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431" r:id="rId2"/>
    <p:sldId id="393" r:id="rId3"/>
    <p:sldId id="394" r:id="rId4"/>
    <p:sldId id="395" r:id="rId5"/>
    <p:sldId id="396" r:id="rId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C28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F205CD-2BFD-4E79-B637-1495C9A10F36}" v="25" dt="2024-11-07T13:55:31.9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26"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thrine Mellander Mouritzen" userId="dc486301-5cd4-4103-8f0b-4bb1ebca6c80" providerId="ADAL" clId="{91F205CD-2BFD-4E79-B637-1495C9A10F36}"/>
    <pc:docChg chg="undo redo custSel modSld">
      <pc:chgData name="Maria Kathrine Mellander Mouritzen" userId="dc486301-5cd4-4103-8f0b-4bb1ebca6c80" providerId="ADAL" clId="{91F205CD-2BFD-4E79-B637-1495C9A10F36}" dt="2024-11-07T13:55:50.125" v="1405" actId="478"/>
      <pc:docMkLst>
        <pc:docMk/>
      </pc:docMkLst>
      <pc:sldChg chg="addSp delSp modSp mod">
        <pc:chgData name="Maria Kathrine Mellander Mouritzen" userId="dc486301-5cd4-4103-8f0b-4bb1ebca6c80" providerId="ADAL" clId="{91F205CD-2BFD-4E79-B637-1495C9A10F36}" dt="2024-11-07T13:53:03.730" v="1374" actId="1076"/>
        <pc:sldMkLst>
          <pc:docMk/>
          <pc:sldMk cId="4044000996" sldId="393"/>
        </pc:sldMkLst>
        <pc:spChg chg="mod">
          <ac:chgData name="Maria Kathrine Mellander Mouritzen" userId="dc486301-5cd4-4103-8f0b-4bb1ebca6c80" providerId="ADAL" clId="{91F205CD-2BFD-4E79-B637-1495C9A10F36}" dt="2024-11-07T13:52:28.990" v="1368" actId="1076"/>
          <ac:spMkLst>
            <pc:docMk/>
            <pc:sldMk cId="4044000996" sldId="393"/>
            <ac:spMk id="2" creationId="{60D74282-197C-A0B7-7860-792CEE8F829E}"/>
          </ac:spMkLst>
        </pc:spChg>
        <pc:spChg chg="mod">
          <ac:chgData name="Maria Kathrine Mellander Mouritzen" userId="dc486301-5cd4-4103-8f0b-4bb1ebca6c80" providerId="ADAL" clId="{91F205CD-2BFD-4E79-B637-1495C9A10F36}" dt="2024-11-07T13:16:13.217" v="493" actId="207"/>
          <ac:spMkLst>
            <pc:docMk/>
            <pc:sldMk cId="4044000996" sldId="393"/>
            <ac:spMk id="4" creationId="{17A52CB1-1803-8434-9193-AE0CD64146B8}"/>
          </ac:spMkLst>
        </pc:spChg>
        <pc:spChg chg="add mod">
          <ac:chgData name="Maria Kathrine Mellander Mouritzen" userId="dc486301-5cd4-4103-8f0b-4bb1ebca6c80" providerId="ADAL" clId="{91F205CD-2BFD-4E79-B637-1495C9A10F36}" dt="2024-11-07T13:52:52.231" v="1370" actId="1076"/>
          <ac:spMkLst>
            <pc:docMk/>
            <pc:sldMk cId="4044000996" sldId="393"/>
            <ac:spMk id="5" creationId="{559CDB74-6EF8-9096-7500-A95D96D8B4FC}"/>
          </ac:spMkLst>
        </pc:spChg>
        <pc:spChg chg="mod">
          <ac:chgData name="Maria Kathrine Mellander Mouritzen" userId="dc486301-5cd4-4103-8f0b-4bb1ebca6c80" providerId="ADAL" clId="{91F205CD-2BFD-4E79-B637-1495C9A10F36}" dt="2024-11-07T13:52:31.580" v="1369" actId="1076"/>
          <ac:spMkLst>
            <pc:docMk/>
            <pc:sldMk cId="4044000996" sldId="393"/>
            <ac:spMk id="6" creationId="{CBBC351B-1C6D-2A7C-DCF7-73004FBDEA1E}"/>
          </ac:spMkLst>
        </pc:spChg>
        <pc:picChg chg="add del mod">
          <ac:chgData name="Maria Kathrine Mellander Mouritzen" userId="dc486301-5cd4-4103-8f0b-4bb1ebca6c80" providerId="ADAL" clId="{91F205CD-2BFD-4E79-B637-1495C9A10F36}" dt="2024-11-07T13:52:54.875" v="1371" actId="478"/>
          <ac:picMkLst>
            <pc:docMk/>
            <pc:sldMk cId="4044000996" sldId="393"/>
            <ac:picMk id="7" creationId="{B5F96324-A7AE-0CA8-CF66-62CAF36C9816}"/>
          </ac:picMkLst>
        </pc:picChg>
        <pc:picChg chg="add mod">
          <ac:chgData name="Maria Kathrine Mellander Mouritzen" userId="dc486301-5cd4-4103-8f0b-4bb1ebca6c80" providerId="ADAL" clId="{91F205CD-2BFD-4E79-B637-1495C9A10F36}" dt="2024-11-07T13:53:03.730" v="1374" actId="1076"/>
          <ac:picMkLst>
            <pc:docMk/>
            <pc:sldMk cId="4044000996" sldId="393"/>
            <ac:picMk id="8" creationId="{E68A6DCD-C824-E51B-145E-C9C4F139BF97}"/>
          </ac:picMkLst>
        </pc:picChg>
        <pc:picChg chg="add mod">
          <ac:chgData name="Maria Kathrine Mellander Mouritzen" userId="dc486301-5cd4-4103-8f0b-4bb1ebca6c80" providerId="ADAL" clId="{91F205CD-2BFD-4E79-B637-1495C9A10F36}" dt="2024-11-07T13:53:00.844" v="1373" actId="1076"/>
          <ac:picMkLst>
            <pc:docMk/>
            <pc:sldMk cId="4044000996" sldId="393"/>
            <ac:picMk id="9" creationId="{FCF5DB3A-0752-9CC1-5854-F4B1F68DC180}"/>
          </ac:picMkLst>
        </pc:picChg>
      </pc:sldChg>
      <pc:sldChg chg="addSp delSp modSp mod">
        <pc:chgData name="Maria Kathrine Mellander Mouritzen" userId="dc486301-5cd4-4103-8f0b-4bb1ebca6c80" providerId="ADAL" clId="{91F205CD-2BFD-4E79-B637-1495C9A10F36}" dt="2024-11-07T13:53:21.970" v="1377" actId="478"/>
        <pc:sldMkLst>
          <pc:docMk/>
          <pc:sldMk cId="3801957425" sldId="394"/>
        </pc:sldMkLst>
        <pc:spChg chg="mod">
          <ac:chgData name="Maria Kathrine Mellander Mouritzen" userId="dc486301-5cd4-4103-8f0b-4bb1ebca6c80" providerId="ADAL" clId="{91F205CD-2BFD-4E79-B637-1495C9A10F36}" dt="2024-11-07T13:49:45.890" v="1346" actId="1076"/>
          <ac:spMkLst>
            <pc:docMk/>
            <pc:sldMk cId="3801957425" sldId="394"/>
            <ac:spMk id="2" creationId="{60D74282-197C-A0B7-7860-792CEE8F829E}"/>
          </ac:spMkLst>
        </pc:spChg>
        <pc:spChg chg="mod">
          <ac:chgData name="Maria Kathrine Mellander Mouritzen" userId="dc486301-5cd4-4103-8f0b-4bb1ebca6c80" providerId="ADAL" clId="{91F205CD-2BFD-4E79-B637-1495C9A10F36}" dt="2024-11-07T13:17:28.097" v="500" actId="207"/>
          <ac:spMkLst>
            <pc:docMk/>
            <pc:sldMk cId="3801957425" sldId="394"/>
            <ac:spMk id="3" creationId="{83906D7E-68D6-B794-4FA9-1A64116D1D73}"/>
          </ac:spMkLst>
        </pc:spChg>
        <pc:spChg chg="mod">
          <ac:chgData name="Maria Kathrine Mellander Mouritzen" userId="dc486301-5cd4-4103-8f0b-4bb1ebca6c80" providerId="ADAL" clId="{91F205CD-2BFD-4E79-B637-1495C9A10F36}" dt="2024-11-07T13:21:38.331" v="601" actId="113"/>
          <ac:spMkLst>
            <pc:docMk/>
            <pc:sldMk cId="3801957425" sldId="394"/>
            <ac:spMk id="4" creationId="{17A52CB1-1803-8434-9193-AE0CD64146B8}"/>
          </ac:spMkLst>
        </pc:spChg>
        <pc:spChg chg="mod">
          <ac:chgData name="Maria Kathrine Mellander Mouritzen" userId="dc486301-5cd4-4103-8f0b-4bb1ebca6c80" providerId="ADAL" clId="{91F205CD-2BFD-4E79-B637-1495C9A10F36}" dt="2024-11-07T13:49:41.337" v="1345" actId="1076"/>
          <ac:spMkLst>
            <pc:docMk/>
            <pc:sldMk cId="3801957425" sldId="394"/>
            <ac:spMk id="6" creationId="{CBBC351B-1C6D-2A7C-DCF7-73004FBDEA1E}"/>
          </ac:spMkLst>
        </pc:spChg>
        <pc:spChg chg="add mod">
          <ac:chgData name="Maria Kathrine Mellander Mouritzen" userId="dc486301-5cd4-4103-8f0b-4bb1ebca6c80" providerId="ADAL" clId="{91F205CD-2BFD-4E79-B637-1495C9A10F36}" dt="2024-11-07T13:49:57.589" v="1347" actId="1076"/>
          <ac:spMkLst>
            <pc:docMk/>
            <pc:sldMk cId="3801957425" sldId="394"/>
            <ac:spMk id="9" creationId="{04B29518-EE4C-B2BA-8E6B-213158B58646}"/>
          </ac:spMkLst>
        </pc:spChg>
        <pc:spChg chg="add del mod">
          <ac:chgData name="Maria Kathrine Mellander Mouritzen" userId="dc486301-5cd4-4103-8f0b-4bb1ebca6c80" providerId="ADAL" clId="{91F205CD-2BFD-4E79-B637-1495C9A10F36}" dt="2024-11-07T13:53:18.735" v="1375" actId="478"/>
          <ac:spMkLst>
            <pc:docMk/>
            <pc:sldMk cId="3801957425" sldId="394"/>
            <ac:spMk id="10" creationId="{F848A531-F1FE-3780-F62A-5B6D7A86C6EE}"/>
          </ac:spMkLst>
        </pc:spChg>
        <pc:spChg chg="add del mod">
          <ac:chgData name="Maria Kathrine Mellander Mouritzen" userId="dc486301-5cd4-4103-8f0b-4bb1ebca6c80" providerId="ADAL" clId="{91F205CD-2BFD-4E79-B637-1495C9A10F36}" dt="2024-11-07T13:53:21.970" v="1377" actId="478"/>
          <ac:spMkLst>
            <pc:docMk/>
            <pc:sldMk cId="3801957425" sldId="394"/>
            <ac:spMk id="11" creationId="{B2A212A7-AADE-2827-595C-D239349A1C21}"/>
          </ac:spMkLst>
        </pc:spChg>
        <pc:spChg chg="add del mod">
          <ac:chgData name="Maria Kathrine Mellander Mouritzen" userId="dc486301-5cd4-4103-8f0b-4bb1ebca6c80" providerId="ADAL" clId="{91F205CD-2BFD-4E79-B637-1495C9A10F36}" dt="2024-11-07T13:53:20.362" v="1376" actId="478"/>
          <ac:spMkLst>
            <pc:docMk/>
            <pc:sldMk cId="3801957425" sldId="394"/>
            <ac:spMk id="12" creationId="{938F2883-3806-C978-412A-C010DAB1F596}"/>
          </ac:spMkLst>
        </pc:spChg>
        <pc:picChg chg="add mod">
          <ac:chgData name="Maria Kathrine Mellander Mouritzen" userId="dc486301-5cd4-4103-8f0b-4bb1ebca6c80" providerId="ADAL" clId="{91F205CD-2BFD-4E79-B637-1495C9A10F36}" dt="2024-11-07T13:44:54.466" v="1328"/>
          <ac:picMkLst>
            <pc:docMk/>
            <pc:sldMk cId="3801957425" sldId="394"/>
            <ac:picMk id="5" creationId="{DC5ED21C-D9EF-EAEC-A688-33EFB6334E24}"/>
          </ac:picMkLst>
        </pc:picChg>
        <pc:picChg chg="add">
          <ac:chgData name="Maria Kathrine Mellander Mouritzen" userId="dc486301-5cd4-4103-8f0b-4bb1ebca6c80" providerId="ADAL" clId="{91F205CD-2BFD-4E79-B637-1495C9A10F36}" dt="2024-11-07T13:44:58.958" v="1329"/>
          <ac:picMkLst>
            <pc:docMk/>
            <pc:sldMk cId="3801957425" sldId="394"/>
            <ac:picMk id="7" creationId="{4D52D00C-BAB6-8FE8-6145-DC67F6ED66EE}"/>
          </ac:picMkLst>
        </pc:picChg>
        <pc:picChg chg="add mod">
          <ac:chgData name="Maria Kathrine Mellander Mouritzen" userId="dc486301-5cd4-4103-8f0b-4bb1ebca6c80" providerId="ADAL" clId="{91F205CD-2BFD-4E79-B637-1495C9A10F36}" dt="2024-11-07T13:51:06.505" v="1357" actId="1076"/>
          <ac:picMkLst>
            <pc:docMk/>
            <pc:sldMk cId="3801957425" sldId="394"/>
            <ac:picMk id="8" creationId="{44F478E5-08D3-230F-6C6E-4B5EA4423810}"/>
          </ac:picMkLst>
        </pc:picChg>
        <pc:picChg chg="add mod">
          <ac:chgData name="Maria Kathrine Mellander Mouritzen" userId="dc486301-5cd4-4103-8f0b-4bb1ebca6c80" providerId="ADAL" clId="{91F205CD-2BFD-4E79-B637-1495C9A10F36}" dt="2024-11-07T13:52:01.224" v="1364" actId="1076"/>
          <ac:picMkLst>
            <pc:docMk/>
            <pc:sldMk cId="3801957425" sldId="394"/>
            <ac:picMk id="14" creationId="{97334D38-1D37-5CAE-16F3-9E4AD26F1B8E}"/>
          </ac:picMkLst>
        </pc:picChg>
        <pc:picChg chg="add mod">
          <ac:chgData name="Maria Kathrine Mellander Mouritzen" userId="dc486301-5cd4-4103-8f0b-4bb1ebca6c80" providerId="ADAL" clId="{91F205CD-2BFD-4E79-B637-1495C9A10F36}" dt="2024-11-07T13:51:21.952" v="1359" actId="1076"/>
          <ac:picMkLst>
            <pc:docMk/>
            <pc:sldMk cId="3801957425" sldId="394"/>
            <ac:picMk id="15" creationId="{547CC66B-C6C0-5935-B7B8-686C26A91581}"/>
          </ac:picMkLst>
        </pc:picChg>
        <pc:picChg chg="add mod">
          <ac:chgData name="Maria Kathrine Mellander Mouritzen" userId="dc486301-5cd4-4103-8f0b-4bb1ebca6c80" providerId="ADAL" clId="{91F205CD-2BFD-4E79-B637-1495C9A10F36}" dt="2024-11-07T13:51:53.682" v="1363" actId="1076"/>
          <ac:picMkLst>
            <pc:docMk/>
            <pc:sldMk cId="3801957425" sldId="394"/>
            <ac:picMk id="16" creationId="{BCCA0E76-C1AF-AA70-D148-344C3B7FC35D}"/>
          </ac:picMkLst>
        </pc:picChg>
      </pc:sldChg>
      <pc:sldChg chg="addSp delSp modSp mod">
        <pc:chgData name="Maria Kathrine Mellander Mouritzen" userId="dc486301-5cd4-4103-8f0b-4bb1ebca6c80" providerId="ADAL" clId="{91F205CD-2BFD-4E79-B637-1495C9A10F36}" dt="2024-11-07T13:55:50.125" v="1405" actId="478"/>
        <pc:sldMkLst>
          <pc:docMk/>
          <pc:sldMk cId="3726987420" sldId="395"/>
        </pc:sldMkLst>
        <pc:spChg chg="mod">
          <ac:chgData name="Maria Kathrine Mellander Mouritzen" userId="dc486301-5cd4-4103-8f0b-4bb1ebca6c80" providerId="ADAL" clId="{91F205CD-2BFD-4E79-B637-1495C9A10F36}" dt="2024-11-07T13:53:48.441" v="1383" actId="1076"/>
          <ac:spMkLst>
            <pc:docMk/>
            <pc:sldMk cId="3726987420" sldId="395"/>
            <ac:spMk id="2" creationId="{60D74282-197C-A0B7-7860-792CEE8F829E}"/>
          </ac:spMkLst>
        </pc:spChg>
        <pc:spChg chg="del">
          <ac:chgData name="Maria Kathrine Mellander Mouritzen" userId="dc486301-5cd4-4103-8f0b-4bb1ebca6c80" providerId="ADAL" clId="{91F205CD-2BFD-4E79-B637-1495C9A10F36}" dt="2024-11-07T13:22:06.645" v="604" actId="478"/>
          <ac:spMkLst>
            <pc:docMk/>
            <pc:sldMk cId="3726987420" sldId="395"/>
            <ac:spMk id="4" creationId="{17A52CB1-1803-8434-9193-AE0CD64146B8}"/>
          </ac:spMkLst>
        </pc:spChg>
        <pc:spChg chg="add mod">
          <ac:chgData name="Maria Kathrine Mellander Mouritzen" userId="dc486301-5cd4-4103-8f0b-4bb1ebca6c80" providerId="ADAL" clId="{91F205CD-2BFD-4E79-B637-1495C9A10F36}" dt="2024-11-07T13:23:45.583" v="723" actId="114"/>
          <ac:spMkLst>
            <pc:docMk/>
            <pc:sldMk cId="3726987420" sldId="395"/>
            <ac:spMk id="5" creationId="{3DE8CF88-B0B9-13D8-1330-974886D7D09E}"/>
          </ac:spMkLst>
        </pc:spChg>
        <pc:spChg chg="mod">
          <ac:chgData name="Maria Kathrine Mellander Mouritzen" userId="dc486301-5cd4-4103-8f0b-4bb1ebca6c80" providerId="ADAL" clId="{91F205CD-2BFD-4E79-B637-1495C9A10F36}" dt="2024-11-07T13:53:51.245" v="1384" actId="1076"/>
          <ac:spMkLst>
            <pc:docMk/>
            <pc:sldMk cId="3726987420" sldId="395"/>
            <ac:spMk id="6" creationId="{CBBC351B-1C6D-2A7C-DCF7-73004FBDEA1E}"/>
          </ac:spMkLst>
        </pc:spChg>
        <pc:spChg chg="add del mod">
          <ac:chgData name="Maria Kathrine Mellander Mouritzen" userId="dc486301-5cd4-4103-8f0b-4bb1ebca6c80" providerId="ADAL" clId="{91F205CD-2BFD-4E79-B637-1495C9A10F36}" dt="2024-11-07T13:22:09.278" v="605" actId="478"/>
          <ac:spMkLst>
            <pc:docMk/>
            <pc:sldMk cId="3726987420" sldId="395"/>
            <ac:spMk id="8" creationId="{8026BA7D-4775-0F54-D602-D866E01BC032}"/>
          </ac:spMkLst>
        </pc:spChg>
        <pc:spChg chg="add mod">
          <ac:chgData name="Maria Kathrine Mellander Mouritzen" userId="dc486301-5cd4-4103-8f0b-4bb1ebca6c80" providerId="ADAL" clId="{91F205CD-2BFD-4E79-B637-1495C9A10F36}" dt="2024-11-07T13:54:34.070" v="1390" actId="1076"/>
          <ac:spMkLst>
            <pc:docMk/>
            <pc:sldMk cId="3726987420" sldId="395"/>
            <ac:spMk id="10" creationId="{BF6D4705-E8D1-A6C5-AB4A-476434BDA604}"/>
          </ac:spMkLst>
        </pc:spChg>
        <pc:spChg chg="add mod">
          <ac:chgData name="Maria Kathrine Mellander Mouritzen" userId="dc486301-5cd4-4103-8f0b-4bb1ebca6c80" providerId="ADAL" clId="{91F205CD-2BFD-4E79-B637-1495C9A10F36}" dt="2024-11-07T13:54:54.545" v="1393" actId="1076"/>
          <ac:spMkLst>
            <pc:docMk/>
            <pc:sldMk cId="3726987420" sldId="395"/>
            <ac:spMk id="13" creationId="{ED60AA60-7D34-C676-94B5-181D2BCCC1B5}"/>
          </ac:spMkLst>
        </pc:spChg>
        <pc:picChg chg="add mod">
          <ac:chgData name="Maria Kathrine Mellander Mouritzen" userId="dc486301-5cd4-4103-8f0b-4bb1ebca6c80" providerId="ADAL" clId="{91F205CD-2BFD-4E79-B637-1495C9A10F36}" dt="2024-11-07T13:54:30.614" v="1389" actId="1076"/>
          <ac:picMkLst>
            <pc:docMk/>
            <pc:sldMk cId="3726987420" sldId="395"/>
            <ac:picMk id="9" creationId="{22FFFFAD-8067-977B-5A6D-DE4AEB923051}"/>
          </ac:picMkLst>
        </pc:picChg>
        <pc:picChg chg="add del mod">
          <ac:chgData name="Maria Kathrine Mellander Mouritzen" userId="dc486301-5cd4-4103-8f0b-4bb1ebca6c80" providerId="ADAL" clId="{91F205CD-2BFD-4E79-B637-1495C9A10F36}" dt="2024-11-07T13:55:50.125" v="1405" actId="478"/>
          <ac:picMkLst>
            <pc:docMk/>
            <pc:sldMk cId="3726987420" sldId="395"/>
            <ac:picMk id="11" creationId="{0FADC3AD-E6E9-2EFB-B114-6E458A2CDD44}"/>
          </ac:picMkLst>
        </pc:picChg>
        <pc:picChg chg="add mod">
          <ac:chgData name="Maria Kathrine Mellander Mouritzen" userId="dc486301-5cd4-4103-8f0b-4bb1ebca6c80" providerId="ADAL" clId="{91F205CD-2BFD-4E79-B637-1495C9A10F36}" dt="2024-11-07T13:54:14.887" v="1387" actId="1076"/>
          <ac:picMkLst>
            <pc:docMk/>
            <pc:sldMk cId="3726987420" sldId="395"/>
            <ac:picMk id="12" creationId="{2687EC01-2FD0-502D-B0A2-23AFEED832CC}"/>
          </ac:picMkLst>
        </pc:picChg>
      </pc:sldChg>
      <pc:sldChg chg="addSp delSp modSp mod">
        <pc:chgData name="Maria Kathrine Mellander Mouritzen" userId="dc486301-5cd4-4103-8f0b-4bb1ebca6c80" providerId="ADAL" clId="{91F205CD-2BFD-4E79-B637-1495C9A10F36}" dt="2024-11-07T13:55:38.310" v="1404" actId="1076"/>
        <pc:sldMkLst>
          <pc:docMk/>
          <pc:sldMk cId="3637105527" sldId="396"/>
        </pc:sldMkLst>
        <pc:spChg chg="mod">
          <ac:chgData name="Maria Kathrine Mellander Mouritzen" userId="dc486301-5cd4-4103-8f0b-4bb1ebca6c80" providerId="ADAL" clId="{91F205CD-2BFD-4E79-B637-1495C9A10F36}" dt="2024-11-07T13:55:09.726" v="1396" actId="14100"/>
          <ac:spMkLst>
            <pc:docMk/>
            <pc:sldMk cId="3637105527" sldId="396"/>
            <ac:spMk id="2" creationId="{60D74282-197C-A0B7-7860-792CEE8F829E}"/>
          </ac:spMkLst>
        </pc:spChg>
        <pc:spChg chg="del">
          <ac:chgData name="Maria Kathrine Mellander Mouritzen" userId="dc486301-5cd4-4103-8f0b-4bb1ebca6c80" providerId="ADAL" clId="{91F205CD-2BFD-4E79-B637-1495C9A10F36}" dt="2024-11-07T13:25:33.794" v="848" actId="478"/>
          <ac:spMkLst>
            <pc:docMk/>
            <pc:sldMk cId="3637105527" sldId="396"/>
            <ac:spMk id="4" creationId="{17A52CB1-1803-8434-9193-AE0CD64146B8}"/>
          </ac:spMkLst>
        </pc:spChg>
        <pc:spChg chg="mod">
          <ac:chgData name="Maria Kathrine Mellander Mouritzen" userId="dc486301-5cd4-4103-8f0b-4bb1ebca6c80" providerId="ADAL" clId="{91F205CD-2BFD-4E79-B637-1495C9A10F36}" dt="2024-11-07T13:55:01.466" v="1394" actId="1076"/>
          <ac:spMkLst>
            <pc:docMk/>
            <pc:sldMk cId="3637105527" sldId="396"/>
            <ac:spMk id="6" creationId="{CBBC351B-1C6D-2A7C-DCF7-73004FBDEA1E}"/>
          </ac:spMkLst>
        </pc:spChg>
        <pc:spChg chg="add del mod">
          <ac:chgData name="Maria Kathrine Mellander Mouritzen" userId="dc486301-5cd4-4103-8f0b-4bb1ebca6c80" providerId="ADAL" clId="{91F205CD-2BFD-4E79-B637-1495C9A10F36}" dt="2024-11-07T13:25:37.946" v="850" actId="478"/>
          <ac:spMkLst>
            <pc:docMk/>
            <pc:sldMk cId="3637105527" sldId="396"/>
            <ac:spMk id="7" creationId="{73818FDE-619C-3608-E710-6BFFFB5184B4}"/>
          </ac:spMkLst>
        </pc:spChg>
        <pc:spChg chg="add del mod">
          <ac:chgData name="Maria Kathrine Mellander Mouritzen" userId="dc486301-5cd4-4103-8f0b-4bb1ebca6c80" providerId="ADAL" clId="{91F205CD-2BFD-4E79-B637-1495C9A10F36}" dt="2024-11-07T13:25:35.353" v="849" actId="478"/>
          <ac:spMkLst>
            <pc:docMk/>
            <pc:sldMk cId="3637105527" sldId="396"/>
            <ac:spMk id="9" creationId="{E40FF05A-AA09-E594-5154-81811DB07537}"/>
          </ac:spMkLst>
        </pc:spChg>
        <pc:spChg chg="add del mod">
          <ac:chgData name="Maria Kathrine Mellander Mouritzen" userId="dc486301-5cd4-4103-8f0b-4bb1ebca6c80" providerId="ADAL" clId="{91F205CD-2BFD-4E79-B637-1495C9A10F36}" dt="2024-11-07T13:27:19.811" v="862" actId="478"/>
          <ac:spMkLst>
            <pc:docMk/>
            <pc:sldMk cId="3637105527" sldId="396"/>
            <ac:spMk id="11" creationId="{42EB698E-8BB2-DB81-A246-1BB052207451}"/>
          </ac:spMkLst>
        </pc:spChg>
        <pc:spChg chg="add mod">
          <ac:chgData name="Maria Kathrine Mellander Mouritzen" userId="dc486301-5cd4-4103-8f0b-4bb1ebca6c80" providerId="ADAL" clId="{91F205CD-2BFD-4E79-B637-1495C9A10F36}" dt="2024-11-07T13:27:14.821" v="861"/>
          <ac:spMkLst>
            <pc:docMk/>
            <pc:sldMk cId="3637105527" sldId="396"/>
            <ac:spMk id="12" creationId="{D4303A75-890F-341D-B27F-BE3375DBBBF3}"/>
          </ac:spMkLst>
        </pc:spChg>
        <pc:spChg chg="add mod">
          <ac:chgData name="Maria Kathrine Mellander Mouritzen" userId="dc486301-5cd4-4103-8f0b-4bb1ebca6c80" providerId="ADAL" clId="{91F205CD-2BFD-4E79-B637-1495C9A10F36}" dt="2024-11-07T13:55:20.250" v="1398" actId="1076"/>
          <ac:spMkLst>
            <pc:docMk/>
            <pc:sldMk cId="3637105527" sldId="396"/>
            <ac:spMk id="13" creationId="{A788BD34-E923-F0E9-9B09-BCF2196891F8}"/>
          </ac:spMkLst>
        </pc:spChg>
        <pc:spChg chg="add mod">
          <ac:chgData name="Maria Kathrine Mellander Mouritzen" userId="dc486301-5cd4-4103-8f0b-4bb1ebca6c80" providerId="ADAL" clId="{91F205CD-2BFD-4E79-B637-1495C9A10F36}" dt="2024-11-07T13:55:25.871" v="1400" actId="1076"/>
          <ac:spMkLst>
            <pc:docMk/>
            <pc:sldMk cId="3637105527" sldId="396"/>
            <ac:spMk id="14" creationId="{5BC76113-19AE-84C4-0655-BB22A2DC9568}"/>
          </ac:spMkLst>
        </pc:spChg>
        <pc:picChg chg="add mod">
          <ac:chgData name="Maria Kathrine Mellander Mouritzen" userId="dc486301-5cd4-4103-8f0b-4bb1ebca6c80" providerId="ADAL" clId="{91F205CD-2BFD-4E79-B637-1495C9A10F36}" dt="2024-11-07T13:55:38.310" v="1404" actId="1076"/>
          <ac:picMkLst>
            <pc:docMk/>
            <pc:sldMk cId="3637105527" sldId="396"/>
            <ac:picMk id="15" creationId="{7C9D9471-0FA4-A7E4-A8C2-2C476CDE1E48}"/>
          </ac:picMkLst>
        </pc:picChg>
        <pc:picChg chg="add mod">
          <ac:chgData name="Maria Kathrine Mellander Mouritzen" userId="dc486301-5cd4-4103-8f0b-4bb1ebca6c80" providerId="ADAL" clId="{91F205CD-2BFD-4E79-B637-1495C9A10F36}" dt="2024-11-07T13:55:35.407" v="1403" actId="1076"/>
          <ac:picMkLst>
            <pc:docMk/>
            <pc:sldMk cId="3637105527" sldId="396"/>
            <ac:picMk id="16" creationId="{5A8BF71F-35CF-506B-8790-FE48A42BB18A}"/>
          </ac:picMkLst>
        </pc:picChg>
      </pc:sldChg>
      <pc:sldChg chg="addSp modSp mod">
        <pc:chgData name="Maria Kathrine Mellander Mouritzen" userId="dc486301-5cd4-4103-8f0b-4bb1ebca6c80" providerId="ADAL" clId="{91F205CD-2BFD-4E79-B637-1495C9A10F36}" dt="2024-11-07T13:09:55.629" v="339" actId="20577"/>
        <pc:sldMkLst>
          <pc:docMk/>
          <pc:sldMk cId="4159874993" sldId="431"/>
        </pc:sldMkLst>
        <pc:spChg chg="add mod">
          <ac:chgData name="Maria Kathrine Mellander Mouritzen" userId="dc486301-5cd4-4103-8f0b-4bb1ebca6c80" providerId="ADAL" clId="{91F205CD-2BFD-4E79-B637-1495C9A10F36}" dt="2024-11-07T13:09:55.629" v="339" actId="20577"/>
          <ac:spMkLst>
            <pc:docMk/>
            <pc:sldMk cId="4159874993" sldId="431"/>
            <ac:spMk id="2" creationId="{8B4CDCD6-BB28-708D-950A-12B864F1E5F1}"/>
          </ac:spMkLst>
        </pc:spChg>
        <pc:spChg chg="mod">
          <ac:chgData name="Maria Kathrine Mellander Mouritzen" userId="dc486301-5cd4-4103-8f0b-4bb1ebca6c80" providerId="ADAL" clId="{91F205CD-2BFD-4E79-B637-1495C9A10F36}" dt="2024-11-07T13:08:06.297" v="251" actId="20577"/>
          <ac:spMkLst>
            <pc:docMk/>
            <pc:sldMk cId="4159874993" sldId="431"/>
            <ac:spMk id="8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607552-0ADD-413C-8527-12D6EFA6AB34}" type="datetimeFigureOut">
              <a:rPr lang="da-DK" smtClean="0"/>
              <a:t>07-11-2024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249307-2149-4D47-B768-E752158F60C0}" type="slidenum">
              <a:rPr lang="da-DK" smtClean="0"/>
              <a:t>‹nr.›</a:t>
            </a:fld>
            <a:endParaRPr lang="da-DK"/>
          </a:p>
        </p:txBody>
      </p:sp>
    </p:spTree>
    <p:extLst>
      <p:ext uri="{BB962C8B-B14F-4D97-AF65-F5344CB8AC3E}">
        <p14:creationId xmlns:p14="http://schemas.microsoft.com/office/powerpoint/2010/main" val="147377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nordicsmartgovernment.org/sites/default/files/2023-02/NSG-Implementation-plan-2021-2024_WA.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nordicsmartgovernment.org/sites/default/files/2023-02/NSG-Implementation-plan-2021-2024_WA.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nordicsmartgovernment.org/sites/default/files/2023-02/NSG-Implementation-plan-2021-2024_WA.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nordicsmartgovernment.org/sites/default/files/2023-02/NSG-Implementation-plan-2021-2024_WA.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Libre Franklin"/>
              <a:buNone/>
            </a:pPr>
            <a:endParaRPr>
              <a:latin typeface="Calibri"/>
              <a:ea typeface="Calibri"/>
              <a:cs typeface="Calibri"/>
              <a:sym typeface="Calibri"/>
            </a:endParaRPr>
          </a:p>
        </p:txBody>
      </p:sp>
      <p:sp>
        <p:nvSpPr>
          <p:cNvPr id="81" name="Google Shape;8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62566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noProof="0"/>
              <a:t>What</a:t>
            </a:r>
            <a:r>
              <a:rPr lang="da-DK"/>
              <a:t> </a:t>
            </a:r>
            <a:r>
              <a:rPr lang="en-GB" noProof="0"/>
              <a:t>we</a:t>
            </a:r>
            <a:r>
              <a:rPr lang="da-DK"/>
              <a:t> </a:t>
            </a:r>
            <a:r>
              <a:rPr lang="en-GB" noProof="0"/>
              <a:t>promised</a:t>
            </a:r>
            <a:r>
              <a:rPr lang="da-DK"/>
              <a:t> – </a:t>
            </a:r>
            <a:r>
              <a:rPr lang="en-GB" noProof="0"/>
              <a:t>see</a:t>
            </a:r>
            <a:r>
              <a:rPr lang="da-DK"/>
              <a:t> scenarios on pages 27-28 in Implementation Plan 2021-2024: </a:t>
            </a:r>
            <a:r>
              <a:rPr lang="da-DK">
                <a:hlinkClick r:id="rId3"/>
              </a:rPr>
              <a:t>Implementation Plan 2021-2024 (nordicsmartgovernment.org)</a:t>
            </a:r>
            <a:endParaRPr lang="da-DK"/>
          </a:p>
          <a:p>
            <a:endParaRPr lang="da-DK"/>
          </a:p>
        </p:txBody>
      </p:sp>
      <p:sp>
        <p:nvSpPr>
          <p:cNvPr id="4" name="Pladsholder til slidenummer 3"/>
          <p:cNvSpPr>
            <a:spLocks noGrp="1"/>
          </p:cNvSpPr>
          <p:nvPr>
            <p:ph type="sldNum" sz="quarter" idx="5"/>
          </p:nvPr>
        </p:nvSpPr>
        <p:spPr/>
        <p:txBody>
          <a:bodyPr/>
          <a:lstStyle/>
          <a:p>
            <a:fld id="{D3EB91B6-FD36-4485-84AE-59F1D9246361}" type="slidenum">
              <a:rPr lang="da-DK" smtClean="0"/>
              <a:t>2</a:t>
            </a:fld>
            <a:endParaRPr lang="da-DK"/>
          </a:p>
        </p:txBody>
      </p:sp>
    </p:spTree>
    <p:extLst>
      <p:ext uri="{BB962C8B-B14F-4D97-AF65-F5344CB8AC3E}">
        <p14:creationId xmlns:p14="http://schemas.microsoft.com/office/powerpoint/2010/main" val="220136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en-GB" noProof="0"/>
              <a:t>What</a:t>
            </a:r>
            <a:r>
              <a:rPr lang="da-DK"/>
              <a:t> we promised – see scenarios on pages 29-30 in Implementation Plan 2021-2024: </a:t>
            </a:r>
            <a:r>
              <a:rPr lang="da-DK">
                <a:hlinkClick r:id="rId3"/>
              </a:rPr>
              <a:t>Implementation Plan 2021-2024 (nordicsmartgovernment.org)</a:t>
            </a:r>
            <a:endParaRPr lang="da-DK"/>
          </a:p>
        </p:txBody>
      </p:sp>
      <p:sp>
        <p:nvSpPr>
          <p:cNvPr id="4" name="Pladsholder til slidenummer 3"/>
          <p:cNvSpPr>
            <a:spLocks noGrp="1"/>
          </p:cNvSpPr>
          <p:nvPr>
            <p:ph type="sldNum" sz="quarter" idx="5"/>
          </p:nvPr>
        </p:nvSpPr>
        <p:spPr/>
        <p:txBody>
          <a:bodyPr/>
          <a:lstStyle/>
          <a:p>
            <a:fld id="{D3EB91B6-FD36-4485-84AE-59F1D9246361}" type="slidenum">
              <a:rPr lang="da-DK" smtClean="0"/>
              <a:t>3</a:t>
            </a:fld>
            <a:endParaRPr lang="da-DK"/>
          </a:p>
        </p:txBody>
      </p:sp>
    </p:spTree>
    <p:extLst>
      <p:ext uri="{BB962C8B-B14F-4D97-AF65-F5344CB8AC3E}">
        <p14:creationId xmlns:p14="http://schemas.microsoft.com/office/powerpoint/2010/main" val="538937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a:t>What we promised – see scenarios on pages 21 in Implementation Plan 2021-2024: </a:t>
            </a:r>
            <a:r>
              <a:rPr lang="da-DK">
                <a:hlinkClick r:id="rId3"/>
              </a:rPr>
              <a:t>Implementation Plan 2021-2024 (nordicsmartgovernment.org)</a:t>
            </a:r>
            <a:endParaRPr lang="da-DK"/>
          </a:p>
        </p:txBody>
      </p:sp>
      <p:sp>
        <p:nvSpPr>
          <p:cNvPr id="4" name="Pladsholder til slidenummer 3"/>
          <p:cNvSpPr>
            <a:spLocks noGrp="1"/>
          </p:cNvSpPr>
          <p:nvPr>
            <p:ph type="sldNum" sz="quarter" idx="5"/>
          </p:nvPr>
        </p:nvSpPr>
        <p:spPr/>
        <p:txBody>
          <a:bodyPr/>
          <a:lstStyle/>
          <a:p>
            <a:fld id="{D3EB91B6-FD36-4485-84AE-59F1D9246361}" type="slidenum">
              <a:rPr lang="da-DK" smtClean="0"/>
              <a:t>4</a:t>
            </a:fld>
            <a:endParaRPr lang="da-DK"/>
          </a:p>
        </p:txBody>
      </p:sp>
    </p:spTree>
    <p:extLst>
      <p:ext uri="{BB962C8B-B14F-4D97-AF65-F5344CB8AC3E}">
        <p14:creationId xmlns:p14="http://schemas.microsoft.com/office/powerpoint/2010/main" val="401873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indent="-342900"/>
            <a:r>
              <a:rPr lang="da-DK"/>
              <a:t>What we promised – see scenarios on page 32 in Implementation Plan 2021-2024: </a:t>
            </a:r>
            <a:r>
              <a:rPr lang="da-DK">
                <a:hlinkClick r:id="rId3"/>
              </a:rPr>
              <a:t>Implementation Plan 2021-2024 (nordicsmartgovernment.org)</a:t>
            </a:r>
            <a:r>
              <a:rPr lang="en-US" sz="1200"/>
              <a:t> </a:t>
            </a:r>
          </a:p>
          <a:p>
            <a:pPr indent="-342900"/>
            <a:endParaRPr lang="en-US" sz="1200"/>
          </a:p>
          <a:p>
            <a:endParaRPr lang="da-DK"/>
          </a:p>
          <a:p>
            <a:pPr marL="342900" lvl="1" indent="0">
              <a:buNone/>
            </a:pPr>
            <a:endParaRPr lang="en-US" sz="1200"/>
          </a:p>
          <a:p>
            <a:endParaRPr lang="da-DK"/>
          </a:p>
        </p:txBody>
      </p:sp>
      <p:sp>
        <p:nvSpPr>
          <p:cNvPr id="4" name="Pladsholder til slidenummer 3"/>
          <p:cNvSpPr>
            <a:spLocks noGrp="1"/>
          </p:cNvSpPr>
          <p:nvPr>
            <p:ph type="sldNum" sz="quarter" idx="5"/>
          </p:nvPr>
        </p:nvSpPr>
        <p:spPr/>
        <p:txBody>
          <a:bodyPr/>
          <a:lstStyle/>
          <a:p>
            <a:fld id="{D3EB91B6-FD36-4485-84AE-59F1D9246361}" type="slidenum">
              <a:rPr lang="da-DK" smtClean="0"/>
              <a:t>5</a:t>
            </a:fld>
            <a:endParaRPr lang="da-DK"/>
          </a:p>
        </p:txBody>
      </p:sp>
    </p:spTree>
    <p:extLst>
      <p:ext uri="{BB962C8B-B14F-4D97-AF65-F5344CB8AC3E}">
        <p14:creationId xmlns:p14="http://schemas.microsoft.com/office/powerpoint/2010/main" val="1128055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1A1CB0-6093-6FA1-9931-985BA76D809F}"/>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850F1383-60B0-0B6E-F8DF-2541748907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2DDDEBEF-150A-499F-F275-105779222C8B}"/>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5" name="Pladsholder til sidefod 4">
            <a:extLst>
              <a:ext uri="{FF2B5EF4-FFF2-40B4-BE49-F238E27FC236}">
                <a16:creationId xmlns:a16="http://schemas.microsoft.com/office/drawing/2014/main" id="{CFD7880A-5D62-521D-15CF-C859E28DD30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E74527D-CAF4-A625-3483-638AB95AC80D}"/>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378300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FDF79F-CA09-B5CF-5830-6C01FC2CE4A8}"/>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31F66D37-C890-7D81-9AFE-50E0677D84ED}"/>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500FAC9-A215-448B-61E6-A5E32121DFDE}"/>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5" name="Pladsholder til sidefod 4">
            <a:extLst>
              <a:ext uri="{FF2B5EF4-FFF2-40B4-BE49-F238E27FC236}">
                <a16:creationId xmlns:a16="http://schemas.microsoft.com/office/drawing/2014/main" id="{21636534-CD0B-E71E-9ECD-399B61198C0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CDB6631-2FB9-5DE1-2244-CFE3B1397551}"/>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4107910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342048A5-7FDD-0F72-F618-9D08E3CA96A7}"/>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87661AAD-DF08-30B0-5926-076DFB54BBC0}"/>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08B74EF-49F5-5C73-6C78-4F4F4D8537B9}"/>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5" name="Pladsholder til sidefod 4">
            <a:extLst>
              <a:ext uri="{FF2B5EF4-FFF2-40B4-BE49-F238E27FC236}">
                <a16:creationId xmlns:a16="http://schemas.microsoft.com/office/drawing/2014/main" id="{ABD9C4E7-01F5-5078-E357-C8A8D326AD3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83D48C9-76E4-DEDF-6648-15DB6F717010}"/>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1255680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15"/>
        <p:cNvGrpSpPr/>
        <p:nvPr/>
      </p:nvGrpSpPr>
      <p:grpSpPr>
        <a:xfrm>
          <a:off x="0" y="0"/>
          <a:ext cx="0" cy="0"/>
          <a:chOff x="0" y="0"/>
          <a:chExt cx="0" cy="0"/>
        </a:xfrm>
      </p:grpSpPr>
      <p:pic>
        <p:nvPicPr>
          <p:cNvPr id="16" name="Google Shape;16;p29" descr="A picture containing chair&#10;&#10;Description automatically generated"/>
          <p:cNvPicPr preferRelativeResize="0"/>
          <p:nvPr/>
        </p:nvPicPr>
        <p:blipFill rotWithShape="1">
          <a:blip r:embed="rId2">
            <a:alphaModFix/>
          </a:blip>
          <a:srcRect/>
          <a:stretch/>
        </p:blipFill>
        <p:spPr>
          <a:xfrm>
            <a:off x="0" y="0"/>
            <a:ext cx="12192000" cy="6858000"/>
          </a:xfrm>
          <a:prstGeom prst="rect">
            <a:avLst/>
          </a:prstGeom>
          <a:solidFill>
            <a:srgbClr val="2B286C"/>
          </a:solidFill>
          <a:ln>
            <a:noFill/>
          </a:ln>
        </p:spPr>
      </p:pic>
      <p:sp>
        <p:nvSpPr>
          <p:cNvPr id="18" name="Google Shape;18;p29"/>
          <p:cNvSpPr txBox="1">
            <a:spLocks noGrp="1"/>
          </p:cNvSpPr>
          <p:nvPr>
            <p:ph type="title"/>
          </p:nvPr>
        </p:nvSpPr>
        <p:spPr>
          <a:xfrm>
            <a:off x="831850" y="1116358"/>
            <a:ext cx="7765303"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600"/>
              <a:buFont typeface="Franklin Gothic"/>
              <a:buNone/>
              <a:defRPr sz="5000" b="1" i="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9"/>
          <p:cNvSpPr txBox="1">
            <a:spLocks noGrp="1"/>
          </p:cNvSpPr>
          <p:nvPr>
            <p:ph type="body" idx="1"/>
          </p:nvPr>
        </p:nvSpPr>
        <p:spPr>
          <a:xfrm>
            <a:off x="831850" y="3969095"/>
            <a:ext cx="7765303"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F16264"/>
              </a:buClr>
              <a:buSzPts val="2400"/>
              <a:buNone/>
              <a:defRPr sz="2400" b="0" i="0">
                <a:solidFill>
                  <a:srgbClr val="F16264"/>
                </a:solidFill>
                <a:latin typeface="Calibri"/>
                <a:ea typeface="Calibri"/>
                <a:cs typeface="Calibri"/>
                <a:sym typeface="Calibri"/>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pic>
        <p:nvPicPr>
          <p:cNvPr id="2" name="Bildobjekt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200" y="5548874"/>
            <a:ext cx="2764971" cy="1555101"/>
          </a:xfrm>
          <a:prstGeom prst="rect">
            <a:avLst/>
          </a:prstGeom>
        </p:spPr>
      </p:pic>
    </p:spTree>
    <p:extLst>
      <p:ext uri="{BB962C8B-B14F-4D97-AF65-F5344CB8AC3E}">
        <p14:creationId xmlns:p14="http://schemas.microsoft.com/office/powerpoint/2010/main" val="1316637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4"/>
        <p:cNvGrpSpPr/>
        <p:nvPr/>
      </p:nvGrpSpPr>
      <p:grpSpPr>
        <a:xfrm>
          <a:off x="0" y="0"/>
          <a:ext cx="0" cy="0"/>
          <a:chOff x="0" y="0"/>
          <a:chExt cx="0" cy="0"/>
        </a:xfrm>
      </p:grpSpPr>
      <p:sp>
        <p:nvSpPr>
          <p:cNvPr id="25" name="Google Shape;25;p4"/>
          <p:cNvSpPr txBox="1">
            <a:spLocks noGrp="1"/>
          </p:cNvSpPr>
          <p:nvPr>
            <p:ph type="body" idx="1"/>
          </p:nvPr>
        </p:nvSpPr>
        <p:spPr>
          <a:xfrm>
            <a:off x="838200" y="1825625"/>
            <a:ext cx="10515600" cy="4019121"/>
          </a:xfrm>
          <a:prstGeom prst="rect">
            <a:avLst/>
          </a:prstGeom>
          <a:noFill/>
          <a:ln>
            <a:noFill/>
          </a:ln>
        </p:spPr>
        <p:txBody>
          <a:bodyPr spcFirstLastPara="1" wrap="square" lIns="91425" tIns="45700" rIns="91425" bIns="45700" anchor="t" anchorCtr="0">
            <a:noAutofit/>
          </a:bodyPr>
          <a:lstStyle>
            <a:lvl1pPr marL="342900" lvl="0" indent="-266700" algn="l">
              <a:lnSpc>
                <a:spcPct val="90000"/>
              </a:lnSpc>
              <a:spcBef>
                <a:spcPts val="750"/>
              </a:spcBef>
              <a:spcAft>
                <a:spcPts val="0"/>
              </a:spcAft>
              <a:buSzPts val="2000"/>
              <a:buChar char="•"/>
              <a:defRPr/>
            </a:lvl1pPr>
            <a:lvl2pPr marL="685800" lvl="1" indent="-266700" algn="l">
              <a:lnSpc>
                <a:spcPct val="90000"/>
              </a:lnSpc>
              <a:spcBef>
                <a:spcPts val="375"/>
              </a:spcBef>
              <a:spcAft>
                <a:spcPts val="0"/>
              </a:spcAft>
              <a:buSzPts val="2000"/>
              <a:buChar char="•"/>
              <a:defRPr/>
            </a:lvl2pPr>
            <a:lvl3pPr marL="1028700" lvl="2" indent="-247650" algn="l">
              <a:lnSpc>
                <a:spcPct val="90000"/>
              </a:lnSpc>
              <a:spcBef>
                <a:spcPts val="375"/>
              </a:spcBef>
              <a:spcAft>
                <a:spcPts val="0"/>
              </a:spcAft>
              <a:buSzPts val="1600"/>
              <a:buChar char="•"/>
              <a:defRPr/>
            </a:lvl3pPr>
            <a:lvl4pPr marL="1371600" lvl="3" indent="-247650" algn="l">
              <a:lnSpc>
                <a:spcPct val="90000"/>
              </a:lnSpc>
              <a:spcBef>
                <a:spcPts val="375"/>
              </a:spcBef>
              <a:spcAft>
                <a:spcPts val="0"/>
              </a:spcAft>
              <a:buSzPts val="1600"/>
              <a:buChar char="•"/>
              <a:defRPr/>
            </a:lvl4pPr>
            <a:lvl5pPr marL="1714500" lvl="4" indent="-247650" algn="l">
              <a:lnSpc>
                <a:spcPct val="90000"/>
              </a:lnSpc>
              <a:spcBef>
                <a:spcPts val="375"/>
              </a:spcBef>
              <a:spcAft>
                <a:spcPts val="0"/>
              </a:spcAft>
              <a:buSzPts val="1600"/>
              <a:buChar char="•"/>
              <a:defRPr/>
            </a:lvl5pPr>
            <a:lvl6pPr marL="2057400" lvl="5" indent="-257175" algn="l">
              <a:lnSpc>
                <a:spcPct val="90000"/>
              </a:lnSpc>
              <a:spcBef>
                <a:spcPts val="375"/>
              </a:spcBef>
              <a:spcAft>
                <a:spcPts val="0"/>
              </a:spcAft>
              <a:buSzPts val="1800"/>
              <a:buChar char="•"/>
              <a:defRPr/>
            </a:lvl6pPr>
            <a:lvl7pPr marL="2400300" lvl="6" indent="-257175" algn="l">
              <a:lnSpc>
                <a:spcPct val="90000"/>
              </a:lnSpc>
              <a:spcBef>
                <a:spcPts val="375"/>
              </a:spcBef>
              <a:spcAft>
                <a:spcPts val="0"/>
              </a:spcAft>
              <a:buSzPts val="1800"/>
              <a:buChar char="•"/>
              <a:defRPr/>
            </a:lvl7pPr>
            <a:lvl8pPr marL="2743200" lvl="7" indent="-257175" algn="l">
              <a:lnSpc>
                <a:spcPct val="90000"/>
              </a:lnSpc>
              <a:spcBef>
                <a:spcPts val="375"/>
              </a:spcBef>
              <a:spcAft>
                <a:spcPts val="0"/>
              </a:spcAft>
              <a:buSzPts val="1800"/>
              <a:buChar char="•"/>
              <a:defRPr/>
            </a:lvl8pPr>
            <a:lvl9pPr marL="3086100" lvl="8" indent="-257175" algn="l">
              <a:lnSpc>
                <a:spcPct val="90000"/>
              </a:lnSpc>
              <a:spcBef>
                <a:spcPts val="375"/>
              </a:spcBef>
              <a:spcAft>
                <a:spcPts val="0"/>
              </a:spcAft>
              <a:buSzPts val="1800"/>
              <a:buChar char="•"/>
              <a:defRPr/>
            </a:lvl9pPr>
          </a:lstStyle>
          <a:p>
            <a:endParaRPr/>
          </a:p>
        </p:txBody>
      </p:sp>
      <p:sp>
        <p:nvSpPr>
          <p:cNvPr id="27" name="Google Shape;27;p4"/>
          <p:cNvSpPr txBox="1">
            <a:spLocks noGrp="1"/>
          </p:cNvSpPr>
          <p:nvPr>
            <p:ph type="sldNum" idx="12"/>
          </p:nvPr>
        </p:nvSpPr>
        <p:spPr>
          <a:xfrm>
            <a:off x="10743381" y="5844746"/>
            <a:ext cx="1220838" cy="82275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800"/>
              <a:buFont typeface="Arial"/>
              <a:buNone/>
              <a:defRPr sz="2400"/>
            </a:lvl1pPr>
            <a:lvl2pPr marL="0" marR="0" lvl="1" indent="0" algn="r">
              <a:lnSpc>
                <a:spcPct val="100000"/>
              </a:lnSpc>
              <a:spcBef>
                <a:spcPts val="0"/>
              </a:spcBef>
              <a:spcAft>
                <a:spcPts val="0"/>
              </a:spcAft>
              <a:buClr>
                <a:srgbClr val="000000"/>
              </a:buClr>
              <a:buSzPts val="800"/>
              <a:buFont typeface="Arial"/>
              <a:buNone/>
              <a:defRPr/>
            </a:lvl2pPr>
            <a:lvl3pPr marL="0" marR="0" lvl="2" indent="0" algn="r">
              <a:lnSpc>
                <a:spcPct val="100000"/>
              </a:lnSpc>
              <a:spcBef>
                <a:spcPts val="0"/>
              </a:spcBef>
              <a:spcAft>
                <a:spcPts val="0"/>
              </a:spcAft>
              <a:buClr>
                <a:srgbClr val="000000"/>
              </a:buClr>
              <a:buSzPts val="800"/>
              <a:buFont typeface="Arial"/>
              <a:buNone/>
              <a:defRPr/>
            </a:lvl3pPr>
            <a:lvl4pPr marL="0" marR="0" lvl="3" indent="0" algn="r">
              <a:lnSpc>
                <a:spcPct val="100000"/>
              </a:lnSpc>
              <a:spcBef>
                <a:spcPts val="0"/>
              </a:spcBef>
              <a:spcAft>
                <a:spcPts val="0"/>
              </a:spcAft>
              <a:buClr>
                <a:srgbClr val="000000"/>
              </a:buClr>
              <a:buSzPts val="800"/>
              <a:buFont typeface="Arial"/>
              <a:buNone/>
              <a:defRPr/>
            </a:lvl4pPr>
            <a:lvl5pPr marL="0" marR="0" lvl="4" indent="0" algn="r">
              <a:lnSpc>
                <a:spcPct val="100000"/>
              </a:lnSpc>
              <a:spcBef>
                <a:spcPts val="0"/>
              </a:spcBef>
              <a:spcAft>
                <a:spcPts val="0"/>
              </a:spcAft>
              <a:buClr>
                <a:srgbClr val="000000"/>
              </a:buClr>
              <a:buSzPts val="800"/>
              <a:buFont typeface="Arial"/>
              <a:buNone/>
              <a:defRPr/>
            </a:lvl5pPr>
            <a:lvl6pPr marL="0" marR="0" lvl="5" indent="0" algn="r">
              <a:lnSpc>
                <a:spcPct val="100000"/>
              </a:lnSpc>
              <a:spcBef>
                <a:spcPts val="0"/>
              </a:spcBef>
              <a:spcAft>
                <a:spcPts val="0"/>
              </a:spcAft>
              <a:buClr>
                <a:srgbClr val="000000"/>
              </a:buClr>
              <a:buSzPts val="800"/>
              <a:buFont typeface="Arial"/>
              <a:buNone/>
              <a:defRPr/>
            </a:lvl6pPr>
            <a:lvl7pPr marL="0" marR="0" lvl="6" indent="0" algn="r">
              <a:lnSpc>
                <a:spcPct val="100000"/>
              </a:lnSpc>
              <a:spcBef>
                <a:spcPts val="0"/>
              </a:spcBef>
              <a:spcAft>
                <a:spcPts val="0"/>
              </a:spcAft>
              <a:buClr>
                <a:srgbClr val="000000"/>
              </a:buClr>
              <a:buSzPts val="800"/>
              <a:buFont typeface="Arial"/>
              <a:buNone/>
              <a:defRPr/>
            </a:lvl7pPr>
            <a:lvl8pPr marL="0" marR="0" lvl="7" indent="0" algn="r">
              <a:lnSpc>
                <a:spcPct val="100000"/>
              </a:lnSpc>
              <a:spcBef>
                <a:spcPts val="0"/>
              </a:spcBef>
              <a:spcAft>
                <a:spcPts val="0"/>
              </a:spcAft>
              <a:buClr>
                <a:srgbClr val="000000"/>
              </a:buClr>
              <a:buSzPts val="800"/>
              <a:buFont typeface="Arial"/>
              <a:buNone/>
              <a:defRPr/>
            </a:lvl8pPr>
            <a:lvl9pPr marL="0" marR="0" lvl="8" indent="0" algn="r">
              <a:lnSpc>
                <a:spcPct val="100000"/>
              </a:lnSpc>
              <a:spcBef>
                <a:spcPts val="0"/>
              </a:spcBef>
              <a:spcAft>
                <a:spcPts val="0"/>
              </a:spcAft>
              <a:buClr>
                <a:srgbClr val="000000"/>
              </a:buClr>
              <a:buSzPts val="800"/>
              <a:buFont typeface="Arial"/>
              <a:buNone/>
              <a:defRPr/>
            </a:lvl9pPr>
          </a:lstStyle>
          <a:p>
            <a:fld id="{00000000-1234-1234-1234-123412341234}" type="slidenum">
              <a:rPr lang="en-GB" smtClean="0"/>
              <a:pPr/>
              <a:t>‹nr.›</a:t>
            </a:fld>
            <a:endParaRPr lang="en-GB"/>
          </a:p>
        </p:txBody>
      </p:sp>
      <p:sp>
        <p:nvSpPr>
          <p:cNvPr id="28" name="Google Shape;28;p4"/>
          <p:cNvSpPr txBox="1">
            <a:spLocks noGrp="1"/>
          </p:cNvSpPr>
          <p:nvPr>
            <p:ph type="title"/>
          </p:nvPr>
        </p:nvSpPr>
        <p:spPr>
          <a:xfrm>
            <a:off x="838200" y="444508"/>
            <a:ext cx="10515600" cy="116679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3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4111449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F2A70C-CD80-F9DE-7E91-C3362334C02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BCC3373D-2CAF-ADBC-DDA8-A192DFC732B0}"/>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633C865-39FD-9F68-0A8E-09EB569C9E6A}"/>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5" name="Pladsholder til sidefod 4">
            <a:extLst>
              <a:ext uri="{FF2B5EF4-FFF2-40B4-BE49-F238E27FC236}">
                <a16:creationId xmlns:a16="http://schemas.microsoft.com/office/drawing/2014/main" id="{9615B0A0-CC63-9205-7477-BE74B777C05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7A4304D-8B64-0D95-7220-67945A5F2DFE}"/>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1656800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091448-7BDE-C848-6DA4-B13B0D19CFE2}"/>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6F95CAD5-E2E3-2F5C-C04B-8605660769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3B59278-47E4-E6C5-9717-79F6BE6335F7}"/>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5" name="Pladsholder til sidefod 4">
            <a:extLst>
              <a:ext uri="{FF2B5EF4-FFF2-40B4-BE49-F238E27FC236}">
                <a16:creationId xmlns:a16="http://schemas.microsoft.com/office/drawing/2014/main" id="{2797F4B7-D06E-E1BA-3185-1CE9E5D58CC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028623C-5F48-1AD5-EB24-8EE0F07D5471}"/>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1132570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40F934-D5AD-ADD0-7143-9C907F730A0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EC40940-51CC-A690-C837-BFE97B9E8D40}"/>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41F342FA-8301-EE04-21F8-541797607EFD}"/>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2847E4F-70B6-27B6-0A57-CE2EF71F223D}"/>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6" name="Pladsholder til sidefod 5">
            <a:extLst>
              <a:ext uri="{FF2B5EF4-FFF2-40B4-BE49-F238E27FC236}">
                <a16:creationId xmlns:a16="http://schemas.microsoft.com/office/drawing/2014/main" id="{DFFCE03E-0C65-BFE6-AC99-4A2D4D87426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1FC2D8E1-11B8-0AF7-62F6-0B92FFE796AE}"/>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3584776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D3C876-0789-DD47-2F5B-59DF5551D5D8}"/>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1336BAC-7471-04A9-7A88-800DED389A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6DA558F3-B3F4-5A44-6918-9D6E405A9AE6}"/>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7C9A8B49-27EE-6ECD-64EA-4884C369BA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C91E08B0-D12F-D275-A4D9-AD7A34E7480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B6252C5B-1E8F-373E-6BA6-DFA3614CD613}"/>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8" name="Pladsholder til sidefod 7">
            <a:extLst>
              <a:ext uri="{FF2B5EF4-FFF2-40B4-BE49-F238E27FC236}">
                <a16:creationId xmlns:a16="http://schemas.microsoft.com/office/drawing/2014/main" id="{E95B2A89-7FA1-A256-38A4-0D9D3694F766}"/>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50404D27-E895-EA5D-E335-F51E98F03563}"/>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4274093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58E003-5413-4189-3F5E-7EA888E9129F}"/>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9F9953DA-B6FC-A1EB-31DB-6AA69EB2E277}"/>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4" name="Pladsholder til sidefod 3">
            <a:extLst>
              <a:ext uri="{FF2B5EF4-FFF2-40B4-BE49-F238E27FC236}">
                <a16:creationId xmlns:a16="http://schemas.microsoft.com/office/drawing/2014/main" id="{E2159890-C775-C4E9-A3D8-1348497517ED}"/>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657DD49-CA9C-8AFD-4C9E-176CF26982C4}"/>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3117941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7B321767-668C-F683-EF53-8A9E9B72A160}"/>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3" name="Pladsholder til sidefod 2">
            <a:extLst>
              <a:ext uri="{FF2B5EF4-FFF2-40B4-BE49-F238E27FC236}">
                <a16:creationId xmlns:a16="http://schemas.microsoft.com/office/drawing/2014/main" id="{573A73FA-FC9F-B8EA-58DA-13DF3236A3E9}"/>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7407596C-EC02-93E4-FFE8-13B03B04BC54}"/>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1547852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6DC196-0387-7B76-6B80-A7FCBE6325F7}"/>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89F501B6-A6A0-8889-2B03-D978F365B2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47BD1B49-B706-B006-98BA-645EE523C6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5F7A244-A17E-528B-E55C-5C5F64D86F36}"/>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6" name="Pladsholder til sidefod 5">
            <a:extLst>
              <a:ext uri="{FF2B5EF4-FFF2-40B4-BE49-F238E27FC236}">
                <a16:creationId xmlns:a16="http://schemas.microsoft.com/office/drawing/2014/main" id="{1F2F8151-E542-3063-9309-755534AFE2CF}"/>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79A6C35-CDD5-E11B-67D4-BEEF70EAC2DE}"/>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146688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4893D8-6422-1BE0-4F6D-13FBFE994020}"/>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5D9B7DE-0A95-E82F-409F-DD0E474291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696157D0-189C-EF43-29B0-86474A4A01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9259C601-5AD5-48E4-235A-8C6C01509AA1}"/>
              </a:ext>
            </a:extLst>
          </p:cNvPr>
          <p:cNvSpPr>
            <a:spLocks noGrp="1"/>
          </p:cNvSpPr>
          <p:nvPr>
            <p:ph type="dt" sz="half" idx="10"/>
          </p:nvPr>
        </p:nvSpPr>
        <p:spPr/>
        <p:txBody>
          <a:bodyPr/>
          <a:lstStyle/>
          <a:p>
            <a:fld id="{BE177E4C-144A-436A-899F-BE40F1E3CB74}" type="datetimeFigureOut">
              <a:rPr lang="da-DK" smtClean="0"/>
              <a:t>07-11-2024</a:t>
            </a:fld>
            <a:endParaRPr lang="da-DK"/>
          </a:p>
        </p:txBody>
      </p:sp>
      <p:sp>
        <p:nvSpPr>
          <p:cNvPr id="6" name="Pladsholder til sidefod 5">
            <a:extLst>
              <a:ext uri="{FF2B5EF4-FFF2-40B4-BE49-F238E27FC236}">
                <a16:creationId xmlns:a16="http://schemas.microsoft.com/office/drawing/2014/main" id="{2D0E1927-0BCB-9E4D-6F09-49EABCBD82F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2C53C9F-5474-23FA-325F-E7C85084A236}"/>
              </a:ext>
            </a:extLst>
          </p:cNvPr>
          <p:cNvSpPr>
            <a:spLocks noGrp="1"/>
          </p:cNvSpPr>
          <p:nvPr>
            <p:ph type="sldNum" sz="quarter" idx="12"/>
          </p:nvPr>
        </p:nvSpPr>
        <p:spPr/>
        <p:txBody>
          <a:bodyPr/>
          <a:lstStyle/>
          <a:p>
            <a:fld id="{39BED273-92E0-4575-A6C5-507F8E3D20E6}" type="slidenum">
              <a:rPr lang="da-DK" smtClean="0"/>
              <a:t>‹nr.›</a:t>
            </a:fld>
            <a:endParaRPr lang="da-DK"/>
          </a:p>
        </p:txBody>
      </p:sp>
    </p:spTree>
    <p:extLst>
      <p:ext uri="{BB962C8B-B14F-4D97-AF65-F5344CB8AC3E}">
        <p14:creationId xmlns:p14="http://schemas.microsoft.com/office/powerpoint/2010/main" val="3684065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83E2B59E-61F9-58FC-7DE5-037CFF7056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721A477-9E5D-04CF-AA61-5BDD07F995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E6155B0-5338-3E3A-CCB9-E81E6E19F7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177E4C-144A-436A-899F-BE40F1E3CB74}" type="datetimeFigureOut">
              <a:rPr lang="da-DK" smtClean="0"/>
              <a:t>07-11-2024</a:t>
            </a:fld>
            <a:endParaRPr lang="da-DK"/>
          </a:p>
        </p:txBody>
      </p:sp>
      <p:sp>
        <p:nvSpPr>
          <p:cNvPr id="5" name="Pladsholder til sidefod 4">
            <a:extLst>
              <a:ext uri="{FF2B5EF4-FFF2-40B4-BE49-F238E27FC236}">
                <a16:creationId xmlns:a16="http://schemas.microsoft.com/office/drawing/2014/main" id="{E8206162-E620-8C4E-9DB8-CBD9D774C6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07E67606-EEEB-7E44-384A-B777422436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BED273-92E0-4575-A6C5-507F8E3D20E6}" type="slidenum">
              <a:rPr lang="da-DK" smtClean="0"/>
              <a:t>‹nr.›</a:t>
            </a:fld>
            <a:endParaRPr lang="da-DK"/>
          </a:p>
        </p:txBody>
      </p:sp>
    </p:spTree>
    <p:extLst>
      <p:ext uri="{BB962C8B-B14F-4D97-AF65-F5344CB8AC3E}">
        <p14:creationId xmlns:p14="http://schemas.microsoft.com/office/powerpoint/2010/main" val="1557657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
          <p:cNvSpPr txBox="1">
            <a:spLocks noGrp="1"/>
          </p:cNvSpPr>
          <p:nvPr>
            <p:ph type="title"/>
          </p:nvPr>
        </p:nvSpPr>
        <p:spPr>
          <a:xfrm>
            <a:off x="831850" y="1116358"/>
            <a:ext cx="9050381"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600"/>
              <a:buFont typeface="Franklin Gothic"/>
              <a:buNone/>
            </a:pPr>
            <a:r>
              <a:rPr lang="en-GB" sz="5000" dirty="0"/>
              <a:t>NSG&amp;B scenarios 2021 – 2024</a:t>
            </a:r>
            <a:br>
              <a:rPr lang="en-GB" sz="5000" dirty="0"/>
            </a:br>
            <a:endParaRPr sz="5000" dirty="0"/>
          </a:p>
        </p:txBody>
      </p:sp>
      <p:sp>
        <p:nvSpPr>
          <p:cNvPr id="2" name="Tekstfelt 1">
            <a:extLst>
              <a:ext uri="{FF2B5EF4-FFF2-40B4-BE49-F238E27FC236}">
                <a16:creationId xmlns:a16="http://schemas.microsoft.com/office/drawing/2014/main" id="{8B4CDCD6-BB28-708D-950A-12B864F1E5F1}"/>
              </a:ext>
            </a:extLst>
          </p:cNvPr>
          <p:cNvSpPr txBox="1"/>
          <p:nvPr/>
        </p:nvSpPr>
        <p:spPr>
          <a:xfrm>
            <a:off x="906584" y="3516923"/>
            <a:ext cx="7635631" cy="646331"/>
          </a:xfrm>
          <a:prstGeom prst="rect">
            <a:avLst/>
          </a:prstGeom>
          <a:noFill/>
        </p:spPr>
        <p:txBody>
          <a:bodyPr wrap="square" rtlCol="0">
            <a:spAutoFit/>
          </a:bodyPr>
          <a:lstStyle/>
          <a:p>
            <a:r>
              <a:rPr lang="da-DK" dirty="0">
                <a:solidFill>
                  <a:schemeClr val="bg1"/>
                </a:solidFill>
              </a:rPr>
              <a:t>An overview of the NSG&amp;B </a:t>
            </a:r>
            <a:r>
              <a:rPr lang="da-DK" dirty="0" err="1">
                <a:solidFill>
                  <a:schemeClr val="bg1"/>
                </a:solidFill>
              </a:rPr>
              <a:t>contributions</a:t>
            </a:r>
            <a:r>
              <a:rPr lang="da-DK" dirty="0">
                <a:solidFill>
                  <a:schemeClr val="bg1"/>
                </a:solidFill>
              </a:rPr>
              <a:t> 2021-2024 </a:t>
            </a:r>
          </a:p>
          <a:p>
            <a:r>
              <a:rPr lang="da-DK" dirty="0">
                <a:solidFill>
                  <a:schemeClr val="bg1"/>
                </a:solidFill>
              </a:rPr>
              <a:t>to the 9 scenarios in the NSG&amp;B </a:t>
            </a:r>
            <a:r>
              <a:rPr lang="da-DK" dirty="0" err="1">
                <a:solidFill>
                  <a:schemeClr val="bg1"/>
                </a:solidFill>
              </a:rPr>
              <a:t>Implementation</a:t>
            </a:r>
            <a:r>
              <a:rPr lang="da-DK" dirty="0">
                <a:solidFill>
                  <a:schemeClr val="bg1"/>
                </a:solidFill>
              </a:rPr>
              <a:t> Plan 2021</a:t>
            </a:r>
          </a:p>
        </p:txBody>
      </p:sp>
    </p:spTree>
    <p:extLst>
      <p:ext uri="{BB962C8B-B14F-4D97-AF65-F5344CB8AC3E}">
        <p14:creationId xmlns:p14="http://schemas.microsoft.com/office/powerpoint/2010/main" val="4159874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60D74282-197C-A0B7-7860-792CEE8F829E}"/>
              </a:ext>
            </a:extLst>
          </p:cNvPr>
          <p:cNvSpPr>
            <a:spLocks noGrp="1"/>
          </p:cNvSpPr>
          <p:nvPr>
            <p:ph type="body" idx="1"/>
          </p:nvPr>
        </p:nvSpPr>
        <p:spPr>
          <a:xfrm>
            <a:off x="2004260" y="1548519"/>
            <a:ext cx="3858410" cy="4707604"/>
          </a:xfrm>
        </p:spPr>
        <p:txBody>
          <a:bodyPr/>
          <a:lstStyle/>
          <a:p>
            <a:pPr marL="76200" indent="0">
              <a:buNone/>
            </a:pPr>
            <a:r>
              <a:rPr lang="en-GB" sz="1800" i="1" dirty="0">
                <a:solidFill>
                  <a:srgbClr val="2C286C"/>
                </a:solidFill>
                <a:latin typeface="Libre Franklin" pitchFamily="2" charset="0"/>
              </a:rPr>
              <a:t>What we promised in 2021</a:t>
            </a:r>
          </a:p>
          <a:p>
            <a:r>
              <a:rPr lang="en-GB" sz="1400" i="1" dirty="0">
                <a:solidFill>
                  <a:srgbClr val="2C286C"/>
                </a:solidFill>
                <a:latin typeface="Libre Franklin" pitchFamily="2" charset="0"/>
              </a:rPr>
              <a:t>1) “SMEs can send and receive </a:t>
            </a:r>
            <a:r>
              <a:rPr lang="en-GB" sz="1400" b="1" i="1" dirty="0">
                <a:solidFill>
                  <a:srgbClr val="2C286C"/>
                </a:solidFill>
                <a:latin typeface="Libre Franklin" pitchFamily="2" charset="0"/>
              </a:rPr>
              <a:t>invoices</a:t>
            </a:r>
            <a:r>
              <a:rPr lang="en-GB" sz="1400" i="1" dirty="0">
                <a:solidFill>
                  <a:srgbClr val="2C286C"/>
                </a:solidFill>
                <a:latin typeface="Libre Franklin" pitchFamily="2" charset="0"/>
              </a:rPr>
              <a:t> and </a:t>
            </a:r>
            <a:r>
              <a:rPr lang="en-GB" sz="1400" b="1" i="1" dirty="0">
                <a:solidFill>
                  <a:srgbClr val="2C286C"/>
                </a:solidFill>
                <a:latin typeface="Libre Franklin" pitchFamily="2" charset="0"/>
              </a:rPr>
              <a:t>receipts</a:t>
            </a:r>
            <a:r>
              <a:rPr lang="en-GB" sz="1400" i="1" dirty="0">
                <a:solidFill>
                  <a:srgbClr val="2C286C"/>
                </a:solidFill>
                <a:latin typeface="Libre Franklin" pitchFamily="2" charset="0"/>
              </a:rPr>
              <a:t>, and issue and receive </a:t>
            </a:r>
            <a:r>
              <a:rPr lang="en-GB" sz="1400" b="1" i="1" dirty="0">
                <a:solidFill>
                  <a:srgbClr val="2C286C"/>
                </a:solidFill>
                <a:latin typeface="Libre Franklin" pitchFamily="2" charset="0"/>
              </a:rPr>
              <a:t>orders </a:t>
            </a:r>
            <a:r>
              <a:rPr lang="en-GB" sz="1400" i="1" dirty="0">
                <a:solidFill>
                  <a:srgbClr val="2C286C"/>
                </a:solidFill>
                <a:latin typeface="Libre Franklin" pitchFamily="2" charset="0"/>
              </a:rPr>
              <a:t>to and from their Nordic trade partners in a way that makes it possible to automatically process for e.g. bookkeeping, payment, and VAT-calculation.” </a:t>
            </a:r>
          </a:p>
          <a:p>
            <a:r>
              <a:rPr lang="en-GB" sz="1400" i="1" dirty="0">
                <a:solidFill>
                  <a:srgbClr val="2C286C"/>
                </a:solidFill>
                <a:latin typeface="Libre Franklin" pitchFamily="2" charset="0"/>
              </a:rPr>
              <a:t>2) “SMEs can across the Nordic borders use </a:t>
            </a:r>
            <a:r>
              <a:rPr lang="en-GB" sz="1400" b="1" i="1" dirty="0">
                <a:solidFill>
                  <a:srgbClr val="2C286C"/>
                </a:solidFill>
                <a:latin typeface="Libre Franklin" pitchFamily="2" charset="0"/>
              </a:rPr>
              <a:t>standardized product IDs</a:t>
            </a:r>
            <a:r>
              <a:rPr lang="en-GB" sz="1400" i="1" dirty="0">
                <a:solidFill>
                  <a:srgbClr val="2C286C"/>
                </a:solidFill>
                <a:latin typeface="Libre Franklin" pitchFamily="2" charset="0"/>
              </a:rPr>
              <a:t> in business documents they receive for automatic calculation of VAT, product specific fees, inventory etc., but also in documents connected to e.g. e-orders, e-catalogues that they send to their customers”…</a:t>
            </a:r>
          </a:p>
          <a:p>
            <a:r>
              <a:rPr lang="en-GB" sz="1400" i="1" dirty="0">
                <a:solidFill>
                  <a:srgbClr val="2C286C"/>
                </a:solidFill>
                <a:latin typeface="Libre Franklin" pitchFamily="2" charset="0"/>
              </a:rPr>
              <a:t>Incl. “…”product-specific documentation on e.g. pesticides, chemicals, goods in food production, green data on e.g. ecological or FSC certificates.” </a:t>
            </a:r>
          </a:p>
        </p:txBody>
      </p:sp>
      <p:sp>
        <p:nvSpPr>
          <p:cNvPr id="3" name="Pladsholder til slidenummer 2">
            <a:extLst>
              <a:ext uri="{FF2B5EF4-FFF2-40B4-BE49-F238E27FC236}">
                <a16:creationId xmlns:a16="http://schemas.microsoft.com/office/drawing/2014/main" id="{83906D7E-68D6-B794-4FA9-1A64116D1D73}"/>
              </a:ext>
            </a:extLst>
          </p:cNvPr>
          <p:cNvSpPr>
            <a:spLocks noGrp="1"/>
          </p:cNvSpPr>
          <p:nvPr>
            <p:ph type="sldNum" idx="12"/>
          </p:nvPr>
        </p:nvSpPr>
        <p:spPr/>
        <p:txBody>
          <a:bodyPr/>
          <a:lstStyle/>
          <a:p>
            <a:fld id="{00000000-1234-1234-1234-123412341234}" type="slidenum">
              <a:rPr lang="en-GB" smtClean="0"/>
              <a:pPr/>
              <a:t>2</a:t>
            </a:fld>
            <a:endParaRPr lang="en-GB"/>
          </a:p>
        </p:txBody>
      </p:sp>
      <p:sp>
        <p:nvSpPr>
          <p:cNvPr id="4" name="Titel 3">
            <a:extLst>
              <a:ext uri="{FF2B5EF4-FFF2-40B4-BE49-F238E27FC236}">
                <a16:creationId xmlns:a16="http://schemas.microsoft.com/office/drawing/2014/main" id="{17A52CB1-1803-8434-9193-AE0CD64146B8}"/>
              </a:ext>
            </a:extLst>
          </p:cNvPr>
          <p:cNvSpPr>
            <a:spLocks noGrp="1"/>
          </p:cNvSpPr>
          <p:nvPr>
            <p:ph type="title"/>
          </p:nvPr>
        </p:nvSpPr>
        <p:spPr>
          <a:xfrm>
            <a:off x="838200" y="323556"/>
            <a:ext cx="10515600" cy="1166795"/>
          </a:xfrm>
        </p:spPr>
        <p:txBody>
          <a:bodyPr/>
          <a:lstStyle/>
          <a:p>
            <a:r>
              <a:rPr lang="en-GB" sz="2000" b="1" dirty="0">
                <a:solidFill>
                  <a:srgbClr val="2C286C"/>
                </a:solidFill>
              </a:rPr>
              <a:t>NSG&amp;B working group on eDocuments</a:t>
            </a:r>
            <a:br>
              <a:rPr lang="en-GB" sz="2000" dirty="0">
                <a:solidFill>
                  <a:srgbClr val="2C286C"/>
                </a:solidFill>
              </a:rPr>
            </a:br>
            <a:r>
              <a:rPr lang="en-GB" sz="1500" i="1" dirty="0">
                <a:solidFill>
                  <a:srgbClr val="2C286C"/>
                </a:solidFill>
              </a:rPr>
              <a:t>Increase the Adoption of Interoperable Digital Business Documents </a:t>
            </a:r>
            <a:br>
              <a:rPr lang="en-GB" sz="1500" i="1" dirty="0">
                <a:solidFill>
                  <a:srgbClr val="2C286C"/>
                </a:solidFill>
              </a:rPr>
            </a:br>
            <a:r>
              <a:rPr lang="en-GB" sz="1500" i="1" dirty="0">
                <a:solidFill>
                  <a:srgbClr val="2C286C"/>
                </a:solidFill>
              </a:rPr>
              <a:t>&amp; Digital Product Information included in Digital Business Documents</a:t>
            </a:r>
          </a:p>
        </p:txBody>
      </p:sp>
      <p:sp>
        <p:nvSpPr>
          <p:cNvPr id="6" name="Pladsholder til tekst 1">
            <a:extLst>
              <a:ext uri="{FF2B5EF4-FFF2-40B4-BE49-F238E27FC236}">
                <a16:creationId xmlns:a16="http://schemas.microsoft.com/office/drawing/2014/main" id="{CBBC351B-1C6D-2A7C-DCF7-73004FBDEA1E}"/>
              </a:ext>
            </a:extLst>
          </p:cNvPr>
          <p:cNvSpPr txBox="1">
            <a:spLocks/>
          </p:cNvSpPr>
          <p:nvPr/>
        </p:nvSpPr>
        <p:spPr>
          <a:xfrm>
            <a:off x="6150366" y="1548519"/>
            <a:ext cx="5352862" cy="4990294"/>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342900" marR="0" lvl="0" indent="-266700" algn="l" rtl="0">
              <a:lnSpc>
                <a:spcPct val="90000"/>
              </a:lnSpc>
              <a:spcBef>
                <a:spcPts val="750"/>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1pPr>
            <a:lvl2pPr marL="685800" marR="0" lvl="1" indent="-266700" algn="l" rtl="0">
              <a:lnSpc>
                <a:spcPct val="90000"/>
              </a:lnSpc>
              <a:spcBef>
                <a:spcPts val="375"/>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2pPr>
            <a:lvl3pPr marL="1028700" marR="0" lvl="2"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3pPr>
            <a:lvl4pPr marL="1371600" marR="0" lvl="3"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4pPr>
            <a:lvl5pPr marL="1714500" marR="0" lvl="4"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5pPr>
            <a:lvl6pPr marL="2057400" marR="0" lvl="5"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r>
              <a:rPr lang="en-GB" sz="1800" i="1" dirty="0"/>
              <a:t>What we have delivered by 2024</a:t>
            </a:r>
          </a:p>
          <a:p>
            <a:pPr indent="-342900"/>
            <a:r>
              <a:rPr lang="en-GB" sz="1400" dirty="0"/>
              <a:t>Pilots/MVPs involving system providers and companies that have succeeded sending and receiving </a:t>
            </a:r>
            <a:r>
              <a:rPr lang="en-GB" sz="1400" b="1" dirty="0"/>
              <a:t>eInvoices, eOrders, eReceipts, eCatalogues </a:t>
            </a:r>
            <a:r>
              <a:rPr lang="en-GB" sz="1400" dirty="0"/>
              <a:t>(incl. product specifications – e.g. VAT and environmental info on each product) between the Nordic countries. Made it possible for SMEs to automate a range of processes regarding cross-border sales and purchases by completing these pilots showing the concrete steps and formats that  system providers and SMEs need to apply to.</a:t>
            </a:r>
          </a:p>
          <a:p>
            <a:pPr indent="-342900"/>
            <a:r>
              <a:rPr lang="en-GB" sz="1400" dirty="0"/>
              <a:t>A “</a:t>
            </a:r>
            <a:r>
              <a:rPr lang="en-GB" sz="1400" b="1" i="1" dirty="0"/>
              <a:t>ViDA report - Continues Transaction Control of VAT”</a:t>
            </a:r>
            <a:r>
              <a:rPr lang="en-GB" sz="1400" dirty="0"/>
              <a:t>, were eInvoices that include VAT is exchanged between businesses in two countries, and where the relevant VAT information is extracted from the eInvoice and reported to the two national tax authorities directly, thus adding yet another feature to users of digital business systems for cross-border trade.</a:t>
            </a:r>
          </a:p>
          <a:p>
            <a:r>
              <a:rPr lang="en-GB" sz="1400" dirty="0"/>
              <a:t>A </a:t>
            </a:r>
            <a:r>
              <a:rPr lang="en-GB" sz="1400" b="1" dirty="0"/>
              <a:t>guideline</a:t>
            </a:r>
            <a:r>
              <a:rPr lang="en-GB" sz="1400" dirty="0"/>
              <a:t> for Nordic SMEs on how to </a:t>
            </a:r>
            <a:r>
              <a:rPr lang="en-GB" sz="1400" b="1" dirty="0"/>
              <a:t>use correct VAT code and rates in cross border transactions </a:t>
            </a:r>
            <a:r>
              <a:rPr lang="en-GB" sz="1400" dirty="0"/>
              <a:t>with the aim of high quality in VAT information.</a:t>
            </a:r>
          </a:p>
        </p:txBody>
      </p:sp>
      <p:sp>
        <p:nvSpPr>
          <p:cNvPr id="5" name="Tekstfelt 4">
            <a:extLst>
              <a:ext uri="{FF2B5EF4-FFF2-40B4-BE49-F238E27FC236}">
                <a16:creationId xmlns:a16="http://schemas.microsoft.com/office/drawing/2014/main" id="{559CDB74-6EF8-9096-7500-A95D96D8B4FC}"/>
              </a:ext>
            </a:extLst>
          </p:cNvPr>
          <p:cNvSpPr txBox="1"/>
          <p:nvPr/>
        </p:nvSpPr>
        <p:spPr>
          <a:xfrm>
            <a:off x="454901" y="3438059"/>
            <a:ext cx="1559859" cy="861774"/>
          </a:xfrm>
          <a:prstGeom prst="rect">
            <a:avLst/>
          </a:prstGeom>
          <a:noFill/>
        </p:spPr>
        <p:txBody>
          <a:bodyPr wrap="square" rtlCol="0">
            <a:spAutoFit/>
          </a:bodyPr>
          <a:lstStyle/>
          <a:p>
            <a:r>
              <a:rPr lang="da-DK" sz="5000" dirty="0">
                <a:solidFill>
                  <a:srgbClr val="2C286C"/>
                </a:solidFill>
              </a:rPr>
              <a:t>(      )</a:t>
            </a:r>
          </a:p>
        </p:txBody>
      </p:sp>
      <p:pic>
        <p:nvPicPr>
          <p:cNvPr id="8" name="Elemento grafico 23" descr="Checkmark">
            <a:extLst>
              <a:ext uri="{FF2B5EF4-FFF2-40B4-BE49-F238E27FC236}">
                <a16:creationId xmlns:a16="http://schemas.microsoft.com/office/drawing/2014/main" id="{E68A6DCD-C824-E51B-145E-C9C4F139BF9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20937" y="1994004"/>
            <a:ext cx="627786" cy="627786"/>
          </a:xfrm>
          <a:prstGeom prst="rect">
            <a:avLst/>
          </a:prstGeom>
        </p:spPr>
      </p:pic>
      <p:pic>
        <p:nvPicPr>
          <p:cNvPr id="9" name="Elemento grafico 23" descr="Checkmark">
            <a:extLst>
              <a:ext uri="{FF2B5EF4-FFF2-40B4-BE49-F238E27FC236}">
                <a16:creationId xmlns:a16="http://schemas.microsoft.com/office/drawing/2014/main" id="{FCF5DB3A-0752-9CC1-5854-F4B1F68DC1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6408" y="3588428"/>
            <a:ext cx="627786" cy="627786"/>
          </a:xfrm>
          <a:prstGeom prst="rect">
            <a:avLst/>
          </a:prstGeom>
        </p:spPr>
      </p:pic>
    </p:spTree>
    <p:extLst>
      <p:ext uri="{BB962C8B-B14F-4D97-AF65-F5344CB8AC3E}">
        <p14:creationId xmlns:p14="http://schemas.microsoft.com/office/powerpoint/2010/main" val="4044000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60D74282-197C-A0B7-7860-792CEE8F829E}"/>
              </a:ext>
            </a:extLst>
          </p:cNvPr>
          <p:cNvSpPr>
            <a:spLocks noGrp="1"/>
          </p:cNvSpPr>
          <p:nvPr>
            <p:ph type="body" idx="1"/>
          </p:nvPr>
        </p:nvSpPr>
        <p:spPr>
          <a:xfrm>
            <a:off x="1432103" y="1611303"/>
            <a:ext cx="4926980" cy="4459646"/>
          </a:xfrm>
        </p:spPr>
        <p:txBody>
          <a:bodyPr/>
          <a:lstStyle/>
          <a:p>
            <a:pPr marL="76200" indent="0">
              <a:buNone/>
            </a:pPr>
            <a:r>
              <a:rPr lang="en-US" sz="1800" i="1" dirty="0">
                <a:solidFill>
                  <a:srgbClr val="2C286C"/>
                </a:solidFill>
                <a:latin typeface="Libre Franklin" pitchFamily="2" charset="0"/>
              </a:rPr>
              <a:t>What we promised in 2021</a:t>
            </a:r>
          </a:p>
          <a:p>
            <a:r>
              <a:rPr lang="en-US" sz="1300" dirty="0">
                <a:solidFill>
                  <a:srgbClr val="2C286C"/>
                </a:solidFill>
                <a:latin typeface="Libre Franklin" pitchFamily="2" charset="0"/>
              </a:rPr>
              <a:t>3) “SMEs can provide third parties, banks, trade partners and public authorities </a:t>
            </a:r>
            <a:r>
              <a:rPr lang="en-US" sz="1300" b="1" dirty="0">
                <a:solidFill>
                  <a:srgbClr val="2C286C"/>
                </a:solidFill>
                <a:latin typeface="Libre Franklin" pitchFamily="2" charset="0"/>
              </a:rPr>
              <a:t>access to real-time bookkeeping information</a:t>
            </a:r>
            <a:r>
              <a:rPr lang="en-US" sz="1300" dirty="0">
                <a:solidFill>
                  <a:srgbClr val="2C286C"/>
                </a:solidFill>
                <a:latin typeface="Libre Franklin" pitchFamily="2" charset="0"/>
              </a:rPr>
              <a:t>, i.e.. transaction data as well as aggregated data. </a:t>
            </a:r>
          </a:p>
          <a:p>
            <a:r>
              <a:rPr lang="en-US" sz="1300" dirty="0">
                <a:solidFill>
                  <a:srgbClr val="2C286C"/>
                </a:solidFill>
                <a:latin typeface="Libre Franklin" pitchFamily="2" charset="0"/>
              </a:rPr>
              <a:t>“The data is delivered in a standardized and structured format which enables automated processes with banks, brokers, auditors and other service providers, hence offering the SMEs better services at a lower cost. “</a:t>
            </a:r>
          </a:p>
          <a:p>
            <a:r>
              <a:rPr lang="en-US" sz="1300" dirty="0">
                <a:solidFill>
                  <a:srgbClr val="2C286C"/>
                </a:solidFill>
                <a:latin typeface="Libre Franklin" pitchFamily="2" charset="0"/>
              </a:rPr>
              <a:t>4) “The transfer of standardized transaction data </a:t>
            </a:r>
            <a:r>
              <a:rPr lang="en-US" sz="1300" b="1" dirty="0">
                <a:solidFill>
                  <a:srgbClr val="2C286C"/>
                </a:solidFill>
                <a:latin typeface="Libre Franklin" pitchFamily="2" charset="0"/>
              </a:rPr>
              <a:t>enables the SMEs to change service provider and business system</a:t>
            </a:r>
            <a:r>
              <a:rPr lang="en-US" sz="1300" dirty="0">
                <a:solidFill>
                  <a:srgbClr val="2C286C"/>
                </a:solidFill>
                <a:latin typeface="Libre Franklin" pitchFamily="2" charset="0"/>
              </a:rPr>
              <a:t>, without losing essential historical data “</a:t>
            </a:r>
          </a:p>
          <a:p>
            <a:r>
              <a:rPr lang="en-US" sz="1300" dirty="0">
                <a:solidFill>
                  <a:srgbClr val="2C286C"/>
                </a:solidFill>
                <a:latin typeface="Libre Franklin" pitchFamily="2" charset="0"/>
              </a:rPr>
              <a:t>5) “SMEs can </a:t>
            </a:r>
            <a:r>
              <a:rPr lang="en-US" sz="1300" b="1" dirty="0">
                <a:solidFill>
                  <a:srgbClr val="2C286C"/>
                </a:solidFill>
                <a:latin typeface="Libre Franklin" pitchFamily="2" charset="0"/>
              </a:rPr>
              <a:t>automatically aggregate and report accurate information on e.g. annual accounts and tax declaration </a:t>
            </a:r>
            <a:r>
              <a:rPr lang="en-US" sz="1300" dirty="0">
                <a:solidFill>
                  <a:srgbClr val="2C286C"/>
                </a:solidFill>
                <a:latin typeface="Libre Franklin" pitchFamily="2" charset="0"/>
              </a:rPr>
              <a:t>to public authorities using standardized exchange of information (e.g. through API connections) and data formats in the companies’ business systems.” </a:t>
            </a:r>
          </a:p>
          <a:p>
            <a:r>
              <a:rPr lang="en-US" sz="1300" dirty="0">
                <a:solidFill>
                  <a:srgbClr val="2C286C"/>
                </a:solidFill>
                <a:latin typeface="Libre Franklin" pitchFamily="2" charset="0"/>
              </a:rPr>
              <a:t>6) SMEs can also give access to public authorities to extract data for e.g. statistical surveys, analytics and, in a longer perspective, research, from their business systems. </a:t>
            </a:r>
          </a:p>
        </p:txBody>
      </p:sp>
      <p:sp>
        <p:nvSpPr>
          <p:cNvPr id="3" name="Pladsholder til slidenummer 2">
            <a:extLst>
              <a:ext uri="{FF2B5EF4-FFF2-40B4-BE49-F238E27FC236}">
                <a16:creationId xmlns:a16="http://schemas.microsoft.com/office/drawing/2014/main" id="{83906D7E-68D6-B794-4FA9-1A64116D1D73}"/>
              </a:ext>
            </a:extLst>
          </p:cNvPr>
          <p:cNvSpPr>
            <a:spLocks noGrp="1"/>
          </p:cNvSpPr>
          <p:nvPr>
            <p:ph type="sldNum" idx="12"/>
          </p:nvPr>
        </p:nvSpPr>
        <p:spPr/>
        <p:txBody>
          <a:bodyPr/>
          <a:lstStyle/>
          <a:p>
            <a:fld id="{00000000-1234-1234-1234-123412341234}" type="slidenum">
              <a:rPr lang="en-GB" smtClean="0">
                <a:solidFill>
                  <a:srgbClr val="2C286C"/>
                </a:solidFill>
              </a:rPr>
              <a:pPr/>
              <a:t>3</a:t>
            </a:fld>
            <a:endParaRPr lang="en-GB">
              <a:solidFill>
                <a:srgbClr val="2C286C"/>
              </a:solidFill>
            </a:endParaRPr>
          </a:p>
        </p:txBody>
      </p:sp>
      <p:sp>
        <p:nvSpPr>
          <p:cNvPr id="4" name="Titel 3">
            <a:extLst>
              <a:ext uri="{FF2B5EF4-FFF2-40B4-BE49-F238E27FC236}">
                <a16:creationId xmlns:a16="http://schemas.microsoft.com/office/drawing/2014/main" id="{17A52CB1-1803-8434-9193-AE0CD64146B8}"/>
              </a:ext>
            </a:extLst>
          </p:cNvPr>
          <p:cNvSpPr>
            <a:spLocks noGrp="1"/>
          </p:cNvSpPr>
          <p:nvPr>
            <p:ph type="title"/>
          </p:nvPr>
        </p:nvSpPr>
        <p:spPr>
          <a:xfrm>
            <a:off x="838199" y="444508"/>
            <a:ext cx="9841637" cy="1166795"/>
          </a:xfrm>
        </p:spPr>
        <p:txBody>
          <a:bodyPr/>
          <a:lstStyle/>
          <a:p>
            <a:r>
              <a:rPr lang="en-GB" sz="2000" b="1" dirty="0">
                <a:solidFill>
                  <a:srgbClr val="2C286C"/>
                </a:solidFill>
              </a:rPr>
              <a:t>NSG&amp;B working group on </a:t>
            </a:r>
            <a:r>
              <a:rPr lang="en-US" sz="2000" b="1" dirty="0">
                <a:solidFill>
                  <a:srgbClr val="2C286C"/>
                </a:solidFill>
              </a:rPr>
              <a:t>Open Accounting &amp; Simplified Reporting </a:t>
            </a:r>
            <a:br>
              <a:rPr lang="en-US" sz="2000" dirty="0">
                <a:solidFill>
                  <a:srgbClr val="2C286C"/>
                </a:solidFill>
              </a:rPr>
            </a:br>
            <a:r>
              <a:rPr lang="en-US" sz="1500" i="1" dirty="0">
                <a:solidFill>
                  <a:srgbClr val="2C286C"/>
                </a:solidFill>
              </a:rPr>
              <a:t>Sharing Bookkeeping and Transactional Data &amp; Simplified Reporting </a:t>
            </a:r>
          </a:p>
        </p:txBody>
      </p:sp>
      <p:sp>
        <p:nvSpPr>
          <p:cNvPr id="6" name="Pladsholder til tekst 1">
            <a:extLst>
              <a:ext uri="{FF2B5EF4-FFF2-40B4-BE49-F238E27FC236}">
                <a16:creationId xmlns:a16="http://schemas.microsoft.com/office/drawing/2014/main" id="{CBBC351B-1C6D-2A7C-DCF7-73004FBDEA1E}"/>
              </a:ext>
            </a:extLst>
          </p:cNvPr>
          <p:cNvSpPr txBox="1">
            <a:spLocks/>
          </p:cNvSpPr>
          <p:nvPr/>
        </p:nvSpPr>
        <p:spPr>
          <a:xfrm>
            <a:off x="6321895" y="1611303"/>
            <a:ext cx="5713400" cy="4019121"/>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342900" marR="0" lvl="0" indent="-266700" algn="l" rtl="0">
              <a:lnSpc>
                <a:spcPct val="90000"/>
              </a:lnSpc>
              <a:spcBef>
                <a:spcPts val="750"/>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1pPr>
            <a:lvl2pPr marL="685800" marR="0" lvl="1" indent="-266700" algn="l" rtl="0">
              <a:lnSpc>
                <a:spcPct val="90000"/>
              </a:lnSpc>
              <a:spcBef>
                <a:spcPts val="375"/>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2pPr>
            <a:lvl3pPr marL="1028700" marR="0" lvl="2"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3pPr>
            <a:lvl4pPr marL="1371600" marR="0" lvl="3"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4pPr>
            <a:lvl5pPr marL="1714500" marR="0" lvl="4"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5pPr>
            <a:lvl6pPr marL="2057400" marR="0" lvl="5"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r>
              <a:rPr lang="en-GB" sz="1800" i="1" dirty="0">
                <a:latin typeface="Libre Franklin" pitchFamily="2" charset="0"/>
              </a:rPr>
              <a:t>What we have delivered by 2024</a:t>
            </a:r>
          </a:p>
          <a:p>
            <a:pPr indent="-342900"/>
            <a:r>
              <a:rPr lang="en-US" sz="1400" dirty="0">
                <a:latin typeface="Libre Franklin" pitchFamily="2" charset="0"/>
              </a:rPr>
              <a:t>Concluded that delivering interoperability on the semantical level creates most value for business and authorities. </a:t>
            </a:r>
          </a:p>
          <a:p>
            <a:pPr indent="-342900"/>
            <a:r>
              <a:rPr lang="en-US" sz="1400" b="1" dirty="0">
                <a:latin typeface="Libre Franklin" pitchFamily="2" charset="0"/>
              </a:rPr>
              <a:t>A semantical model for the financial income statements from the annual report</a:t>
            </a:r>
            <a:r>
              <a:rPr lang="en-US" sz="1400" dirty="0">
                <a:latin typeface="Libre Franklin" pitchFamily="2" charset="0"/>
              </a:rPr>
              <a:t> that can be disseminated through a common Nordic API-gateway. This can enable access to standardized and structured bookkeeping data and financial statements in interoperable formats.</a:t>
            </a:r>
          </a:p>
          <a:p>
            <a:pPr indent="-342900"/>
            <a:endParaRPr lang="en-US" sz="1200" dirty="0">
              <a:latin typeface="Libre Franklin" pitchFamily="2" charset="0"/>
            </a:endParaRPr>
          </a:p>
        </p:txBody>
      </p:sp>
      <p:pic>
        <p:nvPicPr>
          <p:cNvPr id="8" name="Elemento grafico 23" descr="Checkmark">
            <a:extLst>
              <a:ext uri="{FF2B5EF4-FFF2-40B4-BE49-F238E27FC236}">
                <a16:creationId xmlns:a16="http://schemas.microsoft.com/office/drawing/2014/main" id="{44F478E5-08D3-230F-6C6E-4B5EA44238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2911" y="3644337"/>
            <a:ext cx="627786" cy="627786"/>
          </a:xfrm>
          <a:prstGeom prst="rect">
            <a:avLst/>
          </a:prstGeom>
        </p:spPr>
      </p:pic>
      <p:sp>
        <p:nvSpPr>
          <p:cNvPr id="9" name="Tekstfelt 8">
            <a:extLst>
              <a:ext uri="{FF2B5EF4-FFF2-40B4-BE49-F238E27FC236}">
                <a16:creationId xmlns:a16="http://schemas.microsoft.com/office/drawing/2014/main" id="{04B29518-EE4C-B2BA-8E6B-213158B58646}"/>
              </a:ext>
            </a:extLst>
          </p:cNvPr>
          <p:cNvSpPr txBox="1"/>
          <p:nvPr/>
        </p:nvSpPr>
        <p:spPr>
          <a:xfrm>
            <a:off x="156705" y="1916324"/>
            <a:ext cx="1559859" cy="861774"/>
          </a:xfrm>
          <a:prstGeom prst="rect">
            <a:avLst/>
          </a:prstGeom>
          <a:noFill/>
        </p:spPr>
        <p:txBody>
          <a:bodyPr wrap="square" rtlCol="0">
            <a:spAutoFit/>
          </a:bodyPr>
          <a:lstStyle/>
          <a:p>
            <a:r>
              <a:rPr lang="da-DK" sz="5000" dirty="0">
                <a:solidFill>
                  <a:srgbClr val="2C286C"/>
                </a:solidFill>
              </a:rPr>
              <a:t>(      )</a:t>
            </a:r>
          </a:p>
        </p:txBody>
      </p:sp>
      <p:pic>
        <p:nvPicPr>
          <p:cNvPr id="14" name="Grafik 13" descr="Badge Stop med at følge med massiv udfyldning">
            <a:extLst>
              <a:ext uri="{FF2B5EF4-FFF2-40B4-BE49-F238E27FC236}">
                <a16:creationId xmlns:a16="http://schemas.microsoft.com/office/drawing/2014/main" id="{97334D38-1D37-5CAE-16F3-9E4AD26F1B8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9604" y="5280677"/>
            <a:ext cx="914400" cy="914400"/>
          </a:xfrm>
          <a:prstGeom prst="rect">
            <a:avLst/>
          </a:prstGeom>
        </p:spPr>
      </p:pic>
      <p:pic>
        <p:nvPicPr>
          <p:cNvPr id="15" name="Elemento grafico 23" descr="Checkmark">
            <a:extLst>
              <a:ext uri="{FF2B5EF4-FFF2-40B4-BE49-F238E27FC236}">
                <a16:creationId xmlns:a16="http://schemas.microsoft.com/office/drawing/2014/main" id="{547CC66B-C6C0-5935-B7B8-686C26A915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2911" y="4417969"/>
            <a:ext cx="627786" cy="627786"/>
          </a:xfrm>
          <a:prstGeom prst="rect">
            <a:avLst/>
          </a:prstGeom>
        </p:spPr>
      </p:pic>
      <p:pic>
        <p:nvPicPr>
          <p:cNvPr id="16" name="Elemento grafico 23" descr="Checkmark">
            <a:extLst>
              <a:ext uri="{FF2B5EF4-FFF2-40B4-BE49-F238E27FC236}">
                <a16:creationId xmlns:a16="http://schemas.microsoft.com/office/drawing/2014/main" id="{BCCA0E76-C1AF-AA70-D148-344C3B7FC3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6711" y="2150312"/>
            <a:ext cx="627786" cy="627786"/>
          </a:xfrm>
          <a:prstGeom prst="rect">
            <a:avLst/>
          </a:prstGeom>
        </p:spPr>
      </p:pic>
    </p:spTree>
    <p:extLst>
      <p:ext uri="{BB962C8B-B14F-4D97-AF65-F5344CB8AC3E}">
        <p14:creationId xmlns:p14="http://schemas.microsoft.com/office/powerpoint/2010/main" val="3801957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60D74282-197C-A0B7-7860-792CEE8F829E}"/>
              </a:ext>
            </a:extLst>
          </p:cNvPr>
          <p:cNvSpPr>
            <a:spLocks noGrp="1"/>
          </p:cNvSpPr>
          <p:nvPr>
            <p:ph type="body" idx="1"/>
          </p:nvPr>
        </p:nvSpPr>
        <p:spPr>
          <a:xfrm>
            <a:off x="2190289" y="1844660"/>
            <a:ext cx="4503956" cy="3962753"/>
          </a:xfrm>
        </p:spPr>
        <p:txBody>
          <a:bodyPr/>
          <a:lstStyle/>
          <a:p>
            <a:pPr marL="76200" indent="0">
              <a:buNone/>
            </a:pPr>
            <a:r>
              <a:rPr lang="en-US" sz="1800" i="1" dirty="0">
                <a:solidFill>
                  <a:srgbClr val="2C286C"/>
                </a:solidFill>
                <a:latin typeface="Libre Franklin" pitchFamily="2" charset="0"/>
              </a:rPr>
              <a:t>What we promised in 2021</a:t>
            </a:r>
          </a:p>
          <a:p>
            <a:r>
              <a:rPr lang="en-US" sz="1400" dirty="0">
                <a:solidFill>
                  <a:srgbClr val="2C286C"/>
                </a:solidFill>
                <a:latin typeface="Libre Franklin" pitchFamily="2" charset="0"/>
              </a:rPr>
              <a:t>7) “</a:t>
            </a:r>
            <a:r>
              <a:rPr lang="en-US" sz="1400" b="1" dirty="0">
                <a:solidFill>
                  <a:srgbClr val="2C286C"/>
                </a:solidFill>
                <a:latin typeface="Libre Franklin" pitchFamily="2" charset="0"/>
              </a:rPr>
              <a:t>SMEs can be established and registered digitally in one coherent process </a:t>
            </a:r>
            <a:r>
              <a:rPr lang="en-US" sz="1400" dirty="0">
                <a:solidFill>
                  <a:srgbClr val="2C286C"/>
                </a:solidFill>
                <a:latin typeface="Libre Franklin" pitchFamily="2" charset="0"/>
              </a:rPr>
              <a:t>where the companies receive guidance regarding requirements for the businesses to be compliant. The SMEs also receive confirmation that they have fulfilled the different steps identified throughout the start-up and registration process and are ready to go into operations.” </a:t>
            </a:r>
          </a:p>
          <a:p>
            <a:r>
              <a:rPr lang="en-US" sz="1400" dirty="0">
                <a:solidFill>
                  <a:srgbClr val="2C286C"/>
                </a:solidFill>
                <a:latin typeface="Libre Franklin" pitchFamily="2" charset="0"/>
              </a:rPr>
              <a:t>8) The result of the registration process is a digital company, with all the relevant capabilities available to benefit from the NSG Ecosystem, i.e., sending and receiving digital business documents, access to product information, Open Accounting mechanisms for easy and secure sharing of data etc.</a:t>
            </a:r>
            <a:endParaRPr lang="en-US" sz="1600" dirty="0">
              <a:solidFill>
                <a:srgbClr val="2C286C"/>
              </a:solidFill>
              <a:latin typeface="Libre Franklin" pitchFamily="2" charset="0"/>
            </a:endParaRPr>
          </a:p>
        </p:txBody>
      </p:sp>
      <p:sp>
        <p:nvSpPr>
          <p:cNvPr id="3" name="Pladsholder til slidenummer 2">
            <a:extLst>
              <a:ext uri="{FF2B5EF4-FFF2-40B4-BE49-F238E27FC236}">
                <a16:creationId xmlns:a16="http://schemas.microsoft.com/office/drawing/2014/main" id="{83906D7E-68D6-B794-4FA9-1A64116D1D73}"/>
              </a:ext>
            </a:extLst>
          </p:cNvPr>
          <p:cNvSpPr>
            <a:spLocks noGrp="1"/>
          </p:cNvSpPr>
          <p:nvPr>
            <p:ph type="sldNum" idx="12"/>
          </p:nvPr>
        </p:nvSpPr>
        <p:spPr/>
        <p:txBody>
          <a:bodyPr/>
          <a:lstStyle/>
          <a:p>
            <a:fld id="{00000000-1234-1234-1234-123412341234}" type="slidenum">
              <a:rPr lang="en-GB" smtClean="0"/>
              <a:pPr/>
              <a:t>4</a:t>
            </a:fld>
            <a:endParaRPr lang="en-GB"/>
          </a:p>
        </p:txBody>
      </p:sp>
      <p:sp>
        <p:nvSpPr>
          <p:cNvPr id="6" name="Pladsholder til tekst 1">
            <a:extLst>
              <a:ext uri="{FF2B5EF4-FFF2-40B4-BE49-F238E27FC236}">
                <a16:creationId xmlns:a16="http://schemas.microsoft.com/office/drawing/2014/main" id="{CBBC351B-1C6D-2A7C-DCF7-73004FBDEA1E}"/>
              </a:ext>
            </a:extLst>
          </p:cNvPr>
          <p:cNvSpPr txBox="1">
            <a:spLocks/>
          </p:cNvSpPr>
          <p:nvPr/>
        </p:nvSpPr>
        <p:spPr>
          <a:xfrm>
            <a:off x="6777387" y="1844660"/>
            <a:ext cx="4365172" cy="387801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342900" marR="0" lvl="0" indent="-266700" algn="l" rtl="0">
              <a:lnSpc>
                <a:spcPct val="90000"/>
              </a:lnSpc>
              <a:spcBef>
                <a:spcPts val="750"/>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1pPr>
            <a:lvl2pPr marL="685800" marR="0" lvl="1" indent="-266700" algn="l" rtl="0">
              <a:lnSpc>
                <a:spcPct val="90000"/>
              </a:lnSpc>
              <a:spcBef>
                <a:spcPts val="375"/>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2pPr>
            <a:lvl3pPr marL="1028700" marR="0" lvl="2"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3pPr>
            <a:lvl4pPr marL="1371600" marR="0" lvl="3"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4pPr>
            <a:lvl5pPr marL="1714500" marR="0" lvl="4"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5pPr>
            <a:lvl6pPr marL="2057400" marR="0" lvl="5"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r>
              <a:rPr lang="en-GB" sz="1800" i="1" dirty="0"/>
              <a:t>What we have delivered by 2024</a:t>
            </a:r>
          </a:p>
          <a:p>
            <a:pPr indent="-342900"/>
            <a:r>
              <a:rPr lang="en-US" sz="1400" dirty="0"/>
              <a:t>Widening scope from national agencies solely focusing on digitization of the establishment of a company to agencies instead offering services to </a:t>
            </a:r>
            <a:r>
              <a:rPr lang="en-US" sz="1400" b="1" dirty="0"/>
              <a:t>digitize every step of a business life cycle</a:t>
            </a:r>
            <a:r>
              <a:rPr lang="en-US" sz="1400" dirty="0"/>
              <a:t>.</a:t>
            </a:r>
          </a:p>
          <a:p>
            <a:pPr indent="-342900"/>
            <a:r>
              <a:rPr lang="en-US" sz="1400" dirty="0"/>
              <a:t>All countries have existing digital services for business events - starting, running, closing a company. However, </a:t>
            </a:r>
            <a:r>
              <a:rPr lang="en-US" sz="1400" b="1" dirty="0"/>
              <a:t>national digital IDs are required to logon </a:t>
            </a:r>
            <a:r>
              <a:rPr lang="en-US" sz="1400" dirty="0"/>
              <a:t>to these services. The NSG&amp;B working group successfully completed a pilot where two countries mutually accepted each other's national IDs for logon to these services.</a:t>
            </a:r>
          </a:p>
          <a:p>
            <a:pPr indent="-342900"/>
            <a:r>
              <a:rPr lang="en-US" sz="1400" dirty="0"/>
              <a:t>However, this solution has not been rolled out due to the expectation that the upcoming </a:t>
            </a:r>
            <a:r>
              <a:rPr lang="en-US" sz="1400" b="1" dirty="0"/>
              <a:t>eWallet</a:t>
            </a:r>
            <a:r>
              <a:rPr lang="en-US" sz="1400" dirty="0"/>
              <a:t> will solve this problem across all EU countries. In stead, NSG&amp;B has contributed to the eWallet with a set of structured data for a Company Certificate.</a:t>
            </a:r>
          </a:p>
        </p:txBody>
      </p:sp>
      <p:sp>
        <p:nvSpPr>
          <p:cNvPr id="5" name="Titel 3">
            <a:extLst>
              <a:ext uri="{FF2B5EF4-FFF2-40B4-BE49-F238E27FC236}">
                <a16:creationId xmlns:a16="http://schemas.microsoft.com/office/drawing/2014/main" id="{3DE8CF88-B0B9-13D8-1330-974886D7D09E}"/>
              </a:ext>
            </a:extLst>
          </p:cNvPr>
          <p:cNvSpPr txBox="1">
            <a:spLocks/>
          </p:cNvSpPr>
          <p:nvPr/>
        </p:nvSpPr>
        <p:spPr>
          <a:xfrm>
            <a:off x="838200" y="423701"/>
            <a:ext cx="9841637" cy="1166795"/>
          </a:xfrm>
          <a:prstGeom prst="rect">
            <a:avLst/>
          </a:prstGeom>
          <a:noFill/>
          <a:ln>
            <a:noFill/>
          </a:ln>
        </p:spPr>
        <p:txBody>
          <a:bodyPr spcFirstLastPara="1" vert="horz" wrap="square" lIns="91425" tIns="45700" rIns="91425" bIns="45700" rtlCol="0" anchor="ctr" anchorCtr="0">
            <a:noAutofit/>
          </a:bodyPr>
          <a:lstStyle>
            <a:lvl1pPr lvl="0" algn="l" defTabSz="914400" rtl="0" eaLnBrk="1" latinLnBrk="0" hangingPunct="1">
              <a:lnSpc>
                <a:spcPct val="90000"/>
              </a:lnSpc>
              <a:spcBef>
                <a:spcPts val="0"/>
              </a:spcBef>
              <a:spcAft>
                <a:spcPts val="0"/>
              </a:spcAft>
              <a:buSzPts val="3400"/>
              <a:buNone/>
              <a:defRPr sz="4400" kern="1200">
                <a:solidFill>
                  <a:schemeClr val="tx1"/>
                </a:solidFill>
                <a:latin typeface="+mj-lt"/>
                <a:ea typeface="+mj-ea"/>
                <a:cs typeface="+mj-c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GB" sz="2000" b="1" dirty="0">
                <a:solidFill>
                  <a:srgbClr val="2C286C"/>
                </a:solidFill>
              </a:rPr>
              <a:t>NSG&amp;B working group on </a:t>
            </a:r>
            <a:r>
              <a:rPr lang="en-US" sz="2000" b="1" dirty="0">
                <a:solidFill>
                  <a:srgbClr val="2C286C"/>
                </a:solidFill>
              </a:rPr>
              <a:t>Born Digital</a:t>
            </a:r>
            <a:br>
              <a:rPr lang="en-US" sz="2000" dirty="0">
                <a:solidFill>
                  <a:srgbClr val="2C286C"/>
                </a:solidFill>
              </a:rPr>
            </a:br>
            <a:r>
              <a:rPr lang="en-US" sz="1500" i="1" dirty="0" err="1">
                <a:solidFill>
                  <a:srgbClr val="2C286C"/>
                </a:solidFill>
              </a:rPr>
              <a:t>Digital</a:t>
            </a:r>
            <a:r>
              <a:rPr lang="en-US" sz="1500" i="1" dirty="0">
                <a:solidFill>
                  <a:srgbClr val="2C286C"/>
                </a:solidFill>
              </a:rPr>
              <a:t> IDs &amp; digital government services for businesses - digitization of business events</a:t>
            </a:r>
          </a:p>
        </p:txBody>
      </p:sp>
      <p:pic>
        <p:nvPicPr>
          <p:cNvPr id="9" name="Elemento grafico 23" descr="Checkmark">
            <a:extLst>
              <a:ext uri="{FF2B5EF4-FFF2-40B4-BE49-F238E27FC236}">
                <a16:creationId xmlns:a16="http://schemas.microsoft.com/office/drawing/2014/main" id="{22FFFFAD-8067-977B-5A6D-DE4AEB9230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7620" y="2237426"/>
            <a:ext cx="627786" cy="627786"/>
          </a:xfrm>
          <a:prstGeom prst="rect">
            <a:avLst/>
          </a:prstGeom>
        </p:spPr>
      </p:pic>
      <p:sp>
        <p:nvSpPr>
          <p:cNvPr id="10" name="Tekstfelt 9">
            <a:extLst>
              <a:ext uri="{FF2B5EF4-FFF2-40B4-BE49-F238E27FC236}">
                <a16:creationId xmlns:a16="http://schemas.microsoft.com/office/drawing/2014/main" id="{BF6D4705-E8D1-A6C5-AB4A-476434BDA604}"/>
              </a:ext>
            </a:extLst>
          </p:cNvPr>
          <p:cNvSpPr txBox="1"/>
          <p:nvPr/>
        </p:nvSpPr>
        <p:spPr>
          <a:xfrm>
            <a:off x="751398" y="2103458"/>
            <a:ext cx="1559859" cy="861774"/>
          </a:xfrm>
          <a:prstGeom prst="rect">
            <a:avLst/>
          </a:prstGeom>
          <a:noFill/>
        </p:spPr>
        <p:txBody>
          <a:bodyPr wrap="square" rtlCol="0">
            <a:spAutoFit/>
          </a:bodyPr>
          <a:lstStyle/>
          <a:p>
            <a:r>
              <a:rPr lang="da-DK" sz="5000" dirty="0">
                <a:solidFill>
                  <a:srgbClr val="2C286C"/>
                </a:solidFill>
              </a:rPr>
              <a:t>(      )</a:t>
            </a:r>
          </a:p>
        </p:txBody>
      </p:sp>
      <p:pic>
        <p:nvPicPr>
          <p:cNvPr id="12" name="Elemento grafico 23" descr="Checkmark">
            <a:extLst>
              <a:ext uri="{FF2B5EF4-FFF2-40B4-BE49-F238E27FC236}">
                <a16:creationId xmlns:a16="http://schemas.microsoft.com/office/drawing/2014/main" id="{2687EC01-2FD0-502D-B0A2-23AFEED832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9003" y="4139929"/>
            <a:ext cx="627786" cy="627786"/>
          </a:xfrm>
          <a:prstGeom prst="rect">
            <a:avLst/>
          </a:prstGeom>
        </p:spPr>
      </p:pic>
      <p:sp>
        <p:nvSpPr>
          <p:cNvPr id="13" name="Tekstfelt 12">
            <a:extLst>
              <a:ext uri="{FF2B5EF4-FFF2-40B4-BE49-F238E27FC236}">
                <a16:creationId xmlns:a16="http://schemas.microsoft.com/office/drawing/2014/main" id="{ED60AA60-7D34-C676-94B5-181D2BCCC1B5}"/>
              </a:ext>
            </a:extLst>
          </p:cNvPr>
          <p:cNvSpPr txBox="1"/>
          <p:nvPr/>
        </p:nvSpPr>
        <p:spPr>
          <a:xfrm>
            <a:off x="751398" y="3905941"/>
            <a:ext cx="1559859" cy="861774"/>
          </a:xfrm>
          <a:prstGeom prst="rect">
            <a:avLst/>
          </a:prstGeom>
          <a:noFill/>
        </p:spPr>
        <p:txBody>
          <a:bodyPr wrap="square" rtlCol="0">
            <a:spAutoFit/>
          </a:bodyPr>
          <a:lstStyle/>
          <a:p>
            <a:r>
              <a:rPr lang="da-DK" sz="5000" dirty="0">
                <a:solidFill>
                  <a:srgbClr val="2C286C"/>
                </a:solidFill>
              </a:rPr>
              <a:t>(      )</a:t>
            </a:r>
          </a:p>
        </p:txBody>
      </p:sp>
    </p:spTree>
    <p:extLst>
      <p:ext uri="{BB962C8B-B14F-4D97-AF65-F5344CB8AC3E}">
        <p14:creationId xmlns:p14="http://schemas.microsoft.com/office/powerpoint/2010/main" val="3726987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60D74282-197C-A0B7-7860-792CEE8F829E}"/>
              </a:ext>
            </a:extLst>
          </p:cNvPr>
          <p:cNvSpPr>
            <a:spLocks noGrp="1"/>
          </p:cNvSpPr>
          <p:nvPr>
            <p:ph type="body" idx="1"/>
          </p:nvPr>
        </p:nvSpPr>
        <p:spPr>
          <a:xfrm>
            <a:off x="1735494" y="1612117"/>
            <a:ext cx="4667312" cy="4268520"/>
          </a:xfrm>
        </p:spPr>
        <p:txBody>
          <a:bodyPr/>
          <a:lstStyle/>
          <a:p>
            <a:pPr marL="76200" indent="0">
              <a:buNone/>
            </a:pPr>
            <a:r>
              <a:rPr lang="en-US" sz="1800" i="1" dirty="0">
                <a:solidFill>
                  <a:srgbClr val="2C286C"/>
                </a:solidFill>
                <a:latin typeface="Libre Franklin" pitchFamily="2" charset="0"/>
              </a:rPr>
              <a:t>What we promised in 2021</a:t>
            </a:r>
          </a:p>
          <a:p>
            <a:r>
              <a:rPr lang="en-US" sz="1400" dirty="0">
                <a:solidFill>
                  <a:srgbClr val="2C286C"/>
                </a:solidFill>
                <a:latin typeface="Libre Franklin" pitchFamily="2" charset="0"/>
              </a:rPr>
              <a:t>9) “SMEs can </a:t>
            </a:r>
            <a:r>
              <a:rPr lang="en-US" sz="1400" b="1" dirty="0">
                <a:solidFill>
                  <a:srgbClr val="2C286C"/>
                </a:solidFill>
                <a:latin typeface="Libre Franklin" pitchFamily="2" charset="0"/>
              </a:rPr>
              <a:t>validate their trading partners’ bank account and VAT registration </a:t>
            </a:r>
            <a:r>
              <a:rPr lang="en-US" sz="1400" dirty="0">
                <a:solidFill>
                  <a:srgbClr val="2C286C"/>
                </a:solidFill>
                <a:latin typeface="Libre Franklin" pitchFamily="2" charset="0"/>
              </a:rPr>
              <a:t>information in integrated business systems. “</a:t>
            </a:r>
          </a:p>
          <a:p>
            <a:r>
              <a:rPr lang="en-US" sz="1400" dirty="0">
                <a:solidFill>
                  <a:srgbClr val="2C286C"/>
                </a:solidFill>
                <a:latin typeface="Libre Franklin" pitchFamily="2" charset="0"/>
              </a:rPr>
              <a:t>“SMEs can also </a:t>
            </a:r>
            <a:r>
              <a:rPr lang="en-US" sz="1400" b="1" dirty="0">
                <a:solidFill>
                  <a:srgbClr val="2C286C"/>
                </a:solidFill>
                <a:latin typeface="Libre Franklin" pitchFamily="2" charset="0"/>
              </a:rPr>
              <a:t>evaluate their national and Nordic trading partners </a:t>
            </a:r>
            <a:r>
              <a:rPr lang="en-US" sz="1400" dirty="0">
                <a:solidFill>
                  <a:srgbClr val="2C286C"/>
                </a:solidFill>
                <a:latin typeface="Libre Franklin" pitchFamily="2" charset="0"/>
              </a:rPr>
              <a:t>in terms of financial stability and reliability, using official information on their business enterprise, i.e. legal registration, business status, VAT and tax registration and payment, overview of shareholders and board members, as well as the business change history. “</a:t>
            </a:r>
          </a:p>
        </p:txBody>
      </p:sp>
      <p:sp>
        <p:nvSpPr>
          <p:cNvPr id="3" name="Pladsholder til slidenummer 2">
            <a:extLst>
              <a:ext uri="{FF2B5EF4-FFF2-40B4-BE49-F238E27FC236}">
                <a16:creationId xmlns:a16="http://schemas.microsoft.com/office/drawing/2014/main" id="{83906D7E-68D6-B794-4FA9-1A64116D1D73}"/>
              </a:ext>
            </a:extLst>
          </p:cNvPr>
          <p:cNvSpPr>
            <a:spLocks noGrp="1"/>
          </p:cNvSpPr>
          <p:nvPr>
            <p:ph type="sldNum" idx="12"/>
          </p:nvPr>
        </p:nvSpPr>
        <p:spPr/>
        <p:txBody>
          <a:bodyPr/>
          <a:lstStyle/>
          <a:p>
            <a:fld id="{00000000-1234-1234-1234-123412341234}" type="slidenum">
              <a:rPr lang="en-GB" smtClean="0"/>
              <a:pPr/>
              <a:t>5</a:t>
            </a:fld>
            <a:endParaRPr lang="en-GB"/>
          </a:p>
        </p:txBody>
      </p:sp>
      <p:sp>
        <p:nvSpPr>
          <p:cNvPr id="5" name="Pladsholder til tekst 1">
            <a:extLst>
              <a:ext uri="{FF2B5EF4-FFF2-40B4-BE49-F238E27FC236}">
                <a16:creationId xmlns:a16="http://schemas.microsoft.com/office/drawing/2014/main" id="{7522F645-F991-84C7-0D93-3FA5C621387C}"/>
              </a:ext>
            </a:extLst>
          </p:cNvPr>
          <p:cNvSpPr txBox="1">
            <a:spLocks/>
          </p:cNvSpPr>
          <p:nvPr/>
        </p:nvSpPr>
        <p:spPr>
          <a:xfrm>
            <a:off x="6836921" y="1725006"/>
            <a:ext cx="3235661" cy="4019121"/>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342900" marR="0" lvl="0" indent="-266700" algn="l" rtl="0">
              <a:lnSpc>
                <a:spcPct val="90000"/>
              </a:lnSpc>
              <a:spcBef>
                <a:spcPts val="750"/>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1pPr>
            <a:lvl2pPr marL="685800" marR="0" lvl="1" indent="-266700" algn="l" rtl="0">
              <a:lnSpc>
                <a:spcPct val="90000"/>
              </a:lnSpc>
              <a:spcBef>
                <a:spcPts val="375"/>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2pPr>
            <a:lvl3pPr marL="1028700" marR="0" lvl="2"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3pPr>
            <a:lvl4pPr marL="1371600" marR="0" lvl="3"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4pPr>
            <a:lvl5pPr marL="1714500" marR="0" lvl="4"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5pPr>
            <a:lvl6pPr marL="2057400" marR="0" lvl="5"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indent="-342900"/>
            <a:endParaRPr lang="en-US" sz="1200" b="1"/>
          </a:p>
        </p:txBody>
      </p:sp>
      <p:sp>
        <p:nvSpPr>
          <p:cNvPr id="6" name="Pladsholder til tekst 1">
            <a:extLst>
              <a:ext uri="{FF2B5EF4-FFF2-40B4-BE49-F238E27FC236}">
                <a16:creationId xmlns:a16="http://schemas.microsoft.com/office/drawing/2014/main" id="{CBBC351B-1C6D-2A7C-DCF7-73004FBDEA1E}"/>
              </a:ext>
            </a:extLst>
          </p:cNvPr>
          <p:cNvSpPr txBox="1">
            <a:spLocks/>
          </p:cNvSpPr>
          <p:nvPr/>
        </p:nvSpPr>
        <p:spPr>
          <a:xfrm>
            <a:off x="6547511" y="1612117"/>
            <a:ext cx="4806289" cy="4588204"/>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342900" marR="0" lvl="0" indent="-266700" algn="l" rtl="0">
              <a:lnSpc>
                <a:spcPct val="90000"/>
              </a:lnSpc>
              <a:spcBef>
                <a:spcPts val="750"/>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1pPr>
            <a:lvl2pPr marL="685800" marR="0" lvl="1" indent="-266700" algn="l" rtl="0">
              <a:lnSpc>
                <a:spcPct val="90000"/>
              </a:lnSpc>
              <a:spcBef>
                <a:spcPts val="375"/>
              </a:spcBef>
              <a:spcAft>
                <a:spcPts val="0"/>
              </a:spcAft>
              <a:buClr>
                <a:srgbClr val="2C286C"/>
              </a:buClr>
              <a:buSzPts val="2000"/>
              <a:buFont typeface="Arial"/>
              <a:buChar char="•"/>
              <a:defRPr sz="2000" b="0" i="0" u="none" strike="noStrike" cap="none">
                <a:solidFill>
                  <a:srgbClr val="2C286C"/>
                </a:solidFill>
                <a:latin typeface="Libre Franklin"/>
                <a:ea typeface="Libre Franklin"/>
                <a:cs typeface="Libre Franklin"/>
                <a:sym typeface="Libre Franklin"/>
              </a:defRPr>
            </a:lvl2pPr>
            <a:lvl3pPr marL="1028700" marR="0" lvl="2"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3pPr>
            <a:lvl4pPr marL="1371600" marR="0" lvl="3"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4pPr>
            <a:lvl5pPr marL="1714500" marR="0" lvl="4" indent="-247650" algn="l" rtl="0">
              <a:lnSpc>
                <a:spcPct val="90000"/>
              </a:lnSpc>
              <a:spcBef>
                <a:spcPts val="375"/>
              </a:spcBef>
              <a:spcAft>
                <a:spcPts val="0"/>
              </a:spcAft>
              <a:buClr>
                <a:srgbClr val="2C286C"/>
              </a:buClr>
              <a:buSzPts val="1600"/>
              <a:buFont typeface="Arial"/>
              <a:buChar char="•"/>
              <a:defRPr sz="1600" b="0" i="0" u="none" strike="noStrike" cap="none">
                <a:solidFill>
                  <a:srgbClr val="2C286C"/>
                </a:solidFill>
                <a:latin typeface="Libre Franklin"/>
                <a:ea typeface="Libre Franklin"/>
                <a:cs typeface="Libre Franklin"/>
                <a:sym typeface="Libre Franklin"/>
              </a:defRPr>
            </a:lvl5pPr>
            <a:lvl6pPr marL="2057400" marR="0" lvl="5"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2400300" marR="0" lvl="6"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2743200" marR="0" lvl="7"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3086100" marR="0" lvl="8" indent="-257175"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None/>
            </a:pPr>
            <a:r>
              <a:rPr lang="en-GB" sz="1800" i="1" dirty="0"/>
              <a:t>What we have delivered by 2024</a:t>
            </a:r>
          </a:p>
          <a:p>
            <a:pPr indent="-342900"/>
            <a:r>
              <a:rPr lang="en-US" sz="1400" dirty="0"/>
              <a:t>Regarding access to private company data, main system providers for digital bookkeeping systems in the Nordics have different kinds of APIs with various purposes enabling third parties to access SME data.</a:t>
            </a:r>
          </a:p>
          <a:p>
            <a:pPr indent="-342900"/>
            <a:r>
              <a:rPr lang="en-US" sz="1400" dirty="0"/>
              <a:t>Regarding access to public data on a Nordic level, the NSG&amp;B working group has </a:t>
            </a:r>
            <a:r>
              <a:rPr lang="en-US" sz="1400" b="1" dirty="0"/>
              <a:t>explored how Nordic tax &amp; business registries can provide high value data sets in compatible formats </a:t>
            </a:r>
            <a:r>
              <a:rPr lang="en-US" sz="1400" dirty="0"/>
              <a:t>across the different registries. </a:t>
            </a:r>
          </a:p>
          <a:p>
            <a:pPr indent="-342900"/>
            <a:r>
              <a:rPr lang="en-US" sz="1400" dirty="0"/>
              <a:t>NSG&amp;B has developed </a:t>
            </a:r>
            <a:r>
              <a:rPr lang="en-US" sz="1400" b="1" dirty="0"/>
              <a:t>an API solution offering access to data from registries across the Nordics showing 7 attributes of basic standard data </a:t>
            </a:r>
            <a:r>
              <a:rPr lang="en-US" sz="1400" dirty="0"/>
              <a:t>of companies (e.g. name, address etc.) in one structured format for all registries. If implemented, this data can be accessed directly from the ERP-systems of businesses and can be expanded to cover more data areas, and can lower cost because data is in one format for all countries in stead of different formats. This structured data can be a part of a Company Certificate in an eWallet.</a:t>
            </a:r>
          </a:p>
          <a:p>
            <a:pPr indent="-342900"/>
            <a:endParaRPr lang="en-US" sz="1400" dirty="0"/>
          </a:p>
          <a:p>
            <a:pPr indent="-342900"/>
            <a:endParaRPr lang="en-US" sz="1400" dirty="0"/>
          </a:p>
        </p:txBody>
      </p:sp>
      <p:sp>
        <p:nvSpPr>
          <p:cNvPr id="12" name="Titel 3">
            <a:extLst>
              <a:ext uri="{FF2B5EF4-FFF2-40B4-BE49-F238E27FC236}">
                <a16:creationId xmlns:a16="http://schemas.microsoft.com/office/drawing/2014/main" id="{D4303A75-890F-341D-B27F-BE3375DBBBF3}"/>
              </a:ext>
            </a:extLst>
          </p:cNvPr>
          <p:cNvSpPr txBox="1">
            <a:spLocks/>
          </p:cNvSpPr>
          <p:nvPr/>
        </p:nvSpPr>
        <p:spPr>
          <a:xfrm>
            <a:off x="838200" y="423701"/>
            <a:ext cx="9841637" cy="1166795"/>
          </a:xfrm>
          <a:prstGeom prst="rect">
            <a:avLst/>
          </a:prstGeom>
          <a:noFill/>
          <a:ln>
            <a:noFill/>
          </a:ln>
        </p:spPr>
        <p:txBody>
          <a:bodyPr spcFirstLastPara="1" vert="horz" wrap="square" lIns="91425" tIns="45700" rIns="91425" bIns="45700" rtlCol="0" anchor="ctr" anchorCtr="0">
            <a:noAutofit/>
          </a:bodyPr>
          <a:lstStyle>
            <a:lvl1pPr lvl="0" algn="l" defTabSz="914400" rtl="0" eaLnBrk="1" latinLnBrk="0" hangingPunct="1">
              <a:lnSpc>
                <a:spcPct val="90000"/>
              </a:lnSpc>
              <a:spcBef>
                <a:spcPts val="0"/>
              </a:spcBef>
              <a:spcAft>
                <a:spcPts val="0"/>
              </a:spcAft>
              <a:buSzPts val="3400"/>
              <a:buNone/>
              <a:defRPr sz="4400" kern="1200">
                <a:solidFill>
                  <a:schemeClr val="tx1"/>
                </a:solidFill>
                <a:latin typeface="+mj-lt"/>
                <a:ea typeface="+mj-ea"/>
                <a:cs typeface="+mj-c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GB" sz="2000" b="1" dirty="0">
                <a:solidFill>
                  <a:srgbClr val="2C286C"/>
                </a:solidFill>
              </a:rPr>
              <a:t>NSG&amp;B working group on </a:t>
            </a:r>
            <a:r>
              <a:rPr lang="en-US" sz="2000" b="1" dirty="0">
                <a:solidFill>
                  <a:srgbClr val="2C286C"/>
                </a:solidFill>
              </a:rPr>
              <a:t>Reliability and Data Quality</a:t>
            </a:r>
            <a:br>
              <a:rPr lang="en-US" sz="2000" dirty="0">
                <a:solidFill>
                  <a:srgbClr val="2C286C"/>
                </a:solidFill>
              </a:rPr>
            </a:br>
            <a:r>
              <a:rPr lang="en-US" sz="1500" i="1" dirty="0">
                <a:solidFill>
                  <a:srgbClr val="2C286C"/>
                </a:solidFill>
              </a:rPr>
              <a:t>Access to Data Services to verify Reliability and Data Quality</a:t>
            </a:r>
          </a:p>
        </p:txBody>
      </p:sp>
      <p:sp>
        <p:nvSpPr>
          <p:cNvPr id="13" name="Tekstfelt 12">
            <a:extLst>
              <a:ext uri="{FF2B5EF4-FFF2-40B4-BE49-F238E27FC236}">
                <a16:creationId xmlns:a16="http://schemas.microsoft.com/office/drawing/2014/main" id="{A788BD34-E923-F0E9-9B09-BCF2196891F8}"/>
              </a:ext>
            </a:extLst>
          </p:cNvPr>
          <p:cNvSpPr txBox="1"/>
          <p:nvPr/>
        </p:nvSpPr>
        <p:spPr>
          <a:xfrm>
            <a:off x="345145" y="1916845"/>
            <a:ext cx="1559859" cy="861774"/>
          </a:xfrm>
          <a:prstGeom prst="rect">
            <a:avLst/>
          </a:prstGeom>
          <a:noFill/>
        </p:spPr>
        <p:txBody>
          <a:bodyPr wrap="square" rtlCol="0">
            <a:spAutoFit/>
          </a:bodyPr>
          <a:lstStyle/>
          <a:p>
            <a:r>
              <a:rPr lang="da-DK" sz="5000" dirty="0">
                <a:solidFill>
                  <a:srgbClr val="2C286C"/>
                </a:solidFill>
              </a:rPr>
              <a:t>(      )</a:t>
            </a:r>
          </a:p>
        </p:txBody>
      </p:sp>
      <p:sp>
        <p:nvSpPr>
          <p:cNvPr id="14" name="Tekstfelt 13">
            <a:extLst>
              <a:ext uri="{FF2B5EF4-FFF2-40B4-BE49-F238E27FC236}">
                <a16:creationId xmlns:a16="http://schemas.microsoft.com/office/drawing/2014/main" id="{5BC76113-19AE-84C4-0655-BB22A2DC9568}"/>
              </a:ext>
            </a:extLst>
          </p:cNvPr>
          <p:cNvSpPr txBox="1"/>
          <p:nvPr/>
        </p:nvSpPr>
        <p:spPr>
          <a:xfrm>
            <a:off x="345145" y="2800240"/>
            <a:ext cx="1559859" cy="861774"/>
          </a:xfrm>
          <a:prstGeom prst="rect">
            <a:avLst/>
          </a:prstGeom>
          <a:noFill/>
        </p:spPr>
        <p:txBody>
          <a:bodyPr wrap="square" rtlCol="0">
            <a:spAutoFit/>
          </a:bodyPr>
          <a:lstStyle/>
          <a:p>
            <a:r>
              <a:rPr lang="da-DK" sz="5000" dirty="0">
                <a:solidFill>
                  <a:srgbClr val="2C286C"/>
                </a:solidFill>
              </a:rPr>
              <a:t>(      )</a:t>
            </a:r>
          </a:p>
        </p:txBody>
      </p:sp>
      <p:pic>
        <p:nvPicPr>
          <p:cNvPr id="15" name="Elemento grafico 23" descr="Checkmark">
            <a:extLst>
              <a:ext uri="{FF2B5EF4-FFF2-40B4-BE49-F238E27FC236}">
                <a16:creationId xmlns:a16="http://schemas.microsoft.com/office/drawing/2014/main" id="{7C9D9471-0FA4-A7E4-A8C2-2C476CDE1E4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6427" y="3034228"/>
            <a:ext cx="627786" cy="627786"/>
          </a:xfrm>
          <a:prstGeom prst="rect">
            <a:avLst/>
          </a:prstGeom>
        </p:spPr>
      </p:pic>
      <p:pic>
        <p:nvPicPr>
          <p:cNvPr id="16" name="Elemento grafico 23" descr="Checkmark">
            <a:extLst>
              <a:ext uri="{FF2B5EF4-FFF2-40B4-BE49-F238E27FC236}">
                <a16:creationId xmlns:a16="http://schemas.microsoft.com/office/drawing/2014/main" id="{5A8BF71F-35CF-506B-8790-FE48A42BB1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6427" y="2172454"/>
            <a:ext cx="627786" cy="627786"/>
          </a:xfrm>
          <a:prstGeom prst="rect">
            <a:avLst/>
          </a:prstGeom>
        </p:spPr>
      </p:pic>
    </p:spTree>
    <p:extLst>
      <p:ext uri="{BB962C8B-B14F-4D97-AF65-F5344CB8AC3E}">
        <p14:creationId xmlns:p14="http://schemas.microsoft.com/office/powerpoint/2010/main" val="363710552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9A27C8BC4FF814B80B4CE83598355D9" ma:contentTypeVersion="14" ma:contentTypeDescription="Opret et nyt dokument." ma:contentTypeScope="" ma:versionID="a03e614f66a762e1e0abfc392dab47e9">
  <xsd:schema xmlns:xsd="http://www.w3.org/2001/XMLSchema" xmlns:xs="http://www.w3.org/2001/XMLSchema" xmlns:p="http://schemas.microsoft.com/office/2006/metadata/properties" xmlns:ns2="67a593e1-5ef2-4229-8314-3b3fbeeda55a" xmlns:ns3="cbb7c6bd-507d-4033-9261-afac356a73ee" targetNamespace="http://schemas.microsoft.com/office/2006/metadata/properties" ma:root="true" ma:fieldsID="6e5ffe5c32d67a0285665134a36438bd" ns2:_="" ns3:_="">
    <xsd:import namespace="67a593e1-5ef2-4229-8314-3b3fbeeda55a"/>
    <xsd:import namespace="cbb7c6bd-507d-4033-9261-afac356a73ee"/>
    <xsd:element name="properties">
      <xsd:complexType>
        <xsd:sequence>
          <xsd:element name="documentManagement">
            <xsd:complexType>
              <xsd:all>
                <xsd:element ref="ns2:MediaServiceMetadata" minOccurs="0"/>
                <xsd:element ref="ns2:MediaServiceFastMetadata" minOccurs="0"/>
                <xsd:element ref="ns2:Manu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a593e1-5ef2-4229-8314-3b3fbeeda5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anus" ma:index="10" nillable="true" ma:displayName="Manus" ma:description="Dessa frågor kan användas i testet" ma:format="Dropdown" ma:internalName="Manus">
      <xsd:simpleType>
        <xsd:restriction base="dms:Note">
          <xsd:maxLength value="255"/>
        </xsd:restriction>
      </xsd:simpleType>
    </xsd:element>
    <xsd:element name="lcf76f155ced4ddcb4097134ff3c332f" ma:index="12" nillable="true" ma:taxonomy="true" ma:internalName="lcf76f155ced4ddcb4097134ff3c332f" ma:taxonomyFieldName="MediaServiceImageTags" ma:displayName="Billedmærker" ma:readOnly="false" ma:fieldId="{5cf76f15-5ced-4ddc-b409-7134ff3c332f}" ma:taxonomyMulti="true" ma:sspId="511ca070-c001-464c-8047-b402787012be"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b7c6bd-507d-4033-9261-afac356a73e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2b6dca2a-a5f4-4f2b-81f1-874fa9fdea48}" ma:internalName="TaxCatchAll" ma:showField="CatchAllData" ma:web="cbb7c6bd-507d-4033-9261-afac356a73e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7a593e1-5ef2-4229-8314-3b3fbeeda55a">
      <Terms xmlns="http://schemas.microsoft.com/office/infopath/2007/PartnerControls"/>
    </lcf76f155ced4ddcb4097134ff3c332f>
    <TaxCatchAll xmlns="cbb7c6bd-507d-4033-9261-afac356a73ee" xsi:nil="true"/>
    <Manus xmlns="67a593e1-5ef2-4229-8314-3b3fbeeda55a" xsi:nil="true"/>
  </documentManagement>
</p:properties>
</file>

<file path=customXml/itemProps1.xml><?xml version="1.0" encoding="utf-8"?>
<ds:datastoreItem xmlns:ds="http://schemas.openxmlformats.org/officeDocument/2006/customXml" ds:itemID="{4C749A1E-52D9-4D75-9006-71F03E0C2A49}"/>
</file>

<file path=customXml/itemProps2.xml><?xml version="1.0" encoding="utf-8"?>
<ds:datastoreItem xmlns:ds="http://schemas.openxmlformats.org/officeDocument/2006/customXml" ds:itemID="{44E9B585-746F-4BCB-93BC-2D5BBA3DFC46}"/>
</file>

<file path=customXml/itemProps3.xml><?xml version="1.0" encoding="utf-8"?>
<ds:datastoreItem xmlns:ds="http://schemas.openxmlformats.org/officeDocument/2006/customXml" ds:itemID="{E94B55D9-AAF6-4D2C-B473-5CB3C4197FD9}"/>
</file>

<file path=docProps/app.xml><?xml version="1.0" encoding="utf-8"?>
<Properties xmlns="http://schemas.openxmlformats.org/officeDocument/2006/extended-properties" xmlns:vt="http://schemas.openxmlformats.org/officeDocument/2006/docPropsVTypes">
  <TotalTime>57</TotalTime>
  <Words>1301</Words>
  <Application>Microsoft Office PowerPoint</Application>
  <PresentationFormat>Widescreen</PresentationFormat>
  <Paragraphs>58</Paragraphs>
  <Slides>5</Slides>
  <Notes>5</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5</vt:i4>
      </vt:variant>
    </vt:vector>
  </HeadingPairs>
  <TitlesOfParts>
    <vt:vector size="11" baseType="lpstr">
      <vt:lpstr>Arial</vt:lpstr>
      <vt:lpstr>Calibri</vt:lpstr>
      <vt:lpstr>Calibri Light</vt:lpstr>
      <vt:lpstr>Franklin Gothic</vt:lpstr>
      <vt:lpstr>Libre Franklin</vt:lpstr>
      <vt:lpstr>Office-tema</vt:lpstr>
      <vt:lpstr>NSG&amp;B scenarios 2021 – 2024 </vt:lpstr>
      <vt:lpstr>NSG&amp;B working group on eDocuments Increase the Adoption of Interoperable Digital Business Documents  &amp; Digital Product Information included in Digital Business Documents</vt:lpstr>
      <vt:lpstr>NSG&amp;B working group on Open Accounting &amp; Simplified Reporting  Sharing Bookkeeping and Transactional Data &amp; Simplified Reporting </vt:lpstr>
      <vt:lpstr>PowerPoint-præsentation</vt:lpstr>
      <vt:lpstr>PowerPoint-præsentation</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on NSG&amp;B solution areas</dc:title>
  <dc:creator>Maria Kathrine Mellander Mouritzen</dc:creator>
  <cp:lastModifiedBy>Maria Kathrine Mellander Mouritzen</cp:lastModifiedBy>
  <cp:revision>2</cp:revision>
  <dcterms:created xsi:type="dcterms:W3CDTF">2024-01-31T13:05:24Z</dcterms:created>
  <dcterms:modified xsi:type="dcterms:W3CDTF">2024-11-07T13:55:52Z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0x01010069A27C8BC4FF814B80B4CE83598355D9</vt:lpwstr>
  </property>
</Properties>
</file>