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7"/>
  </p:notesMasterIdLst>
  <p:handoutMasterIdLst>
    <p:handoutMasterId r:id="rId18"/>
  </p:handoutMasterIdLst>
  <p:sldIdLst>
    <p:sldId id="309" r:id="rId5"/>
    <p:sldId id="319" r:id="rId6"/>
    <p:sldId id="335" r:id="rId7"/>
    <p:sldId id="333" r:id="rId8"/>
    <p:sldId id="340" r:id="rId9"/>
    <p:sldId id="349" r:id="rId10"/>
    <p:sldId id="347" r:id="rId11"/>
    <p:sldId id="346" r:id="rId12"/>
    <p:sldId id="343" r:id="rId13"/>
    <p:sldId id="345" r:id="rId14"/>
    <p:sldId id="337" r:id="rId15"/>
    <p:sldId id="287" r:id="rId16"/>
  </p:sldIdLst>
  <p:sldSz cx="12192000" cy="6858000"/>
  <p:notesSz cx="6808788" cy="9940925"/>
  <p:defaultTextStyle>
    <a:defPPr rtl="0">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örfattare" initials="E"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B6"/>
    <a:srgbClr val="ADCFF1"/>
    <a:srgbClr val="FDFDFD"/>
    <a:srgbClr val="FDCF41"/>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64058" autoAdjust="0"/>
  </p:normalViewPr>
  <p:slideViewPr>
    <p:cSldViewPr snapToGrid="0" showGuides="1">
      <p:cViewPr varScale="1">
        <p:scale>
          <a:sx n="40" d="100"/>
          <a:sy n="40" d="100"/>
        </p:scale>
        <p:origin x="1382"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18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pPr rtl="0"/>
            <a:endParaRPr lang="da-DK"/>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pPr rtl="0"/>
            <a:fld id="{400BA559-C1C5-4943-B542-8794232D57DA}" type="datetimeFigureOut">
              <a:rPr lang="da-DK"/>
              <a:t>26-04-2023</a:t>
            </a:fld>
            <a:endParaRPr lang="da-DK"/>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pPr rtl="0"/>
            <a:endParaRPr lang="da-DK"/>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pPr rtl="0"/>
            <a:fld id="{AEDAC64D-F328-458C-83FB-46E4CB2334DA}" type="slidenum">
              <a:rPr lang="da-DK"/>
              <a:t>‹#›</a:t>
            </a:fld>
            <a:endParaRPr lang="da-DK"/>
          </a:p>
        </p:txBody>
      </p:sp>
    </p:spTree>
    <p:extLst>
      <p:ext uri="{BB962C8B-B14F-4D97-AF65-F5344CB8AC3E}">
        <p14:creationId xmlns:p14="http://schemas.microsoft.com/office/powerpoint/2010/main" val="236940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atin typeface="Arial" panose="020B0604020202020204" pitchFamily="34" charset="0"/>
              </a:defRPr>
            </a:lvl1pPr>
          </a:lstStyle>
          <a:p>
            <a:pPr rtl="0"/>
            <a:endParaRPr lang="en-GB" dirty="0"/>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atin typeface="Arial" panose="020B0604020202020204" pitchFamily="34" charset="0"/>
              </a:defRPr>
            </a:lvl1pPr>
          </a:lstStyle>
          <a:p>
            <a:pPr rtl="0"/>
            <a:fld id="{CD72A38B-F9FA-4036-A084-652409E98F08}" type="datetimeFigureOut">
              <a:rPr lang="en-GB"/>
              <a:pPr rtl="0"/>
              <a:t>26/04/2023</a:t>
            </a:fld>
            <a:endParaRPr lang="en-GB" dirty="0"/>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rtl="0"/>
            <a:r>
              <a:rPr lang="fi-fi"/>
              <a:t>Click to edit Master text styles</a:t>
            </a:r>
          </a:p>
          <a:p>
            <a:pPr lvl="1" rtl="0"/>
            <a:r>
              <a:rPr lang="fi-fi"/>
              <a:t>Second level</a:t>
            </a:r>
          </a:p>
          <a:p>
            <a:pPr lvl="2" rtl="0"/>
            <a:r>
              <a:rPr lang="fi-fi"/>
              <a:t>Third level</a:t>
            </a:r>
          </a:p>
          <a:p>
            <a:pPr lvl="3" rtl="0"/>
            <a:r>
              <a:rPr lang="fi-fi"/>
              <a:t>Fourth level</a:t>
            </a:r>
          </a:p>
          <a:p>
            <a:pPr lvl="4" rtl="0"/>
            <a:r>
              <a:rPr lang="fi-fi"/>
              <a:t>Fifth level</a:t>
            </a:r>
            <a:endParaRPr lang="en-GB" dirty="0"/>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atin typeface="Arial" panose="020B0604020202020204" pitchFamily="34" charset="0"/>
              </a:defRPr>
            </a:lvl1pPr>
          </a:lstStyle>
          <a:p>
            <a:pPr rtl="0"/>
            <a:endParaRPr lang="en-GB" dirty="0"/>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atin typeface="Arial" panose="020B0604020202020204" pitchFamily="34" charset="0"/>
              </a:defRPr>
            </a:lvl1pPr>
          </a:lstStyle>
          <a:p>
            <a:pPr rtl="0"/>
            <a:fld id="{49436F85-577F-4A92-A47F-D540A2BCC821}" type="slidenum">
              <a:rPr lang="en-GB"/>
              <a:pPr/>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fi-FI"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Ohje</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Kerro oppilaille, että nyt on nuorten työympäristötiedon viimeisen oppitunnin aika.</a:t>
            </a: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Oppilaat esittelevät edellisellä oppitunnilla luomansa työympäristön ja vastaavat työympäristövisaan, jossa he voivat testata tietonsa.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rtl="0"/>
            <a:fld id="{49436F85-577F-4A92-A47F-D540A2BCC821}" type="slidenum">
              <a:rPr lang="en-GB" smtClean="0"/>
              <a:pPr rtl="0"/>
              <a:t>1</a:t>
            </a:fld>
            <a:endParaRPr lang="en-GB" dirty="0"/>
          </a:p>
        </p:txBody>
      </p:sp>
    </p:spTree>
    <p:extLst>
      <p:ext uri="{BB962C8B-B14F-4D97-AF65-F5344CB8AC3E}">
        <p14:creationId xmlns:p14="http://schemas.microsoft.com/office/powerpoint/2010/main" val="1201114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1" dirty="0">
                <a:effectLst/>
                <a:latin typeface="Calibri" panose="020F0502020204030204" pitchFamily="34" charset="0"/>
                <a:ea typeface="Calibri" panose="020F0502020204030204" pitchFamily="34" charset="0"/>
                <a:cs typeface="Times New Roman" panose="02020603050405020304" pitchFamily="18" charset="0"/>
              </a:rPr>
              <a:t>Ohje:</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effectLst/>
                <a:latin typeface="Calibri" panose="020F0502020204030204" pitchFamily="34" charset="0"/>
                <a:ea typeface="Calibri" panose="020F0502020204030204" pitchFamily="34" charset="0"/>
                <a:cs typeface="Times New Roman" panose="02020603050405020304" pitchFamily="18" charset="0"/>
              </a:rPr>
              <a:t>Lue ääneen 6. kysymys.</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effectLst/>
                <a:latin typeface="Calibri" panose="020F0502020204030204" pitchFamily="34" charset="0"/>
                <a:ea typeface="Calibri" panose="020F0502020204030204" pitchFamily="34" charset="0"/>
                <a:cs typeface="Times New Roman" panose="02020603050405020304" pitchFamily="18" charset="0"/>
              </a:rPr>
              <a:t>Miksi työympäristön tuntemus on tärkeää?</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effectLst/>
                <a:latin typeface="Calibri" panose="020F0502020204030204" pitchFamily="34" charset="0"/>
                <a:ea typeface="Calibri" panose="020F0502020204030204" pitchFamily="34" charset="0"/>
                <a:cs typeface="Times New Roman" panose="02020603050405020304" pitchFamily="18" charset="0"/>
              </a:rPr>
              <a:t>Väittämät ovat: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r>
              <a:rPr lang="fi-FI" dirty="0"/>
              <a:t>A. Voit työskennellä ja pitää itsesi terveenä työpaikallasi. </a:t>
            </a:r>
          </a:p>
          <a:p>
            <a:pPr rtl="0"/>
            <a:r>
              <a:rPr lang="fi-FI" dirty="0"/>
              <a:t>B. Koska se lukee lakikirjassa.</a:t>
            </a:r>
          </a:p>
          <a:p>
            <a:pPr rtl="0"/>
            <a:r>
              <a:rPr lang="fi-FI" dirty="0"/>
              <a:t>C. Jos et tiedä, mikä työympäristö on, on vaikeaa saada työpaikka.</a:t>
            </a: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10</a:t>
            </a:fld>
            <a:endParaRPr lang="en-GB" dirty="0"/>
          </a:p>
        </p:txBody>
      </p:sp>
    </p:spTree>
    <p:extLst>
      <p:ext uri="{BB962C8B-B14F-4D97-AF65-F5344CB8AC3E}">
        <p14:creationId xmlns:p14="http://schemas.microsoft.com/office/powerpoint/2010/main" val="424945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fi-FI" sz="1800" b="1" dirty="0">
                <a:effectLst/>
                <a:latin typeface="Calibri" panose="020F0502020204030204" pitchFamily="34" charset="0"/>
                <a:ea typeface="Calibri" panose="020F0502020204030204" pitchFamily="34" charset="0"/>
                <a:cs typeface="Times New Roman" panose="02020603050405020304" pitchFamily="18" charset="0"/>
              </a:rPr>
              <a:t>Ohje:</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Nyt opiskelijat tarkistavat vastauksensa ja keskustelevat saman pöydän oppilaiden kanssa. </a:t>
            </a: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Vastaukset ovat:</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C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B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B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B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C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6. 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11</a:t>
            </a:fld>
            <a:endParaRPr lang="en-GB" dirty="0"/>
          </a:p>
        </p:txBody>
      </p:sp>
    </p:spTree>
    <p:extLst>
      <p:ext uri="{BB962C8B-B14F-4D97-AF65-F5344CB8AC3E}">
        <p14:creationId xmlns:p14="http://schemas.microsoft.com/office/powerpoint/2010/main" val="3548193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kern="1200" dirty="0">
                <a:solidFill>
                  <a:schemeClr val="tx1"/>
                </a:solidFill>
                <a:effectLst/>
                <a:latin typeface="Arial" panose="020B0604020202020204" pitchFamily="34" charset="0"/>
                <a:ea typeface="+mn-ea"/>
                <a:cs typeface="+mn-cs"/>
              </a:rPr>
              <a:t>Tavoite</a:t>
            </a:r>
            <a:r>
              <a:rPr lang="fi-FI" sz="1200" kern="1200" dirty="0">
                <a:solidFill>
                  <a:schemeClr val="tx1"/>
                </a:solidFill>
                <a:effectLst/>
                <a:latin typeface="Arial" panose="020B0604020202020204" pitchFamily="34" charset="0"/>
                <a:ea typeface="+mn-ea"/>
                <a:cs typeface="+mn-cs"/>
              </a:rPr>
              <a:t>: Oppilaat saavat ikimuistoisen lopetuksen työympäristöoppitunneille. </a:t>
            </a:r>
            <a:endParaRPr lang="sv-SE" sz="1200" kern="1200" dirty="0">
              <a:solidFill>
                <a:schemeClr val="tx1"/>
              </a:solidFill>
              <a:effectLst/>
              <a:latin typeface="Arial" panose="020B0604020202020204" pitchFamily="34" charset="0"/>
              <a:ea typeface="+mn-ea"/>
              <a:cs typeface="+mn-cs"/>
            </a:endParaRPr>
          </a:p>
          <a:p>
            <a:endParaRPr lang="fi-FI" sz="1200" kern="1200" dirty="0">
              <a:solidFill>
                <a:schemeClr val="tx1"/>
              </a:solidFill>
              <a:effectLst/>
              <a:latin typeface="Arial" panose="020B0604020202020204" pitchFamily="34" charset="0"/>
              <a:ea typeface="+mn-ea"/>
              <a:cs typeface="+mn-cs"/>
            </a:endParaRPr>
          </a:p>
          <a:p>
            <a:r>
              <a:rPr lang="fi-FI" sz="1200" b="1" kern="1200" dirty="0">
                <a:solidFill>
                  <a:schemeClr val="tx1"/>
                </a:solidFill>
                <a:effectLst/>
                <a:latin typeface="Arial" panose="020B0604020202020204" pitchFamily="34" charset="0"/>
                <a:ea typeface="+mn-ea"/>
                <a:cs typeface="+mn-cs"/>
              </a:rPr>
              <a:t>Ohje:</a:t>
            </a:r>
            <a:endParaRPr lang="sv-SE" sz="1200" b="1" kern="1200" dirty="0">
              <a:solidFill>
                <a:schemeClr val="tx1"/>
              </a:solidFill>
              <a:effectLst/>
              <a:latin typeface="Arial" panose="020B0604020202020204" pitchFamily="34" charset="0"/>
              <a:ea typeface="+mn-ea"/>
              <a:cs typeface="+mn-cs"/>
            </a:endParaRPr>
          </a:p>
          <a:p>
            <a:r>
              <a:rPr lang="fi-FI" sz="1200" kern="1200" dirty="0">
                <a:solidFill>
                  <a:schemeClr val="tx1"/>
                </a:solidFill>
                <a:effectLst/>
                <a:latin typeface="Arial" panose="020B0604020202020204" pitchFamily="34" charset="0"/>
                <a:ea typeface="+mn-ea"/>
                <a:cs typeface="+mn-cs"/>
              </a:rPr>
              <a:t>Aloita video</a:t>
            </a:r>
            <a:endParaRPr lang="sv-SE" sz="1200" kern="1200" dirty="0">
              <a:solidFill>
                <a:schemeClr val="tx1"/>
              </a:solidFill>
              <a:effectLst/>
              <a:latin typeface="Arial" panose="020B0604020202020204" pitchFamily="34" charset="0"/>
              <a:ea typeface="+mn-ea"/>
              <a:cs typeface="+mn-cs"/>
            </a:endParaRPr>
          </a:p>
          <a:p>
            <a:r>
              <a:rPr lang="fi-FI" sz="1200" kern="1200" dirty="0">
                <a:solidFill>
                  <a:schemeClr val="tx1"/>
                </a:solidFill>
                <a:effectLst/>
                <a:latin typeface="Arial" panose="020B0604020202020204" pitchFamily="34" charset="0"/>
                <a:ea typeface="+mn-ea"/>
                <a:cs typeface="+mn-cs"/>
              </a:rPr>
              <a:t>Tietoa videosta</a:t>
            </a:r>
            <a:endParaRPr lang="sv-SE" sz="1200" kern="1200" dirty="0">
              <a:solidFill>
                <a:schemeClr val="tx1"/>
              </a:solidFill>
              <a:effectLst/>
              <a:latin typeface="Arial" panose="020B0604020202020204" pitchFamily="34" charset="0"/>
              <a:ea typeface="+mn-ea"/>
              <a:cs typeface="+mn-cs"/>
            </a:endParaRPr>
          </a:p>
          <a:p>
            <a:r>
              <a:rPr lang="fi-FI" sz="1200" kern="1200" dirty="0">
                <a:solidFill>
                  <a:schemeClr val="tx1"/>
                </a:solidFill>
                <a:effectLst/>
                <a:latin typeface="Arial" panose="020B0604020202020204" pitchFamily="34" charset="0"/>
                <a:ea typeface="+mn-ea"/>
                <a:cs typeface="+mn-cs"/>
              </a:rPr>
              <a:t>Video antaa esimerkkejä työympäristötilanteista, joihin oppilaat joutuvat tulevaisuudessa – ja onnittelee oppilaita siitä, että he ovat saaneet työympäristöstä tietoa, jota he voivat käyttää koko työelämänsä ajan. Sekoitus ilotulitusta ja työympäristöjä.</a:t>
            </a:r>
            <a:endParaRPr lang="sv-SE" sz="1200" kern="1200" dirty="0">
              <a:solidFill>
                <a:schemeClr val="tx1"/>
              </a:solidFill>
              <a:effectLst/>
              <a:latin typeface="Arial" panose="020B0604020202020204" pitchFamily="34" charset="0"/>
              <a:ea typeface="+mn-ea"/>
              <a:cs typeface="+mn-cs"/>
            </a:endParaRPr>
          </a:p>
          <a:p>
            <a:r>
              <a:rPr lang="fi-FI" sz="1200" kern="1200" dirty="0">
                <a:solidFill>
                  <a:schemeClr val="tx1"/>
                </a:solidFill>
                <a:effectLst/>
                <a:latin typeface="Arial" panose="020B0604020202020204" pitchFamily="34" charset="0"/>
                <a:ea typeface="+mn-ea"/>
                <a:cs typeface="+mn-cs"/>
              </a:rPr>
              <a:t> </a:t>
            </a:r>
            <a:endParaRPr lang="sv-SE" sz="1200" kern="1200" dirty="0">
              <a:solidFill>
                <a:schemeClr val="tx1"/>
              </a:solidFill>
              <a:effectLst/>
              <a:latin typeface="Arial" panose="020B0604020202020204" pitchFamily="34" charset="0"/>
              <a:ea typeface="+mn-ea"/>
              <a:cs typeface="+mn-cs"/>
            </a:endParaRPr>
          </a:p>
          <a:p>
            <a:pPr rtl="0"/>
            <a:endParaRPr lang="en-GB" dirty="0"/>
          </a:p>
        </p:txBody>
      </p:sp>
      <p:sp>
        <p:nvSpPr>
          <p:cNvPr id="4" name="Slide Number Placeholder 3"/>
          <p:cNvSpPr>
            <a:spLocks noGrp="1"/>
          </p:cNvSpPr>
          <p:nvPr>
            <p:ph type="sldNum" sz="quarter" idx="10"/>
          </p:nvPr>
        </p:nvSpPr>
        <p:spPr/>
        <p:txBody>
          <a:bodyPr rtlCol="0"/>
          <a:lstStyle/>
          <a:p>
            <a:pPr rtl="0"/>
            <a:fld id="{49436F85-577F-4A92-A47F-D540A2BCC821}" type="slidenum">
              <a:rPr lang="en-GB"/>
              <a:pPr/>
              <a:t>12</a:t>
            </a:fld>
            <a:endParaRPr lang="en-GB" dirty="0"/>
          </a:p>
        </p:txBody>
      </p:sp>
    </p:spTree>
    <p:extLst>
      <p:ext uri="{BB962C8B-B14F-4D97-AF65-F5344CB8AC3E}">
        <p14:creationId xmlns:p14="http://schemas.microsoft.com/office/powerpoint/2010/main" val="120925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fi-FI"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Tavoite:</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Oppilaat soveltavat kaikista aiemmista fyysisen ja psykososiaalisen työympäristön moduuleista saatuja teoreettisia tietoja.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fi-FI"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Ohje</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Jokainen oppilasryhmä esittelee edellisellä oppitunnilla luomansa työympäristön. Oppilaat menevät siihen paikkaan huoneessa, jossa heidän työympäristönsä on esillä. Pyydä esitystä kuuntelevia oppilaita miettimään muutamia kysymyksiä.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Pyydä oppilaita pohtimaan hetki ja kirjoittamaan ajatuksensa muistiin jokaisen esityksen välissä. Oppilaat tarvitsevat paperia ja kynän.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Kun ryhmä on lopettanut esityksensä, he menevät istumaan, ja seuraava ryhmä menee eteen esittämään.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Alla ovat kysymykset, joita oppilaat pohtivat. Näytä kuvan kysymykset dialta, jotta oppilaat voivat katsoa niitä samalla, kun he kuuntelevat.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Symbol" panose="05050102010706020507" pitchFamily="18" charset="2"/>
              <a:buChar char=""/>
            </a:pPr>
            <a:r>
              <a:rPr lang="fi-FI" sz="1800" dirty="0">
                <a:effectLst/>
                <a:latin typeface="Corbel" panose="020B0503020204020204" pitchFamily="34" charset="0"/>
                <a:ea typeface="Corbel" panose="020B0503020204020204" pitchFamily="34" charset="0"/>
                <a:cs typeface="Corbel" panose="020B0503020204020204" pitchFamily="34" charset="0"/>
              </a:rPr>
              <a:t>Vetosiko joku työympäristöistä sinuun hieman enemmän? </a:t>
            </a:r>
            <a:br>
              <a:rPr lang="fi-FI" sz="1800" dirty="0">
                <a:effectLst/>
                <a:latin typeface="Calibri" panose="020F0502020204030204" pitchFamily="34" charset="0"/>
                <a:ea typeface="Calibri" panose="020F0502020204030204" pitchFamily="34" charset="0"/>
                <a:cs typeface="Times New Roman" panose="02020603050405020304" pitchFamily="18" charset="0"/>
              </a:rPr>
            </a:br>
            <a:r>
              <a:rPr lang="fi-FI" sz="1800" dirty="0">
                <a:effectLst/>
                <a:latin typeface="Corbel" panose="020B0503020204020204" pitchFamily="34" charset="0"/>
                <a:ea typeface="Corbel" panose="020B0503020204020204" pitchFamily="34" charset="0"/>
                <a:cs typeface="Corbel" panose="020B0503020204020204" pitchFamily="34" charset="0"/>
              </a:rPr>
              <a:t>Miksi</a:t>
            </a:r>
            <a:r>
              <a:rPr lang="fi-FI" sz="1800" b="1" dirty="0">
                <a:effectLst/>
                <a:latin typeface="Corbel" panose="020B0503020204020204" pitchFamily="34" charset="0"/>
                <a:ea typeface="Corbel" panose="020B0503020204020204" pitchFamily="34" charset="0"/>
                <a:cs typeface="Corbel" panose="020B0503020204020204" pitchFamily="34" charset="0"/>
              </a:rPr>
              <a:t>? </a:t>
            </a:r>
            <a:r>
              <a:rPr lang="fi-FI" sz="1800" dirty="0">
                <a:effectLst/>
                <a:latin typeface="Corbel" panose="020B0503020204020204" pitchFamily="34" charset="0"/>
                <a:ea typeface="Corbel" panose="020B0503020204020204" pitchFamily="34" charset="0"/>
                <a:cs typeface="Corbel" panose="020B0503020204020204" pitchFamily="34" charset="0"/>
              </a:rPr>
              <a:t>Et voi valita omaasi.</a:t>
            </a:r>
            <a:br>
              <a:rPr lang="fi-FI" sz="1800" dirty="0">
                <a:effectLst/>
                <a:latin typeface="Calibri" panose="020F0502020204030204" pitchFamily="34" charset="0"/>
                <a:ea typeface="Calibri" panose="020F0502020204030204" pitchFamily="34" charset="0"/>
                <a:cs typeface="Times New Roman" panose="02020603050405020304" pitchFamily="18" charset="0"/>
              </a:rPr>
            </a:b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Symbol" panose="05050102010706020507" pitchFamily="18" charset="2"/>
              <a:buChar char=""/>
            </a:pPr>
            <a:r>
              <a:rPr lang="fi-FI" sz="1800" dirty="0">
                <a:effectLst/>
                <a:latin typeface="Corbel" panose="020B0503020204020204" pitchFamily="34" charset="0"/>
                <a:ea typeface="Corbel" panose="020B0503020204020204" pitchFamily="34" charset="0"/>
                <a:cs typeface="Corbel" panose="020B0503020204020204" pitchFamily="34" charset="0"/>
              </a:rPr>
              <a:t>Mitkä työympäristöt keskittyivät hieman enemmän fyysisiin tekijöihin?</a:t>
            </a:r>
            <a:r>
              <a:rPr lang="fi-FI" sz="1800" b="1" dirty="0">
                <a:effectLst/>
                <a:latin typeface="Corbel" panose="020B0503020204020204" pitchFamily="34" charset="0"/>
                <a:ea typeface="Corbel" panose="020B0503020204020204" pitchFamily="34" charset="0"/>
                <a:cs typeface="Corbel" panose="020B0503020204020204" pitchFamily="34" charset="0"/>
              </a:rPr>
              <a:t> </a:t>
            </a:r>
            <a:r>
              <a:rPr lang="fi-FI" sz="1800" dirty="0">
                <a:effectLst/>
                <a:latin typeface="Corbel" panose="020B0503020204020204" pitchFamily="34" charset="0"/>
                <a:ea typeface="Corbel" panose="020B0503020204020204" pitchFamily="34" charset="0"/>
                <a:cs typeface="Corbel" panose="020B0503020204020204" pitchFamily="34" charset="0"/>
              </a:rPr>
              <a:t>Mitä tekijöitä ryhmä on ajatellut?</a:t>
            </a:r>
            <a:br>
              <a:rPr lang="fi-FI" sz="1800" dirty="0">
                <a:effectLst/>
                <a:latin typeface="Calibri" panose="020F0502020204030204" pitchFamily="34" charset="0"/>
                <a:ea typeface="Calibri" panose="020F0502020204030204" pitchFamily="34" charset="0"/>
                <a:cs typeface="Times New Roman" panose="02020603050405020304" pitchFamily="18" charset="0"/>
              </a:rPr>
            </a:b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Symbol" panose="05050102010706020507" pitchFamily="18" charset="2"/>
              <a:buChar char=""/>
            </a:pPr>
            <a:r>
              <a:rPr lang="fi-FI" sz="1800" dirty="0">
                <a:effectLst/>
                <a:latin typeface="Corbel" panose="020B0503020204020204" pitchFamily="34" charset="0"/>
                <a:ea typeface="Corbel" panose="020B0503020204020204" pitchFamily="34" charset="0"/>
                <a:cs typeface="Corbel" panose="020B0503020204020204" pitchFamily="34" charset="0"/>
              </a:rPr>
              <a:t>Mitkä työympäristöt keskittyivät hieman enemmän psykososiaalisiin tekijöihin? Mitä tekijöitä ryhmä on ajatellut?</a:t>
            </a:r>
            <a:br>
              <a:rPr lang="fi-FI" sz="1800" dirty="0">
                <a:effectLst/>
                <a:latin typeface="Corbel" panose="020B0503020204020204" pitchFamily="34" charset="0"/>
                <a:ea typeface="Corbel" panose="020B0503020204020204" pitchFamily="34" charset="0"/>
                <a:cs typeface="Corbel" panose="020B0503020204020204" pitchFamily="34" charset="0"/>
              </a:rPr>
            </a:b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Symbol" panose="05050102010706020507" pitchFamily="18" charset="2"/>
              <a:buChar char=""/>
            </a:pPr>
            <a:r>
              <a:rPr lang="fi-FI" sz="1800" dirty="0">
                <a:effectLst/>
                <a:latin typeface="Corbel" panose="020B0503020204020204" pitchFamily="34" charset="0"/>
                <a:ea typeface="Corbel" panose="020B0503020204020204" pitchFamily="34" charset="0"/>
                <a:cs typeface="Corbel" panose="020B0503020204020204" pitchFamily="34" charset="0"/>
              </a:rPr>
              <a:t>Sisälsikö joku työympäristö työskentelyä digitaalisilla työkaluilla? Millaisena ryhmä oli nähnyt työympäristön?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Kun kaikki ryhmät ovat esittäneet, oppilaat voivat istua ja keskustella asioista vielä yhdessä ryhmässään. Pyydä oppilaita keskustelemaan siitä, näkevätkö he yhtäläisyyksiä ja eroja eri työympäristöjen välillä.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Yksi henkilö kustakin ryhmästä kertoo koko luokalle, mistä ryhmä on keskustellut.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2</a:t>
            </a:fld>
            <a:endParaRPr lang="en-GB" dirty="0"/>
          </a:p>
        </p:txBody>
      </p:sp>
    </p:spTree>
    <p:extLst>
      <p:ext uri="{BB962C8B-B14F-4D97-AF65-F5344CB8AC3E}">
        <p14:creationId xmlns:p14="http://schemas.microsoft.com/office/powerpoint/2010/main" val="263333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fi-FI"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Ohje:</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Katsotaan, mitä olette oppineet työympäristöstä. On työympäristövisan aika.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sv-SE" dirty="0"/>
          </a:p>
        </p:txBody>
      </p:sp>
      <p:sp>
        <p:nvSpPr>
          <p:cNvPr id="4" name="Platshållare för bildnummer 3"/>
          <p:cNvSpPr>
            <a:spLocks noGrp="1"/>
          </p:cNvSpPr>
          <p:nvPr>
            <p:ph type="sldNum" sz="quarter" idx="5"/>
          </p:nvPr>
        </p:nvSpPr>
        <p:spPr/>
        <p:txBody>
          <a:bodyPr rtlCol="0"/>
          <a:lstStyle/>
          <a:p>
            <a:pPr rtl="0"/>
            <a:fld id="{49436F85-577F-4A92-A47F-D540A2BCC821}" type="slidenum">
              <a:rPr lang="en-GB" smtClean="0"/>
              <a:pPr/>
              <a:t>3</a:t>
            </a:fld>
            <a:endParaRPr lang="en-GB" dirty="0"/>
          </a:p>
        </p:txBody>
      </p:sp>
    </p:spTree>
    <p:extLst>
      <p:ext uri="{BB962C8B-B14F-4D97-AF65-F5344CB8AC3E}">
        <p14:creationId xmlns:p14="http://schemas.microsoft.com/office/powerpoint/2010/main" val="316305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marL="0" marR="0" lvl="0" indent="0" algn="l" defTabSz="914400" rtl="0" eaLnBrk="1" fontAlgn="auto" latinLnBrk="0" hangingPunct="1">
              <a:lnSpc>
                <a:spcPct val="107000"/>
              </a:lnSpc>
              <a:spcBef>
                <a:spcPts val="0"/>
              </a:spcBef>
              <a:spcAft>
                <a:spcPts val="800"/>
              </a:spcAft>
              <a:buClrTx/>
              <a:buSzTx/>
              <a:buFontTx/>
              <a:buNone/>
              <a:tabLst/>
              <a:defRPr/>
            </a:pPr>
            <a:r>
              <a:rPr lang="fi-FI" sz="1800" b="1" dirty="0">
                <a:effectLst/>
                <a:latin typeface="Calibri" panose="020F0502020204030204" pitchFamily="34" charset="0"/>
                <a:ea typeface="Calibri" panose="020F0502020204030204" pitchFamily="34" charset="0"/>
                <a:cs typeface="Times New Roman" panose="02020603050405020304" pitchFamily="18" charset="0"/>
              </a:rPr>
              <a:t>Tavoite:</a:t>
            </a:r>
            <a:br>
              <a:rPr lang="fi-FI" sz="1800" dirty="0">
                <a:effectLst/>
                <a:latin typeface="Calibri" panose="020F0502020204030204" pitchFamily="34" charset="0"/>
                <a:ea typeface="Calibri" panose="020F0502020204030204" pitchFamily="34" charset="0"/>
                <a:cs typeface="Times New Roman" panose="02020603050405020304" pitchFamily="18" charset="0"/>
              </a:rPr>
            </a:br>
            <a:r>
              <a:rPr lang="fi-FI" sz="1800" dirty="0">
                <a:effectLst/>
                <a:latin typeface="Calibri" panose="020F0502020204030204" pitchFamily="34" charset="0"/>
                <a:ea typeface="Calibri" panose="020F0502020204030204" pitchFamily="34" charset="0"/>
                <a:cs typeface="Times New Roman" panose="02020603050405020304" pitchFamily="18" charset="0"/>
              </a:rPr>
              <a:t>Oppilaat testaavat oppitunneilla saamansa tiedot.</a:t>
            </a:r>
          </a:p>
          <a:p>
            <a:pPr marL="0" marR="0" lvl="0" indent="0" algn="l" defTabSz="914400" rtl="0" eaLnBrk="1" fontAlgn="auto" latinLnBrk="0" hangingPunct="1">
              <a:lnSpc>
                <a:spcPct val="107000"/>
              </a:lnSpc>
              <a:spcBef>
                <a:spcPts val="0"/>
              </a:spcBef>
              <a:spcAft>
                <a:spcPts val="800"/>
              </a:spcAft>
              <a:buClrTx/>
              <a:buSzTx/>
              <a:buFontTx/>
              <a:buNone/>
              <a:tabLst/>
              <a:defRPr/>
            </a:pPr>
            <a:r>
              <a:rPr lang="fi-FI" sz="2800" b="1" dirty="0"/>
              <a:t>Ennen oppituntia: </a:t>
            </a:r>
            <a:r>
              <a:rPr lang="fi-FI" sz="2800" dirty="0"/>
              <a:t>Tulosta harjoitustehtävä (</a:t>
            </a:r>
            <a:r>
              <a:rPr lang="fi-FI" sz="2800" dirty="0" err="1"/>
              <a:t>Exercise</a:t>
            </a:r>
            <a:r>
              <a:rPr lang="fi-FI" sz="2800" dirty="0"/>
              <a:t> 6</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fi-FI"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Ohje:</a:t>
            </a:r>
          </a:p>
          <a:p>
            <a:pPr>
              <a:lnSpc>
                <a:spcPct val="107000"/>
              </a:lnSpc>
              <a:spcAft>
                <a:spcPts val="800"/>
              </a:spcAft>
            </a:pP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b="1" dirty="0">
                <a:effectLst/>
                <a:latin typeface="Corbel" panose="020B0503020204020204" pitchFamily="34" charset="0"/>
                <a:ea typeface="Corbel" panose="020B0503020204020204" pitchFamily="34" charset="0"/>
                <a:cs typeface="Corbel" panose="020B0503020204020204" pitchFamily="34" charset="0"/>
              </a:rPr>
              <a:t>Näin työympäristövisa etenee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dirty="0">
                <a:effectLst/>
                <a:latin typeface="Corbel" panose="020B0503020204020204" pitchFamily="34" charset="0"/>
                <a:ea typeface="Corbel" panose="020B0503020204020204" pitchFamily="34" charset="0"/>
                <a:cs typeface="Corbel" panose="020B0503020204020204" pitchFamily="34" charset="0"/>
              </a:rPr>
              <a:t>Visa koostuu kuudesta kysymyksestä.</a:t>
            </a:r>
          </a:p>
          <a:p>
            <a:pPr>
              <a:lnSpc>
                <a:spcPts val="1200"/>
              </a:lnSpc>
              <a:spcAft>
                <a:spcPts val="800"/>
              </a:spcAft>
            </a:pPr>
            <a:r>
              <a:rPr lang="fi-FI" sz="1800" dirty="0">
                <a:effectLst/>
                <a:latin typeface="Corbel" panose="020B0503020204020204" pitchFamily="34" charset="0"/>
                <a:ea typeface="Corbel" panose="020B0503020204020204" pitchFamily="34" charset="0"/>
                <a:cs typeface="Corbel" panose="020B0503020204020204" pitchFamily="34" charset="0"/>
              </a:rPr>
              <a:t>Näytät oppilaille teksti- ja kuvaväittämiä.</a:t>
            </a:r>
          </a:p>
          <a:p>
            <a:pPr>
              <a:lnSpc>
                <a:spcPts val="1200"/>
              </a:lnSpc>
              <a:spcAft>
                <a:spcPts val="800"/>
              </a:spcAft>
            </a:pPr>
            <a:r>
              <a:rPr lang="fi-FI" sz="1800" dirty="0">
                <a:effectLst/>
                <a:latin typeface="Corbel" panose="020B0503020204020204" pitchFamily="34" charset="0"/>
                <a:ea typeface="Corbel" panose="020B0503020204020204" pitchFamily="34" charset="0"/>
                <a:cs typeface="Corbel" panose="020B0503020204020204" pitchFamily="34" charset="0"/>
              </a:rPr>
              <a:t>Oppilaat rastittavat tehtäväpaperiinsa (tietovisariville) vaihtoehdon A, B tai C</a:t>
            </a:r>
          </a:p>
          <a:p>
            <a:pPr>
              <a:lnSpc>
                <a:spcPts val="1200"/>
              </a:lnSpc>
              <a:spcAft>
                <a:spcPts val="800"/>
              </a:spcAft>
            </a:pPr>
            <a:r>
              <a:rPr lang="fi-FI" sz="1800" dirty="0">
                <a:effectLst/>
                <a:latin typeface="Corbel" panose="020B0503020204020204" pitchFamily="34" charset="0"/>
                <a:ea typeface="Corbel" panose="020B0503020204020204" pitchFamily="34" charset="0"/>
                <a:cs typeface="Corbel" panose="020B0503020204020204" pitchFamily="34" charset="0"/>
              </a:rPr>
              <a:t>Kysymykset ovat seuraavissa dioissa.</a:t>
            </a:r>
          </a:p>
          <a:p>
            <a:pPr>
              <a:lnSpc>
                <a:spcPts val="1200"/>
              </a:lnSpc>
              <a:spcAft>
                <a:spcPts val="800"/>
              </a:spcAft>
            </a:pPr>
            <a:r>
              <a:rPr lang="fi-FI" sz="1800" dirty="0">
                <a:effectLst/>
                <a:latin typeface="Corbel" panose="020B0503020204020204" pitchFamily="34" charset="0"/>
                <a:ea typeface="Corbel" panose="020B0503020204020204" pitchFamily="34" charset="0"/>
                <a:cs typeface="Corbel" panose="020B0503020204020204" pitchFamily="34" charset="0"/>
              </a:rPr>
              <a:t>Kun oppilaat ovat vastanneet kaikkiin kysymyksiin, he vaihtavat tietovisariviä luokkatoverinsa kanssa ja korjaavat toistensa vastaukset.</a:t>
            </a:r>
          </a:p>
          <a:p>
            <a:pPr>
              <a:lnSpc>
                <a:spcPts val="1200"/>
              </a:lnSpc>
              <a:spcAft>
                <a:spcPts val="800"/>
              </a:spcAft>
            </a:pPr>
            <a:endParaRPr lang="fi-FI" sz="1800" dirty="0">
              <a:effectLst/>
              <a:latin typeface="Corbel" panose="020B0503020204020204" pitchFamily="34" charset="0"/>
              <a:ea typeface="Corbel" panose="020B0503020204020204" pitchFamily="34" charset="0"/>
              <a:cs typeface="Corbel" panose="020B0503020204020204" pitchFamily="34" charset="0"/>
            </a:endParaRPr>
          </a:p>
          <a:p>
            <a:pPr>
              <a:lnSpc>
                <a:spcPts val="1200"/>
              </a:lnSpc>
              <a:spcAft>
                <a:spcPts val="800"/>
              </a:spcAft>
            </a:pPr>
            <a:r>
              <a:rPr lang="fi-FI" sz="2800" dirty="0"/>
              <a:t>Jos joku oppilas on vastannut eri tavalla tai haluaa keskustella kuvista, rohkaise häntä. Ei ole oikeastaan oikeaa tai väärää vastausta, kunhan oppilailla on hyvät perustelut sille, miksi he ajattelevat niin kuin ajattelevat.</a:t>
            </a:r>
            <a:endParaRPr lang="fi-FI" sz="1800" dirty="0">
              <a:effectLst/>
              <a:latin typeface="Corbel" panose="020B0503020204020204" pitchFamily="34" charset="0"/>
              <a:ea typeface="Corbel" panose="020B0503020204020204" pitchFamily="34" charset="0"/>
              <a:cs typeface="Corbel" panose="020B0503020204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4</a:t>
            </a:fld>
            <a:endParaRPr lang="en-GB" dirty="0"/>
          </a:p>
        </p:txBody>
      </p:sp>
    </p:spTree>
    <p:extLst>
      <p:ext uri="{BB962C8B-B14F-4D97-AF65-F5344CB8AC3E}">
        <p14:creationId xmlns:p14="http://schemas.microsoft.com/office/powerpoint/2010/main" val="2294337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fi-FI" sz="1800" b="1" dirty="0">
                <a:effectLst/>
                <a:latin typeface="Calibri" panose="020F0502020204030204" pitchFamily="34" charset="0"/>
                <a:ea typeface="Calibri" panose="020F0502020204030204" pitchFamily="34" charset="0"/>
                <a:cs typeface="Times New Roman" panose="02020603050405020304" pitchFamily="18" charset="0"/>
              </a:rPr>
              <a:t>Ohje: </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Lue ääneen 1. kysymys: Mikä näistä on fyysinen työympäristötekijä?</a:t>
            </a: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Jos joku oppilas on vastannut eri tavalla tai haluaa keskustella kuvista, rohkaise häntä. Ei ole oikeastaan oikeaa tai väärää vastausta, kunhan oppilailla on hyvät perustelut sille, miksi he ajattelevat niin kuin ajattelevat.</a:t>
            </a:r>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5</a:t>
            </a:fld>
            <a:endParaRPr lang="en-GB" dirty="0"/>
          </a:p>
        </p:txBody>
      </p:sp>
    </p:spTree>
    <p:extLst>
      <p:ext uri="{BB962C8B-B14F-4D97-AF65-F5344CB8AC3E}">
        <p14:creationId xmlns:p14="http://schemas.microsoft.com/office/powerpoint/2010/main" val="399520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fi-FI" sz="1800" b="1" dirty="0">
                <a:effectLst/>
                <a:latin typeface="Calibri" panose="020F0502020204030204" pitchFamily="34" charset="0"/>
                <a:ea typeface="Calibri" panose="020F0502020204030204" pitchFamily="34" charset="0"/>
                <a:cs typeface="Times New Roman" panose="02020603050405020304" pitchFamily="18" charset="0"/>
              </a:rPr>
              <a:t>Ohje:</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Lue ääneen 2. kysymys:</a:t>
            </a: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Mikä on esimerkki psykososiaalisesta työympäristöstä?</a:t>
            </a: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Väittämät ovat: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A. Tekniikka, laitteet, vaaralliset aineet ja turvallisuus.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B. Stressi, konfliktit, positiivinen palaute ja yhteisöllisyys.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C. Ääni, valo, lämpö ja ilma. </a:t>
            </a: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6</a:t>
            </a:fld>
            <a:endParaRPr lang="en-GB" dirty="0"/>
          </a:p>
        </p:txBody>
      </p:sp>
    </p:spTree>
    <p:extLst>
      <p:ext uri="{BB962C8B-B14F-4D97-AF65-F5344CB8AC3E}">
        <p14:creationId xmlns:p14="http://schemas.microsoft.com/office/powerpoint/2010/main" val="240666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fi-FI"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Lue ääneen 3. kysymys:</a:t>
            </a:r>
          </a:p>
          <a:p>
            <a:pPr>
              <a:lnSpc>
                <a:spcPct val="107000"/>
              </a:lnSpc>
              <a:spcAft>
                <a:spcPts val="800"/>
              </a:spcAft>
            </a:pPr>
            <a:r>
              <a:rPr lang="fi-FI"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Mikä </a:t>
            </a:r>
            <a:r>
              <a:rPr lang="fi-FI"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ei ole</a:t>
            </a:r>
            <a:r>
              <a:rPr lang="fi-FI"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fyysinen riski työympäristössä?</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Jos joku oppilas on vastannut eri tavalla tai haluaa keskustella kuvista, rohkaise häntä. Ei ole oikeastaan oikeaa tai väärää vastausta, kunhan oppilailla on hyvät perustelut sille, miksi he ajattelevat niin kuin ajattelevat.</a:t>
            </a: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7</a:t>
            </a:fld>
            <a:endParaRPr lang="en-GB" dirty="0"/>
          </a:p>
        </p:txBody>
      </p:sp>
    </p:spTree>
    <p:extLst>
      <p:ext uri="{BB962C8B-B14F-4D97-AF65-F5344CB8AC3E}">
        <p14:creationId xmlns:p14="http://schemas.microsoft.com/office/powerpoint/2010/main" val="344138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fi-FI" sz="1800" b="1" dirty="0">
                <a:effectLst/>
                <a:latin typeface="Calibri" panose="020F0502020204030204" pitchFamily="34" charset="0"/>
                <a:ea typeface="Calibri" panose="020F0502020204030204" pitchFamily="34" charset="0"/>
                <a:cs typeface="Times New Roman" panose="02020603050405020304" pitchFamily="18" charset="0"/>
              </a:rPr>
              <a:t>Ohje:</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Lue ääneen 4. kysymys:</a:t>
            </a: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Mikä näistä on psykososiaalinen työympäristötekijä?</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Jos joku oppilas on vastannut eri tavalla tai haluaa keskustella kuvista, rohkaise häntä. Ei ole oikeastaan oikeaa tai väärää vastausta, kunhan oppilailla on hyvät perustelut sille, miksi he ajattelevat niin kuin ajattelevat.</a:t>
            </a: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8</a:t>
            </a:fld>
            <a:endParaRPr lang="en-GB" dirty="0"/>
          </a:p>
        </p:txBody>
      </p:sp>
    </p:spTree>
    <p:extLst>
      <p:ext uri="{BB962C8B-B14F-4D97-AF65-F5344CB8AC3E}">
        <p14:creationId xmlns:p14="http://schemas.microsoft.com/office/powerpoint/2010/main" val="37027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fi-FI" sz="1800" b="1" dirty="0">
                <a:effectLst/>
                <a:latin typeface="Calibri" panose="020F0502020204030204" pitchFamily="34" charset="0"/>
                <a:ea typeface="Calibri" panose="020F0502020204030204" pitchFamily="34" charset="0"/>
                <a:cs typeface="Times New Roman" panose="02020603050405020304" pitchFamily="18" charset="0"/>
              </a:rPr>
              <a:t>Ohje:</a:t>
            </a: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Lue ääneen 5. kysymys:</a:t>
            </a: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Mikä väittämä on totta digitaalisessa työympäristössä?</a:t>
            </a:r>
          </a:p>
          <a:p>
            <a:pPr>
              <a:lnSpc>
                <a:spcPct val="107000"/>
              </a:lnSpc>
              <a:spcAft>
                <a:spcPts val="80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Väittämät ovat: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b="1" dirty="0">
                <a:effectLst/>
                <a:latin typeface="Corbel" panose="020B0503020204020204" pitchFamily="34" charset="0"/>
                <a:ea typeface="Corbel" panose="020B0503020204020204" pitchFamily="34" charset="0"/>
                <a:cs typeface="Corbel" panose="020B0503020204020204" pitchFamily="34" charset="0"/>
              </a:rPr>
              <a:t>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dirty="0">
                <a:effectLst/>
                <a:latin typeface="Corbel" panose="020B0503020204020204" pitchFamily="34" charset="0"/>
                <a:ea typeface="Corbel" panose="020B0503020204020204" pitchFamily="34" charset="0"/>
                <a:cs typeface="Corbel" panose="020B0503020204020204" pitchFamily="34" charset="0"/>
              </a:rPr>
              <a:t>Voit katsoa näyttöä kuinka paljon haluat päivän aikana, kunhan nukut kahdeksan tuntia yössä.</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b="1" dirty="0">
                <a:effectLst/>
                <a:latin typeface="Corbel" panose="020B0503020204020204" pitchFamily="34" charset="0"/>
                <a:ea typeface="Corbel" panose="020B0503020204020204" pitchFamily="34" charset="0"/>
                <a:cs typeface="Corbel" panose="020B0503020204020204" pitchFamily="34" charset="0"/>
              </a:rPr>
              <a:t>B.</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dirty="0">
                <a:effectLst/>
                <a:latin typeface="Corbel" panose="020B0503020204020204" pitchFamily="34" charset="0"/>
                <a:ea typeface="Corbel" panose="020B0503020204020204" pitchFamily="34" charset="0"/>
                <a:cs typeface="Corbel" panose="020B0503020204020204" pitchFamily="34" charset="0"/>
              </a:rPr>
              <a:t>Tiedämme tarkalleen, kuinka digitaaliset työvälineet vaikuttavat meihin – mutta emme kerro sitä.</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b="1" dirty="0">
                <a:effectLst/>
                <a:latin typeface="Corbel" panose="020B0503020204020204" pitchFamily="34" charset="0"/>
                <a:ea typeface="Corbel" panose="020B0503020204020204" pitchFamily="34" charset="0"/>
                <a:cs typeface="Corbel" panose="020B0503020204020204" pitchFamily="34" charset="0"/>
              </a:rPr>
              <a:t>C.</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fi-FI" sz="1800" dirty="0">
                <a:effectLst/>
                <a:latin typeface="Corbel" panose="020B0503020204020204" pitchFamily="34" charset="0"/>
                <a:ea typeface="Corbel" panose="020B0503020204020204" pitchFamily="34" charset="0"/>
                <a:cs typeface="Corbel" panose="020B0503020204020204" pitchFamily="34" charset="0"/>
              </a:rPr>
              <a:t>Tutkimukset osoittavat, että meidän on silti tavattava fyysisesti tosielämässä vodaksemme hyvin.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9</a:t>
            </a:fld>
            <a:endParaRPr lang="en-GB" dirty="0"/>
          </a:p>
        </p:txBody>
      </p:sp>
    </p:spTree>
    <p:extLst>
      <p:ext uri="{BB962C8B-B14F-4D97-AF65-F5344CB8AC3E}">
        <p14:creationId xmlns:p14="http://schemas.microsoft.com/office/powerpoint/2010/main" val="2069782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10" Type="http://schemas.openxmlformats.org/officeDocument/2006/relationships/image" Target="../media/image12.bin"/><Relationship Id="rId4" Type="http://schemas.openxmlformats.org/officeDocument/2006/relationships/image" Target="../media/image6.bin"/><Relationship Id="rId9" Type="http://schemas.openxmlformats.org/officeDocument/2006/relationships/image" Target="../media/image11.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ight grey">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834" y="675392"/>
            <a:ext cx="5467917" cy="4766558"/>
          </a:xfrm>
        </p:spPr>
        <p:txBody>
          <a:bodyPr rtlCol="0" anchor="t" anchorCtr="0"/>
          <a:lstStyle>
            <a:lvl1pPr algn="l">
              <a:lnSpc>
                <a:spcPct val="83000"/>
              </a:lnSpc>
              <a:defRPr sz="7800">
                <a:solidFill>
                  <a:srgbClr val="006EB6"/>
                </a:solidFill>
              </a:defRPr>
            </a:lvl1pPr>
          </a:lstStyle>
          <a:p>
            <a:pPr rtl="0"/>
            <a:r>
              <a:rPr lang="fi-fi"/>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337287453"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87233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marR="0" indent="0" algn="l" defTabSz="914400" rtl="0" eaLnBrk="1" fontAlgn="auto" latinLnBrk="0" hangingPunct="1">
              <a:lnSpc>
                <a:spcPct val="105000"/>
              </a:lnSpc>
              <a:spcBef>
                <a:spcPts val="0"/>
              </a:spcBef>
              <a:spcAft>
                <a:spcPts val="0"/>
              </a:spcAft>
              <a:buClrTx/>
              <a:buSzTx/>
              <a:buFont typeface="Open Sans" panose="020B0606030504020204" pitchFamily="34" charset="0"/>
              <a:buNone/>
              <a:tabLst/>
              <a:defRPr sz="4000" b="1" i="1" baseline="0">
                <a:solidFill>
                  <a:srgbClr val="ADCFF1"/>
                </a:solidFill>
              </a:defRPr>
            </a:lvl1pPr>
            <a:lvl2pPr marL="0" indent="0">
              <a:spcBef>
                <a:spcPts val="1800"/>
              </a:spcBef>
              <a:buFont typeface="Open Sans" panose="020B0606030504020204" pitchFamily="34" charset="0"/>
              <a:buChar char="​"/>
              <a:defRPr>
                <a:solidFill>
                  <a:srgbClr val="ADCFF1"/>
                </a:solidFill>
              </a:defRPr>
            </a:lvl2pPr>
          </a:lstStyle>
          <a:p>
            <a:pPr marL="0" marR="0" lvl="0" indent="0" algn="l" defTabSz="9144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fi-fi"/>
              <a:t>Insert quotation text in several lines. Insert name or source: Click ENTER for new line, click TAB, insert name/source</a:t>
            </a:r>
            <a:endParaRPr lang="sv-SE"/>
          </a:p>
          <a:p>
            <a:pPr lvl="1" rtl="0"/>
            <a:r>
              <a:rPr lang="fi-fi"/>
              <a:t>Second level</a:t>
            </a:r>
            <a:endParaRPr lang="sv-SE"/>
          </a:p>
        </p:txBody>
      </p:sp>
      <p:sp>
        <p:nvSpPr>
          <p:cNvPr id="16"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AECE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sv-SE"/>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fi-fi"/>
              <a:t> </a:t>
            </a:r>
          </a:p>
        </p:txBody>
      </p:sp>
      <p:sp>
        <p:nvSpPr>
          <p:cNvPr id="2" name="Date Placeholder 1" hidden="1"/>
          <p:cNvSpPr>
            <a:spLocks noGrp="1"/>
          </p:cNvSpPr>
          <p:nvPr>
            <p:ph type="dt" sz="half" idx="14"/>
          </p:nvPr>
        </p:nvSpPr>
        <p:spPr>
          <a:xfrm>
            <a:off x="0" y="6912000"/>
            <a:ext cx="0" cy="0"/>
          </a:xfrm>
        </p:spPr>
        <p:txBody>
          <a:bodyPr rtlCol="0"/>
          <a:lstStyle/>
          <a:p>
            <a:pPr rtl="0"/>
            <a:endParaRPr lang="sv-SE" dirty="0"/>
          </a:p>
        </p:txBody>
      </p:sp>
      <p:sp>
        <p:nvSpPr>
          <p:cNvPr id="6" name="FLD_Footer"/>
          <p:cNvSpPr>
            <a:spLocks noGrp="1"/>
          </p:cNvSpPr>
          <p:nvPr>
            <p:ph type="ftr" sz="quarter" idx="15"/>
          </p:nvPr>
        </p:nvSpPr>
        <p:spPr/>
        <p:txBody>
          <a:bodyPr rtlCol="0"/>
          <a:lstStyle>
            <a:lvl1pPr>
              <a:defRPr>
                <a:solidFill>
                  <a:srgbClr val="ADCFF1"/>
                </a:solidFill>
              </a:defRPr>
            </a:lvl1pPr>
          </a:lstStyle>
          <a:p>
            <a:pPr rtl="0"/>
            <a:endParaRPr lang="sv-SE" dirty="0"/>
          </a:p>
        </p:txBody>
      </p:sp>
      <p:sp>
        <p:nvSpPr>
          <p:cNvPr id="11" name="Slide Number Placeholder 10"/>
          <p:cNvSpPr>
            <a:spLocks noGrp="1"/>
          </p:cNvSpPr>
          <p:nvPr>
            <p:ph type="sldNum" sz="quarter" idx="16"/>
          </p:nvPr>
        </p:nvSpPr>
        <p:spPr/>
        <p:txBody>
          <a:bodyPr rtlCol="0"/>
          <a:lstStyle>
            <a:lvl1pPr>
              <a:defRPr>
                <a:solidFill>
                  <a:srgbClr val="ADCFF1"/>
                </a:solidFill>
              </a:defRPr>
            </a:lvl1pPr>
          </a:lstStyle>
          <a:p>
            <a:pPr rtl="0"/>
            <a:fld id="{45D37B1E-C366-494F-A587-962AD9AABC83}" type="slidenum">
              <a:rPr lang="sv-SE" smtClean="0"/>
              <a:pPr/>
              <a:t>‹#›</a:t>
            </a:fld>
            <a:endParaRPr lang="sv-SE" dirty="0"/>
          </a:p>
        </p:txBody>
      </p:sp>
    </p:spTree>
    <p:extLst>
      <p:ext uri="{BB962C8B-B14F-4D97-AF65-F5344CB8AC3E}">
        <p14:creationId xmlns:p14="http://schemas.microsoft.com/office/powerpoint/2010/main" val="64520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indent="0">
              <a:lnSpc>
                <a:spcPct val="105000"/>
              </a:lnSpc>
              <a:buFont typeface="Open Sans" panose="020B0606030504020204" pitchFamily="34" charset="0"/>
              <a:buChar char="​"/>
              <a:defRPr sz="4000" b="1" i="1"/>
            </a:lvl1pPr>
            <a:lvl2pPr marL="0" indent="0">
              <a:spcBef>
                <a:spcPts val="1800"/>
              </a:spcBef>
              <a:buFont typeface="Open Sans" panose="020B0606030504020204" pitchFamily="34" charset="0"/>
              <a:buChar char="​"/>
              <a:defRPr/>
            </a:lvl2pPr>
          </a:lstStyle>
          <a:p>
            <a:pPr lvl="0" rtl="0"/>
            <a:r>
              <a:rPr lang="fi-fi"/>
              <a:t>Insert quotation text in several lines. Insert name or source: Click ENTER for new line, click TAB, insert name/source</a:t>
            </a:r>
            <a:endParaRPr lang="sv-SE"/>
          </a:p>
          <a:p>
            <a:pPr lvl="1" rtl="0"/>
            <a:r>
              <a:rPr lang="fi-fi"/>
              <a:t>Second level</a:t>
            </a:r>
            <a:endParaRPr lang="sv-SE"/>
          </a:p>
        </p:txBody>
      </p:sp>
      <p:sp>
        <p:nvSpPr>
          <p:cNvPr id="10"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183643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376126"/>
            <a:ext cx="2676479" cy="2057761"/>
          </a:xfrm>
        </p:spPr>
        <p:txBody>
          <a:bodyPr rtlCol="0"/>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lvl1pPr>
            <a:lvl2pPr marL="288000" indent="-288000">
              <a:lnSpc>
                <a:spcPct val="95000"/>
              </a:lnSpc>
              <a:buFont typeface="Corbel" panose="020B0503020204020204" pitchFamily="34" charset="0"/>
              <a:buChar char="—"/>
              <a:defRPr sz="1800"/>
            </a:lvl2pPr>
            <a:lvl3pPr marL="540000" indent="-252000">
              <a:lnSpc>
                <a:spcPct val="95000"/>
              </a:lnSpc>
              <a:buFont typeface="Symbol" panose="05050102010706020507" pitchFamily="18" charset="2"/>
              <a:buChar char="·"/>
              <a:defRPr sz="1800"/>
            </a:lvl3pPr>
            <a:lvl4pPr marL="792000" indent="-252000">
              <a:lnSpc>
                <a:spcPct val="95000"/>
              </a:lnSpc>
              <a:buFont typeface="Arial" panose="020B0604020202020204" pitchFamily="34" charset="0"/>
              <a:buChar char="‒"/>
              <a:defRPr sz="1800"/>
            </a:lvl4pPr>
            <a:lvl5pPr marL="1044000" indent="-252000">
              <a:lnSpc>
                <a:spcPct val="95000"/>
              </a:lnSpc>
              <a:buFont typeface="Symbol" panose="05050102010706020507" pitchFamily="18" charset="2"/>
              <a:buChar char="·"/>
              <a:defRPr sz="1800"/>
            </a:lvl5pPr>
            <a:lvl6pPr>
              <a:lnSpc>
                <a:spcPct val="95000"/>
              </a:lnSpc>
              <a:defRPr sz="1800"/>
            </a:lvl6pPr>
            <a:lvl7pPr>
              <a:lnSpc>
                <a:spcPct val="95000"/>
              </a:lnSpc>
              <a:defRPr sz="1800"/>
            </a:lvl7pPr>
            <a:lvl8pPr>
              <a:lnSpc>
                <a:spcPct val="95000"/>
              </a:lnSpc>
              <a:defRPr sz="1800"/>
            </a:lvl8pPr>
            <a:lvl9pPr>
              <a:lnSpc>
                <a:spcPct val="95000"/>
              </a:lnSpc>
              <a:defRPr sz="1800"/>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fi-fi"/>
              <a:t>Click to add chart text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10" name="Text Placeholder 9"/>
          <p:cNvSpPr>
            <a:spLocks noGrp="1"/>
          </p:cNvSpPr>
          <p:nvPr>
            <p:ph type="body" sz="quarter" idx="14" hasCustomPrompt="1"/>
          </p:nvPr>
        </p:nvSpPr>
        <p:spPr>
          <a:xfrm>
            <a:off x="693737" y="4433887"/>
            <a:ext cx="2700337" cy="1575135"/>
          </a:xfrm>
        </p:spPr>
        <p:txBody>
          <a:bodyPr rtlCol="0" anchor="b"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fi-fi"/>
              <a:t>Click to add note text</a:t>
            </a:r>
            <a:endParaRPr lang="sv-SE"/>
          </a:p>
        </p:txBody>
      </p:sp>
      <p:sp>
        <p:nvSpPr>
          <p:cNvPr id="12" name="Content Placeholder 11"/>
          <p:cNvSpPr>
            <a:spLocks noGrp="1"/>
          </p:cNvSpPr>
          <p:nvPr>
            <p:ph sz="quarter" idx="15" hasCustomPrompt="1"/>
          </p:nvPr>
        </p:nvSpPr>
        <p:spPr>
          <a:xfrm>
            <a:off x="3394074" y="1409699"/>
            <a:ext cx="8099424" cy="4550461"/>
          </a:xfrm>
        </p:spPr>
        <p:txBody>
          <a:bodyPr rtlCol="0"/>
          <a:lstStyle>
            <a:lvl1pPr>
              <a:defRPr/>
            </a:lvl1pPr>
          </a:lstStyle>
          <a:p>
            <a:pPr lvl="0" rtl="0"/>
            <a:r>
              <a:rPr lang="fi-fi"/>
              <a:t>Insert chart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6" name="Title 5"/>
          <p:cNvSpPr>
            <a:spLocks noGrp="1"/>
          </p:cNvSpPr>
          <p:nvPr>
            <p:ph type="title" hasCustomPrompt="1"/>
          </p:nvPr>
        </p:nvSpPr>
        <p:spPr/>
        <p:txBody>
          <a:bodyPr rtlCol="0"/>
          <a:lstStyle>
            <a:lvl1pPr>
              <a:defRPr/>
            </a:lvl1pPr>
          </a:lstStyle>
          <a:p>
            <a:pPr rtl="0"/>
            <a:r>
              <a:rPr lang="fi-fi"/>
              <a:t>Click to add title in max 1 line</a:t>
            </a:r>
            <a:endParaRPr lang="sv-SE" noProof="0" dirty="0"/>
          </a:p>
        </p:txBody>
      </p:sp>
    </p:spTree>
    <p:extLst>
      <p:ext uri="{BB962C8B-B14F-4D97-AF65-F5344CB8AC3E}">
        <p14:creationId xmlns:p14="http://schemas.microsoft.com/office/powerpoint/2010/main" val="225805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fi-fi"/>
              <a:t>Insert chart or table</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fi-fi"/>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fi-fi"/>
              <a:t>Click to add title in max 1 line</a:t>
            </a:r>
            <a:endParaRPr lang="sv-SE" noProof="0" dirty="0"/>
          </a:p>
        </p:txBody>
      </p:sp>
    </p:spTree>
    <p:extLst>
      <p:ext uri="{BB962C8B-B14F-4D97-AF65-F5344CB8AC3E}">
        <p14:creationId xmlns:p14="http://schemas.microsoft.com/office/powerpoint/2010/main" val="3501748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content + note, lightblue">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fi-fi"/>
              <a:t>Insert chart or table</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fi-fi"/>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fi-fi"/>
              <a:t>Click to add title in max 1 line</a:t>
            </a:r>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897364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7" name="Title 6"/>
          <p:cNvSpPr>
            <a:spLocks noGrp="1"/>
          </p:cNvSpPr>
          <p:nvPr>
            <p:ph type="title" hasCustomPrompt="1"/>
          </p:nvPr>
        </p:nvSpPr>
        <p:spPr>
          <a:xfrm>
            <a:off x="656568" y="391028"/>
            <a:ext cx="5278565" cy="1285875"/>
          </a:xfrm>
        </p:spPr>
        <p:txBody>
          <a:bodyPr rtlCol="0"/>
          <a:lstStyle>
            <a:lvl1pPr>
              <a:defRPr>
                <a:solidFill>
                  <a:schemeClr val="bg1"/>
                </a:solidFill>
              </a:defRPr>
            </a:lvl1pPr>
          </a:lstStyle>
          <a:p>
            <a:pPr rtl="0"/>
            <a:r>
              <a:rPr lang="fi-fi"/>
              <a:t>Click to add title in max 2 lines</a:t>
            </a:r>
            <a:endParaRPr lang="sv-SE"/>
          </a:p>
        </p:txBody>
      </p:sp>
    </p:spTree>
    <p:extLst>
      <p:ext uri="{BB962C8B-B14F-4D97-AF65-F5344CB8AC3E}">
        <p14:creationId xmlns:p14="http://schemas.microsoft.com/office/powerpoint/2010/main" val="123498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0" name="Content Placeholder 2"/>
          <p:cNvSpPr>
            <a:spLocks noGrp="1"/>
          </p:cNvSpPr>
          <p:nvPr>
            <p:ph sz="quarter" idx="15" hasCustomPrompt="1"/>
          </p:nvPr>
        </p:nvSpPr>
        <p:spPr>
          <a:xfrm>
            <a:off x="693737" y="1920240"/>
            <a:ext cx="4698964" cy="4029710"/>
          </a:xfrm>
        </p:spPr>
        <p:txBody>
          <a:bodyPr rtlCol="0"/>
          <a:lstStyle>
            <a:lvl1pPr>
              <a:lnSpc>
                <a:spcPct val="95000"/>
              </a:lnSpc>
              <a:defRPr sz="1800">
                <a:solidFill>
                  <a:srgbClr val="ADCFF1"/>
                </a:solidFill>
              </a:defRPr>
            </a:lvl1pPr>
            <a:lvl2pPr>
              <a:lnSpc>
                <a:spcPct val="95000"/>
              </a:lnSpc>
              <a:defRPr sz="1800">
                <a:solidFill>
                  <a:srgbClr val="ADCFF1"/>
                </a:solidFill>
              </a:defRPr>
            </a:lvl2pPr>
            <a:lvl3pPr>
              <a:lnSpc>
                <a:spcPct val="95000"/>
              </a:lnSpc>
              <a:defRPr sz="1800">
                <a:solidFill>
                  <a:srgbClr val="ADCFF1"/>
                </a:solidFill>
              </a:defRPr>
            </a:lvl3pPr>
            <a:lvl4pPr>
              <a:lnSpc>
                <a:spcPct val="95000"/>
              </a:lnSpc>
              <a:defRPr sz="1800">
                <a:solidFill>
                  <a:srgbClr val="ADCFF1"/>
                </a:solidFill>
              </a:defRPr>
            </a:lvl4pPr>
            <a:lvl5pPr>
              <a:lnSpc>
                <a:spcPct val="95000"/>
              </a:lnSpc>
              <a:defRPr sz="1800">
                <a:solidFill>
                  <a:srgbClr val="ADCFF1"/>
                </a:solidFill>
              </a:defRPr>
            </a:lvl5pPr>
            <a:lvl6pPr>
              <a:lnSpc>
                <a:spcPct val="95000"/>
              </a:lnSpc>
              <a:defRPr sz="1800">
                <a:solidFill>
                  <a:srgbClr val="ADCFF1"/>
                </a:solidFill>
              </a:defRPr>
            </a:lvl6pPr>
            <a:lvl7pPr>
              <a:lnSpc>
                <a:spcPct val="95000"/>
              </a:lnSpc>
              <a:defRPr sz="1800">
                <a:solidFill>
                  <a:srgbClr val="ADCFF1"/>
                </a:solidFill>
              </a:defRPr>
            </a:lvl7pPr>
            <a:lvl8pPr>
              <a:lnSpc>
                <a:spcPct val="95000"/>
              </a:lnSpc>
              <a:defRPr sz="1800">
                <a:solidFill>
                  <a:srgbClr val="ADCFF1"/>
                </a:solidFill>
              </a:defRPr>
            </a:lvl8pPr>
            <a:lvl9pPr>
              <a:lnSpc>
                <a:spcPct val="95000"/>
              </a:lnSpc>
              <a:defRPr sz="1800">
                <a:solidFill>
                  <a:srgbClr val="ADCFF1"/>
                </a:solidFill>
              </a:defRPr>
            </a:lvl9pPr>
          </a:lstStyle>
          <a:p>
            <a:pPr lvl="0" rtl="0"/>
            <a:r>
              <a:rPr lang="fi-fi"/>
              <a:t>Click to add chart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6" name="Title 5"/>
          <p:cNvSpPr>
            <a:spLocks noGrp="1"/>
          </p:cNvSpPr>
          <p:nvPr>
            <p:ph type="title" hasCustomPrompt="1"/>
          </p:nvPr>
        </p:nvSpPr>
        <p:spPr>
          <a:xfrm>
            <a:off x="656568" y="391028"/>
            <a:ext cx="4736133" cy="1285875"/>
          </a:xfrm>
        </p:spPr>
        <p:txBody>
          <a:bodyPr rtlCol="0"/>
          <a:lstStyle>
            <a:lvl1pPr>
              <a:defRPr>
                <a:solidFill>
                  <a:srgbClr val="ADCFF1"/>
                </a:solidFill>
              </a:defRPr>
            </a:lvl1pPr>
          </a:lstStyle>
          <a:p>
            <a:pPr rtl="0"/>
            <a:r>
              <a:rPr lang="fi-fi"/>
              <a:t>Click to add title in max 2 lines</a:t>
            </a:r>
            <a:endParaRPr lang="sv-SE"/>
          </a:p>
        </p:txBody>
      </p:sp>
    </p:spTree>
    <p:extLst>
      <p:ext uri="{BB962C8B-B14F-4D97-AF65-F5344CB8AC3E}">
        <p14:creationId xmlns:p14="http://schemas.microsoft.com/office/powerpoint/2010/main" val="918649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fi-fi"/>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fi-fi"/>
              <a:t>Click to add text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3176105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7795777" cy="1285875"/>
          </a:xfrm>
        </p:spPr>
        <p:txBody>
          <a:bodyPr rtlCol="0"/>
          <a:lstStyle>
            <a:lvl1pPr>
              <a:defRPr baseline="0">
                <a:solidFill>
                  <a:srgbClr val="006EB6"/>
                </a:solidFill>
              </a:defRPr>
            </a:lvl1pPr>
          </a:lstStyle>
          <a:p>
            <a:pPr rtl="0"/>
            <a:r>
              <a:rPr lang="fi-fi"/>
              <a:t>Click to add title in max 2 lines</a:t>
            </a:r>
            <a:endParaRPr lang="sv-SE"/>
          </a:p>
        </p:txBody>
      </p:sp>
      <p:sp>
        <p:nvSpPr>
          <p:cNvPr id="10" name="Text Placeholder 2"/>
          <p:cNvSpPr>
            <a:spLocks noGrp="1"/>
          </p:cNvSpPr>
          <p:nvPr>
            <p:ph type="body" sz="quarter" idx="15" hasCustomPrompt="1"/>
          </p:nvPr>
        </p:nvSpPr>
        <p:spPr>
          <a:xfrm>
            <a:off x="693738" y="2417762"/>
            <a:ext cx="7740144" cy="3532187"/>
          </a:xfrm>
        </p:spPr>
        <p:txBody>
          <a:bodyPr rtlCol="0"/>
          <a:lstStyle/>
          <a:p>
            <a:pPr lvl="0" rtl="0"/>
            <a:r>
              <a:rPr lang="fi-fi"/>
              <a:t>Click to add text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9" name="Picture Placeholder 3"/>
          <p:cNvSpPr>
            <a:spLocks noGrp="1"/>
          </p:cNvSpPr>
          <p:nvPr>
            <p:ph type="pic" sz="quarter" idx="14" hasCustomPrompt="1"/>
          </p:nvPr>
        </p:nvSpPr>
        <p:spPr>
          <a:xfrm>
            <a:off x="8794750" y="0"/>
            <a:ext cx="3394463" cy="68580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51980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fi-fi"/>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fi-fi"/>
              <a:t>Click to add text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11" name="Picture Placeholder 4"/>
          <p:cNvSpPr>
            <a:spLocks noGrp="1"/>
          </p:cNvSpPr>
          <p:nvPr>
            <p:ph type="pic" sz="quarter" idx="16" hasCustomPrompt="1"/>
          </p:nvPr>
        </p:nvSpPr>
        <p:spPr>
          <a:xfrm>
            <a:off x="6094800" y="3425824"/>
            <a:ext cx="6094413" cy="3432175"/>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2" name="Date Placeholder 1" hidden="1"/>
          <p:cNvSpPr>
            <a:spLocks noGrp="1"/>
          </p:cNvSpPr>
          <p:nvPr>
            <p:ph type="dt" sz="half" idx="17"/>
          </p:nvPr>
        </p:nvSpPr>
        <p:spPr>
          <a:xfrm>
            <a:off x="0" y="6912000"/>
            <a:ext cx="0" cy="0"/>
          </a:xfrm>
        </p:spPr>
        <p:txBody>
          <a:bodyPr rtlCol="0"/>
          <a:lstStyle>
            <a:lvl1pPr>
              <a:defRPr sz="100">
                <a:solidFill>
                  <a:schemeClr val="bg1"/>
                </a:solidFill>
              </a:defRPr>
            </a:lvl1pPr>
          </a:lstStyle>
          <a:p>
            <a:pPr rtl="0"/>
            <a:endParaRPr lang="sv-SE" dirty="0"/>
          </a:p>
        </p:txBody>
      </p:sp>
      <p:sp>
        <p:nvSpPr>
          <p:cNvPr id="7" name="FLD_Footer"/>
          <p:cNvSpPr>
            <a:spLocks noGrp="1"/>
          </p:cNvSpPr>
          <p:nvPr>
            <p:ph type="ftr" sz="quarter" idx="18"/>
          </p:nvPr>
        </p:nvSpPr>
        <p:spPr/>
        <p:txBody>
          <a:bodyPr rtlCol="0"/>
          <a:lstStyle/>
          <a:p>
            <a:pPr rtl="0"/>
            <a:endParaRPr lang="sv-SE" dirty="0"/>
          </a:p>
        </p:txBody>
      </p:sp>
      <p:sp>
        <p:nvSpPr>
          <p:cNvPr id="8" name="Slide Number Placeholder 7"/>
          <p:cNvSpPr>
            <a:spLocks noGrp="1"/>
          </p:cNvSpPr>
          <p:nvPr>
            <p:ph type="sldNum" sz="quarter" idx="19"/>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7167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color">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400" y="676800"/>
            <a:ext cx="5468352" cy="4765150"/>
          </a:xfrm>
        </p:spPr>
        <p:txBody>
          <a:bodyPr rtlCol="0" anchor="t" anchorCtr="0"/>
          <a:lstStyle>
            <a:lvl1pPr algn="l">
              <a:lnSpc>
                <a:spcPct val="83000"/>
              </a:lnSpc>
              <a:defRPr sz="7800">
                <a:solidFill>
                  <a:srgbClr val="ADCFF1"/>
                </a:solidFill>
              </a:defRPr>
            </a:lvl1pPr>
          </a:lstStyle>
          <a:p>
            <a:pPr rtl="0"/>
            <a:r>
              <a:rPr lang="fi-fi"/>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a:t>Click to add name</a:t>
            </a:r>
            <a:endParaRPr lang="sv-SE" dirty="0"/>
          </a:p>
        </p:txBody>
      </p:sp>
      <p:sp>
        <p:nvSpPr>
          <p:cNvPr id="4" name="Date_DateCustomA"/>
          <p:cNvSpPr>
            <a:spLocks noGrp="1"/>
          </p:cNvSpPr>
          <p:nvPr>
            <p:ph type="dt" sz="half" idx="10"/>
          </p:nvPr>
        </p:nvSpPr>
        <p:spPr>
          <a:xfrm>
            <a:off x="8794752" y="6321576"/>
            <a:ext cx="2698748" cy="176724"/>
          </a:xfrm>
          <a:noFill/>
        </p:spPr>
        <p:txBody>
          <a:bodyPr rtlCol="0"/>
          <a:lstStyle>
            <a:lvl1pPr>
              <a:defRPr sz="1350">
                <a:solidFill>
                  <a:srgbClr val="ADCFF1"/>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pic>
        <p:nvPicPr>
          <p:cNvPr id="515685832" name="Logo light"/>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589547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fi-fi"/>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fi-fi"/>
              <a:t>Click to add text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11" name="Picture Placeholder 4"/>
          <p:cNvSpPr>
            <a:spLocks noGrp="1"/>
          </p:cNvSpPr>
          <p:nvPr>
            <p:ph type="pic" sz="quarter" idx="16" hasCustomPrompt="1"/>
          </p:nvPr>
        </p:nvSpPr>
        <p:spPr>
          <a:xfrm>
            <a:off x="6094801" y="3425823"/>
            <a:ext cx="2699950" cy="34344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13" name="Picture Placeholder 5"/>
          <p:cNvSpPr>
            <a:spLocks noGrp="1"/>
          </p:cNvSpPr>
          <p:nvPr>
            <p:ph type="pic" sz="quarter" idx="17" hasCustomPrompt="1"/>
          </p:nvPr>
        </p:nvSpPr>
        <p:spPr>
          <a:xfrm>
            <a:off x="8794751" y="3425823"/>
            <a:ext cx="3394462" cy="3434400"/>
          </a:xfrm>
          <a:solidFill>
            <a:schemeClr val="bg1">
              <a:lumMod val="7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2" name="Date Placeholder 1" hidden="1"/>
          <p:cNvSpPr>
            <a:spLocks noGrp="1"/>
          </p:cNvSpPr>
          <p:nvPr>
            <p:ph type="dt" sz="half" idx="18"/>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9"/>
          </p:nvPr>
        </p:nvSpPr>
        <p:spPr/>
        <p:txBody>
          <a:bodyPr rtlCol="0"/>
          <a:lstStyle/>
          <a:p>
            <a:pPr rtl="0"/>
            <a:endParaRPr lang="sv-SE" dirty="0"/>
          </a:p>
        </p:txBody>
      </p:sp>
      <p:sp>
        <p:nvSpPr>
          <p:cNvPr id="8" name="Slide Number Placeholder 7"/>
          <p:cNvSpPr>
            <a:spLocks noGrp="1"/>
          </p:cNvSpPr>
          <p:nvPr>
            <p:ph type="sldNum" sz="quarter" idx="20"/>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636768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1"/>
          <p:cNvSpPr>
            <a:spLocks noGrp="1"/>
          </p:cNvSpPr>
          <p:nvPr>
            <p:ph type="pic" sz="quarter" idx="13" hasCustomPrompt="1"/>
          </p:nvPr>
        </p:nvSpPr>
        <p:spPr>
          <a:xfrm>
            <a:off x="-1" y="0"/>
            <a:ext cx="12189601" cy="6858000"/>
          </a:xfrm>
          <a:solidFill>
            <a:schemeClr val="bg1">
              <a:lumMod val="85000"/>
            </a:schemeClr>
          </a:solidFill>
        </p:spPr>
        <p:txBody>
          <a:bodyPr tIns="972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6" name="Title 5"/>
          <p:cNvSpPr>
            <a:spLocks noGrp="1"/>
          </p:cNvSpPr>
          <p:nvPr>
            <p:ph type="title" hasCustomPrompt="1"/>
          </p:nvPr>
        </p:nvSpPr>
        <p:spPr>
          <a:xfrm>
            <a:off x="656568" y="391028"/>
            <a:ext cx="5437845" cy="1346332"/>
          </a:xfrm>
        </p:spPr>
        <p:txBody>
          <a:bodyPr rtlCol="0"/>
          <a:lstStyle>
            <a:lvl1pPr>
              <a:defRPr baseline="0">
                <a:solidFill>
                  <a:schemeClr val="bg1"/>
                </a:solidFill>
              </a:defRPr>
            </a:lvl1pPr>
          </a:lstStyle>
          <a:p>
            <a:pPr rtl="0"/>
            <a:r>
              <a:rPr lang="fi-fi"/>
              <a:t>Click to add title</a:t>
            </a:r>
            <a:endParaRPr lang="sv-SE"/>
          </a:p>
        </p:txBody>
      </p:sp>
      <p:sp>
        <p:nvSpPr>
          <p:cNvPr id="2" name="Date Placeholder 1" hidden="1"/>
          <p:cNvSpPr>
            <a:spLocks noGrp="1"/>
          </p:cNvSpPr>
          <p:nvPr>
            <p:ph type="dt" sz="half" idx="14"/>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5"/>
          </p:nvPr>
        </p:nvSpPr>
        <p:spPr/>
        <p:txBody>
          <a:bodyPr rtlCol="0"/>
          <a:lstStyle>
            <a:lvl1pPr>
              <a:defRPr>
                <a:solidFill>
                  <a:schemeClr val="bg1"/>
                </a:solidFill>
              </a:defRPr>
            </a:lvl1pPr>
          </a:lstStyle>
          <a:p>
            <a:pPr rtl="0"/>
            <a:endParaRPr lang="sv-SE" dirty="0"/>
          </a:p>
        </p:txBody>
      </p:sp>
      <p:sp>
        <p:nvSpPr>
          <p:cNvPr id="9" name="Slide Number Placeholder 8"/>
          <p:cNvSpPr>
            <a:spLocks noGrp="1"/>
          </p:cNvSpPr>
          <p:nvPr>
            <p:ph type="sldNum" sz="quarter" idx="16"/>
          </p:nvPr>
        </p:nvSpPr>
        <p:spPr/>
        <p:txBody>
          <a:bodyPr rtlCol="0"/>
          <a:lstStyle>
            <a:lvl1pPr>
              <a:defRPr>
                <a:solidFill>
                  <a:schemeClr val="bg1"/>
                </a:solidFill>
              </a:defRPr>
            </a:lvl1pPr>
          </a:lstStyle>
          <a:p>
            <a:pPr rtl="0"/>
            <a:fld id="{45D37B1E-C366-494F-A587-962AD9AABC83}" type="slidenum">
              <a:rPr lang="sv-SE"/>
              <a:pPr/>
              <a:t>‹#›</a:t>
            </a:fld>
            <a:endParaRPr lang="sv-SE" dirty="0"/>
          </a:p>
        </p:txBody>
      </p:sp>
    </p:spTree>
    <p:extLst>
      <p:ext uri="{BB962C8B-B14F-4D97-AF65-F5344CB8AC3E}">
        <p14:creationId xmlns:p14="http://schemas.microsoft.com/office/powerpoint/2010/main" val="175779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1" name="USR_Name"/>
          <p:cNvSpPr>
            <a:spLocks noGrp="1"/>
          </p:cNvSpPr>
          <p:nvPr>
            <p:ph type="body" sz="quarter" idx="13"/>
          </p:nvPr>
        </p:nvSpPr>
        <p:spPr>
          <a:xfrm>
            <a:off x="3394074" y="1915152"/>
            <a:ext cx="8099423" cy="601488"/>
          </a:xfrm>
        </p:spPr>
        <p:txBody>
          <a:bodyPr rtlCol="0" anchor="b" anchorCtr="0"/>
          <a:lstStyle>
            <a:lvl1pPr marL="0" indent="0">
              <a:buFontTx/>
              <a:buNone/>
              <a:defRPr sz="2800" b="1"/>
            </a:lvl1pPr>
          </a:lstStyle>
          <a:p>
            <a:pPr lvl="0" rtl="0"/>
            <a:endParaRPr lang="sv-SE" dirty="0"/>
          </a:p>
        </p:txBody>
      </p:sp>
      <p:sp>
        <p:nvSpPr>
          <p:cNvPr id="14" name="USR_Title"/>
          <p:cNvSpPr>
            <a:spLocks noGrp="1"/>
          </p:cNvSpPr>
          <p:nvPr>
            <p:ph type="body" sz="quarter" idx="14"/>
          </p:nvPr>
        </p:nvSpPr>
        <p:spPr>
          <a:xfrm>
            <a:off x="3394075" y="2630186"/>
            <a:ext cx="8099421" cy="445700"/>
          </a:xfrm>
        </p:spPr>
        <p:txBody>
          <a:bodyPr rtlCol="0"/>
          <a:lstStyle>
            <a:lvl1pPr marL="0" indent="0">
              <a:buNone/>
              <a:defRPr sz="2800"/>
            </a:lvl1pPr>
          </a:lstStyle>
          <a:p>
            <a:pPr lvl="0" rtl="0"/>
            <a:endParaRPr lang="sv-SE" dirty="0"/>
          </a:p>
        </p:txBody>
      </p:sp>
      <p:sp>
        <p:nvSpPr>
          <p:cNvPr id="16" name="USR_Email"/>
          <p:cNvSpPr>
            <a:spLocks noGrp="1"/>
          </p:cNvSpPr>
          <p:nvPr>
            <p:ph type="body" sz="quarter" idx="15"/>
          </p:nvPr>
        </p:nvSpPr>
        <p:spPr>
          <a:xfrm>
            <a:off x="3394074" y="3166672"/>
            <a:ext cx="8099425" cy="484188"/>
          </a:xfrm>
        </p:spPr>
        <p:txBody>
          <a:bodyPr rtlCol="0"/>
          <a:lstStyle>
            <a:lvl1pPr marL="0" indent="0">
              <a:buNone/>
              <a:defRPr sz="2800" b="1" baseline="0"/>
            </a:lvl1pPr>
          </a:lstStyle>
          <a:p>
            <a:pPr lvl="0" rtl="0"/>
            <a:endParaRPr lang="sv-SE" dirty="0"/>
          </a:p>
        </p:txBody>
      </p:sp>
      <p:sp>
        <p:nvSpPr>
          <p:cNvPr id="17" name="USR_DirectPhone"/>
          <p:cNvSpPr>
            <a:spLocks noGrp="1"/>
          </p:cNvSpPr>
          <p:nvPr>
            <p:ph type="body" sz="quarter" idx="16"/>
          </p:nvPr>
        </p:nvSpPr>
        <p:spPr>
          <a:xfrm>
            <a:off x="3394074" y="3607704"/>
            <a:ext cx="8099425" cy="484188"/>
          </a:xfrm>
        </p:spPr>
        <p:txBody>
          <a:bodyPr rtlCol="0"/>
          <a:lstStyle>
            <a:lvl1pPr marL="0" indent="0">
              <a:buNone/>
              <a:defRPr sz="2800" b="1" baseline="0"/>
            </a:lvl1pPr>
          </a:lstStyle>
          <a:p>
            <a:pPr lvl="0" rtl="0"/>
            <a:endParaRPr lang="sv-SE" dirty="0"/>
          </a:p>
        </p:txBody>
      </p:sp>
      <p:sp>
        <p:nvSpPr>
          <p:cNvPr id="20" name="OFF_companyname"/>
          <p:cNvSpPr>
            <a:spLocks noGrp="1"/>
          </p:cNvSpPr>
          <p:nvPr>
            <p:ph type="body" sz="quarter" idx="18"/>
          </p:nvPr>
        </p:nvSpPr>
        <p:spPr>
          <a:xfrm>
            <a:off x="3394078" y="4426564"/>
            <a:ext cx="8099422" cy="330367"/>
          </a:xfrm>
        </p:spPr>
        <p:txBody>
          <a:bodyPr rtlCol="0" anchor="b" anchorCtr="0"/>
          <a:lstStyle>
            <a:lvl1pPr marL="0" indent="0">
              <a:buNone/>
              <a:defRPr sz="1800" b="1"/>
            </a:lvl1pPr>
          </a:lstStyle>
          <a:p>
            <a:pPr lvl="0" rtl="0"/>
            <a:endParaRPr lang="sv-SE" dirty="0"/>
          </a:p>
        </p:txBody>
      </p:sp>
      <p:sp>
        <p:nvSpPr>
          <p:cNvPr id="19" name="USR_Address"/>
          <p:cNvSpPr>
            <a:spLocks noGrp="1"/>
          </p:cNvSpPr>
          <p:nvPr>
            <p:ph type="body" sz="quarter" idx="17" hasCustomPrompt="1"/>
          </p:nvPr>
        </p:nvSpPr>
        <p:spPr>
          <a:xfrm>
            <a:off x="3394074" y="4757888"/>
            <a:ext cx="8099422" cy="330367"/>
          </a:xfrm>
        </p:spPr>
        <p:txBody>
          <a:bodyPr rtlCol="0" anchor="t" anchorCtr="0"/>
          <a:lstStyle>
            <a:lvl1pPr marL="0" indent="0">
              <a:buNone/>
              <a:defRPr sz="1800"/>
            </a:lvl1pPr>
          </a:lstStyle>
          <a:p>
            <a:pPr lvl="0" rtl="0"/>
            <a:endParaRPr lang="sv-SE"/>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2727217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Picture Placeholder 1"/>
          <p:cNvSpPr>
            <a:spLocks noGrp="1"/>
          </p:cNvSpPr>
          <p:nvPr>
            <p:ph type="pic" sz="quarter" idx="13" hasCustomPrompt="1"/>
          </p:nvPr>
        </p:nvSpPr>
        <p:spPr>
          <a:xfrm>
            <a:off x="0" y="0"/>
            <a:ext cx="12192000" cy="6858000"/>
          </a:xfrm>
          <a:noFill/>
        </p:spPr>
        <p:txBody>
          <a:bodyPr tIns="792000" rtlCol="0" anchor="ctr" anchorCtr="0"/>
          <a:lstStyle>
            <a:lvl1pPr marL="0" indent="0" algn="ctr">
              <a:buNone/>
              <a:tabLst>
                <a:tab pos="1700213" algn="l"/>
              </a:tabLst>
              <a:defRPr sz="2200" baseline="0">
                <a:solidFill>
                  <a:srgbClr val="ADCFF1"/>
                </a:solidFill>
              </a:defRPr>
            </a:lvl1pPr>
          </a:lstStyle>
          <a:p>
            <a:pPr rtl="0"/>
            <a:r>
              <a:rPr lang="fi-fi"/>
              <a:t>Click here, and insert picture via Images-button in the ribbon</a:t>
            </a:r>
            <a:endParaRPr lang="sv-SE"/>
          </a:p>
        </p:txBody>
      </p:sp>
      <p:sp>
        <p:nvSpPr>
          <p:cNvPr id="2" name="LAN_Thanks"/>
          <p:cNvSpPr>
            <a:spLocks noGrp="1"/>
          </p:cNvSpPr>
          <p:nvPr>
            <p:ph type="title" hasCustomPrompt="1"/>
          </p:nvPr>
        </p:nvSpPr>
        <p:spPr>
          <a:xfrm>
            <a:off x="3326400" y="1639401"/>
            <a:ext cx="8167098" cy="1490661"/>
          </a:xfrm>
        </p:spPr>
        <p:txBody>
          <a:bodyPr rtlCol="0" anchor="t" anchorCtr="0"/>
          <a:lstStyle>
            <a:lvl1pPr>
              <a:defRPr sz="7800">
                <a:solidFill>
                  <a:srgbClr val="ADCFF1"/>
                </a:solidFill>
              </a:defRPr>
            </a:lvl1pPr>
          </a:lstStyle>
          <a:p>
            <a:pPr rtl="0"/>
            <a:r>
              <a:rPr lang="fi-fi"/>
              <a:t>Tack.</a:t>
            </a:r>
          </a:p>
        </p:txBody>
      </p:sp>
      <p:sp>
        <p:nvSpPr>
          <p:cNvPr id="8" name="Date Placeholder 7"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9"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10" name="Slide Number Placeholder 9"/>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2278048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fi-fi"/>
              <a:t>Click to add title in max 2 lines</a:t>
            </a:r>
            <a:endParaRPr lang="sv-SE"/>
          </a:p>
        </p:txBody>
      </p:sp>
      <p:sp>
        <p:nvSpPr>
          <p:cNvPr id="3" name="Date Placeholder 2"/>
          <p:cNvSpPr>
            <a:spLocks noGrp="1"/>
          </p:cNvSpPr>
          <p:nvPr>
            <p:ph type="dt" sz="half" idx="10"/>
          </p:nvPr>
        </p:nvSpPr>
        <p:spPr>
          <a:xfrm>
            <a:off x="9137721" y="6964656"/>
            <a:ext cx="2355779" cy="176724"/>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94525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3" name="FLD_Footer"/>
          <p:cNvSpPr>
            <a:spLocks noGrp="1"/>
          </p:cNvSpPr>
          <p:nvPr>
            <p:ph type="ftr" sz="quarter" idx="11"/>
          </p:nvPr>
        </p:nvSpPr>
        <p:spPr/>
        <p:txBody>
          <a:bodyPr rtlCol="0"/>
          <a:lstStyle/>
          <a:p>
            <a:pPr rtl="0"/>
            <a:endParaRPr lang="sv-SE" dirty="0"/>
          </a:p>
        </p:txBody>
      </p:sp>
      <p:sp>
        <p:nvSpPr>
          <p:cNvPr id="4" name="Slide Number Placeholder 3"/>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1198522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pPr rtl="0"/>
            <a:r>
              <a:rPr lang="fi-fi" sz="4800">
                <a:solidFill>
                  <a:schemeClr val="accent2"/>
                </a:solidFill>
                <a:latin typeface="+mj-lt"/>
                <a:cs typeface="Arial" panose="020B0604020202020204" pitchFamily="34" charset="0"/>
              </a:rPr>
              <a:t>User guide – delete before use</a:t>
            </a:r>
            <a:endParaRPr lang="sv-SE" sz="4800" dirty="0">
              <a:solidFill>
                <a:schemeClr val="accent2"/>
              </a:solidFill>
              <a:latin typeface="+mj-lt"/>
              <a:cs typeface="Arial" panose="020B0604020202020204" pitchFamily="34" charset="0"/>
            </a:endParaRP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fi-fi" sz="10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r>
              <a:rPr lang="fi-fi" sz="900" noProof="1">
                <a:solidFill>
                  <a:schemeClr val="tx1"/>
                </a:solidFill>
                <a:latin typeface="+mn-lt"/>
                <a:cs typeface="Arial" panose="020B0604020202020204" pitchFamily="34" charset="0"/>
              </a:rPr>
              <a:t>To view drawing guides</a:t>
            </a:r>
            <a:endParaRPr lang="sv-SE"/>
          </a:p>
          <a:p>
            <a:pPr rtl="0" eaLnBrk="1" fontAlgn="auto" hangingPunct="1">
              <a:spcBef>
                <a:spcPts val="0"/>
              </a:spcBef>
              <a:spcAft>
                <a:spcPts val="240"/>
              </a:spcAft>
              <a:buFont typeface="+mj-lt"/>
              <a:buNone/>
              <a:defRPr/>
            </a:pPr>
            <a:r>
              <a:rPr lang="fi-fi" sz="900" b="1" noProof="1">
                <a:solidFill>
                  <a:schemeClr val="tx1"/>
                </a:solidFill>
                <a:latin typeface="+mn-lt"/>
                <a:cs typeface="Arial" panose="020B0604020202020204" pitchFamily="34" charset="0"/>
              </a:rPr>
              <a:t>1.</a:t>
            </a:r>
            <a:r>
              <a:rPr lang="fi-fi" sz="900" noProof="1">
                <a:solidFill>
                  <a:schemeClr val="tx1"/>
                </a:solidFill>
                <a:latin typeface="+mn-lt"/>
                <a:cs typeface="Arial" panose="020B0604020202020204" pitchFamily="34" charset="0"/>
              </a:rPr>
              <a:t> Click the </a:t>
            </a:r>
            <a:r>
              <a:rPr lang="fi-fi" sz="900" b="1" noProof="1">
                <a:solidFill>
                  <a:schemeClr val="tx1"/>
                </a:solidFill>
                <a:latin typeface="+mn-lt"/>
                <a:cs typeface="Arial" panose="020B0604020202020204" pitchFamily="34" charset="0"/>
              </a:rPr>
              <a:t>View</a:t>
            </a:r>
            <a:r>
              <a:rPr lang="fi-fi" sz="900" noProof="1">
                <a:solidFill>
                  <a:schemeClr val="tx1"/>
                </a:solidFill>
                <a:latin typeface="+mn-lt"/>
                <a:cs typeface="Arial" panose="020B0604020202020204" pitchFamily="34" charset="0"/>
              </a:rPr>
              <a:t> tab, set </a:t>
            </a:r>
            <a:br>
              <a:rPr lang="en-GB" sz="900" noProof="1">
                <a:solidFill>
                  <a:schemeClr val="tx1"/>
                </a:solidFill>
                <a:latin typeface="+mn-lt"/>
                <a:cs typeface="Arial" panose="020B0604020202020204" pitchFamily="34" charset="0"/>
              </a:rPr>
            </a:br>
            <a:r>
              <a:rPr lang="fi-fi" sz="900" noProof="1">
                <a:solidFill>
                  <a:schemeClr val="tx1"/>
                </a:solidFill>
                <a:latin typeface="+mn-lt"/>
                <a:cs typeface="Arial" panose="020B0604020202020204" pitchFamily="34" charset="0"/>
              </a:rPr>
              <a:t>tick mark next to </a:t>
            </a:r>
            <a:r>
              <a:rPr lang="fi-fi" sz="9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endParaRPr lang="sv-SE" sz="900" noProof="1">
              <a:solidFill>
                <a:schemeClr val="tx1"/>
              </a:solidFill>
              <a:latin typeface="+mn-lt"/>
              <a:cs typeface="Arial" panose="020B0604020202020204" pitchFamily="34" charset="0"/>
            </a:endParaRPr>
          </a:p>
          <a:p>
            <a:pPr rtl="0" eaLnBrk="1" hangingPunct="1">
              <a:spcBef>
                <a:spcPts val="0"/>
              </a:spcBef>
              <a:spcAft>
                <a:spcPts val="240"/>
              </a:spcAft>
              <a:buFont typeface="+mj-lt"/>
              <a:buNone/>
              <a:defRPr/>
            </a:pPr>
            <a:r>
              <a:rPr lang="fi-fi" sz="900" b="1" noProof="1">
                <a:solidFill>
                  <a:schemeClr val="tx1"/>
                </a:solidFill>
                <a:latin typeface="+mn-lt"/>
                <a:cs typeface="Arial" panose="020B0604020202020204" pitchFamily="34" charset="0"/>
              </a:rPr>
              <a:t>Hint: Alt + F9 </a:t>
            </a:r>
            <a:r>
              <a:rPr lang="fi-fi" sz="900" b="0" noProof="1">
                <a:solidFill>
                  <a:schemeClr val="tx1"/>
                </a:solidFill>
                <a:latin typeface="+mn-lt"/>
                <a:cs typeface="Arial" panose="020B0604020202020204" pitchFamily="34" charset="0"/>
              </a:rPr>
              <a:t>for quick </a:t>
            </a:r>
            <a:br>
              <a:rPr lang="en-GB"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viewing of guides</a:t>
            </a:r>
            <a:endParaRPr lang="sv-SE"/>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fi-fi" sz="1000" b="1" noProof="1">
                <a:solidFill>
                  <a:schemeClr val="tx1"/>
                </a:solidFill>
                <a:latin typeface="+mn-lt"/>
                <a:cs typeface="Arial" panose="020B0604020202020204" pitchFamily="34" charset="0"/>
              </a:rPr>
              <a:t>Change slide number, </a:t>
            </a:r>
            <a:br>
              <a:rPr lang="en-GB" sz="1000" b="1" noProof="1">
                <a:solidFill>
                  <a:schemeClr val="tx1"/>
                </a:solidFill>
                <a:latin typeface="+mn-lt"/>
                <a:cs typeface="Arial" panose="020B0604020202020204" pitchFamily="34" charset="0"/>
              </a:rPr>
            </a:br>
            <a:r>
              <a:rPr lang="fi-fi" sz="1000" b="1" noProof="1">
                <a:solidFill>
                  <a:schemeClr val="tx1"/>
                </a:solidFill>
                <a:latin typeface="+mn-lt"/>
                <a:cs typeface="Arial" panose="020B0604020202020204" pitchFamily="34" charset="0"/>
              </a:rPr>
              <a:t>date and footer</a:t>
            </a:r>
            <a:endParaRPr lang="sv-SE"/>
          </a:p>
          <a:p>
            <a:pPr marL="0" marR="0" indent="0" algn="l" defTabSz="914400" rtl="0" eaLnBrk="1" fontAlgn="auto" latinLnBrk="0" hangingPunct="1">
              <a:lnSpc>
                <a:spcPct val="100000"/>
              </a:lnSpc>
              <a:spcBef>
                <a:spcPts val="0"/>
              </a:spcBef>
              <a:spcAft>
                <a:spcPts val="600"/>
              </a:spcAft>
              <a:buClrTx/>
              <a:buSzTx/>
              <a:buFontTx/>
              <a:buNone/>
              <a:tabLst/>
              <a:defRPr/>
            </a:pPr>
            <a:r>
              <a:rPr lang="fi-fi" sz="900" b="0" kern="1200" noProof="1">
                <a:solidFill>
                  <a:schemeClr val="tx1"/>
                </a:solidFill>
                <a:latin typeface="+mn-lt"/>
                <a:ea typeface="+mn-ea"/>
                <a:cs typeface="Arial" panose="020B0604020202020204" pitchFamily="34" charset="0"/>
              </a:rPr>
              <a:t>Do this at the very end, so you get </a:t>
            </a:r>
            <a:br>
              <a:rPr lang="en-GB" sz="900" b="0" kern="1200" noProof="1">
                <a:solidFill>
                  <a:schemeClr val="tx1"/>
                </a:solidFill>
                <a:latin typeface="+mn-lt"/>
                <a:ea typeface="+mn-ea"/>
                <a:cs typeface="Arial" panose="020B0604020202020204" pitchFamily="34" charset="0"/>
              </a:rPr>
            </a:br>
            <a:r>
              <a:rPr lang="fi-fi" sz="900" b="0" kern="1200" noProof="1">
                <a:solidFill>
                  <a:schemeClr val="tx1"/>
                </a:solidFill>
                <a:latin typeface="+mn-lt"/>
                <a:ea typeface="+mn-ea"/>
                <a:cs typeface="Arial" panose="020B0604020202020204" pitchFamily="34" charset="0"/>
              </a:rPr>
              <a:t>all the corrections with you</a:t>
            </a:r>
            <a:endParaRPr lang="sv-SE"/>
          </a:p>
          <a:p>
            <a:pPr rtl="0" eaLnBrk="1" hangingPunct="1">
              <a:spcAft>
                <a:spcPts val="600"/>
              </a:spcAft>
              <a:defRPr/>
            </a:pPr>
            <a:r>
              <a:rPr lang="fi-fi" sz="900" b="1" noProof="1">
                <a:solidFill>
                  <a:schemeClr val="tx1"/>
                </a:solidFill>
                <a:latin typeface="+mn-lt"/>
                <a:cs typeface="Arial" panose="020B0604020202020204" pitchFamily="34" charset="0"/>
              </a:rPr>
              <a:t>1. </a:t>
            </a:r>
            <a:r>
              <a:rPr lang="fi-fi" sz="900" noProof="1">
                <a:solidFill>
                  <a:schemeClr val="tx1"/>
                </a:solidFill>
                <a:latin typeface="+mn-lt"/>
                <a:cs typeface="Arial" panose="020B0604020202020204" pitchFamily="34" charset="0"/>
              </a:rPr>
              <a:t>Click the </a:t>
            </a:r>
            <a:r>
              <a:rPr lang="fi-fi" sz="900" b="1" noProof="1">
                <a:solidFill>
                  <a:schemeClr val="tx1"/>
                </a:solidFill>
                <a:latin typeface="+mn-lt"/>
                <a:cs typeface="Arial" panose="020B0604020202020204" pitchFamily="34" charset="0"/>
              </a:rPr>
              <a:t>Insert tab</a:t>
            </a:r>
            <a:endParaRPr lang="sv-SE" altLang="da-DK" sz="900" strike="sngStrike" noProof="1">
              <a:solidFill>
                <a:schemeClr val="tx1"/>
              </a:solidFill>
              <a:latin typeface="+mn-lt"/>
              <a:cs typeface="Arial" panose="020B0604020202020204" pitchFamily="34" charset="0"/>
            </a:endParaRPr>
          </a:p>
          <a:p>
            <a:pPr rtl="0" eaLnBrk="1" hangingPunct="1">
              <a:spcAft>
                <a:spcPts val="600"/>
              </a:spcAft>
              <a:defRPr/>
            </a:pPr>
            <a:r>
              <a:rPr lang="fi-fi" sz="900" b="1" noProof="1">
                <a:solidFill>
                  <a:schemeClr val="tx1"/>
                </a:solidFill>
                <a:latin typeface="+mn-lt"/>
                <a:cs typeface="Arial" panose="020B0604020202020204" pitchFamily="34" charset="0"/>
              </a:rPr>
              <a:t>2. </a:t>
            </a:r>
            <a:r>
              <a:rPr lang="fi-fi" sz="900" b="0" noProof="1">
                <a:solidFill>
                  <a:schemeClr val="tx1"/>
                </a:solidFill>
                <a:latin typeface="+mn-lt"/>
                <a:cs typeface="Arial" panose="020B0604020202020204" pitchFamily="34" charset="0"/>
              </a:rPr>
              <a:t>Click</a:t>
            </a:r>
            <a:r>
              <a:rPr lang="fi-fi" sz="900" b="1" noProof="1">
                <a:solidFill>
                  <a:schemeClr val="tx1"/>
                </a:solidFill>
                <a:latin typeface="+mn-lt"/>
                <a:cs typeface="Arial" panose="020B0604020202020204" pitchFamily="34" charset="0"/>
              </a:rPr>
              <a:t> </a:t>
            </a:r>
            <a:r>
              <a:rPr lang="fi-fi" sz="900" b="0" noProof="1">
                <a:solidFill>
                  <a:schemeClr val="tx1"/>
                </a:solidFill>
                <a:latin typeface="+mn-lt"/>
                <a:cs typeface="Arial" panose="020B0604020202020204" pitchFamily="34" charset="0"/>
              </a:rPr>
              <a:t>on</a:t>
            </a:r>
            <a:r>
              <a:rPr lang="fi-fi" sz="900" b="1" noProof="1">
                <a:solidFill>
                  <a:schemeClr val="tx1"/>
                </a:solidFill>
                <a:latin typeface="+mn-lt"/>
                <a:cs typeface="Arial" panose="020B0604020202020204" pitchFamily="34" charset="0"/>
              </a:rPr>
              <a:t> Header and Footer </a:t>
            </a:r>
            <a:br>
              <a:rPr lang="en-GB" altLang="da-DK" sz="900" b="1"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(write the desired text)</a:t>
            </a:r>
            <a:endParaRPr lang="sv-SE"/>
          </a:p>
          <a:p>
            <a:pPr rtl="0" eaLnBrk="1" hangingPunct="1">
              <a:spcAft>
                <a:spcPts val="600"/>
              </a:spcAft>
              <a:defRPr/>
            </a:pPr>
            <a:r>
              <a:rPr lang="fi-fi" sz="900" b="1" noProof="1">
                <a:solidFill>
                  <a:schemeClr val="tx1"/>
                </a:solidFill>
                <a:latin typeface="+mn-lt"/>
                <a:cs typeface="Arial" panose="020B0604020202020204" pitchFamily="34" charset="0"/>
              </a:rPr>
              <a:t>3. </a:t>
            </a:r>
            <a:r>
              <a:rPr lang="fi-fi" sz="900" noProof="1">
                <a:solidFill>
                  <a:schemeClr val="tx1"/>
                </a:solidFill>
                <a:latin typeface="+mn-lt"/>
                <a:cs typeface="Arial" panose="020B0604020202020204" pitchFamily="34" charset="0"/>
              </a:rPr>
              <a:t>Click </a:t>
            </a:r>
            <a:r>
              <a:rPr lang="fi-fi" sz="900" b="1" noProof="1">
                <a:solidFill>
                  <a:schemeClr val="tx1"/>
                </a:solidFill>
                <a:latin typeface="+mn-lt"/>
                <a:cs typeface="Arial" panose="020B0604020202020204" pitchFamily="34" charset="0"/>
              </a:rPr>
              <a:t>Apply to All</a:t>
            </a:r>
            <a:r>
              <a:rPr lang="fi-fi" sz="900" noProof="1">
                <a:solidFill>
                  <a:schemeClr val="tx1"/>
                </a:solidFill>
                <a:latin typeface="+mn-lt"/>
                <a:cs typeface="Arial" panose="020B0604020202020204" pitchFamily="34" charset="0"/>
              </a:rPr>
              <a:t> or </a:t>
            </a:r>
            <a:r>
              <a:rPr lang="fi-fi" sz="900" b="1" noProof="1">
                <a:solidFill>
                  <a:schemeClr val="tx1"/>
                </a:solidFill>
                <a:latin typeface="+mn-lt"/>
                <a:cs typeface="Arial" panose="020B0604020202020204" pitchFamily="34" charset="0"/>
              </a:rPr>
              <a:t>Apply </a:t>
            </a:r>
            <a:r>
              <a:rPr lang="fi-fi" sz="900" b="0" noProof="1">
                <a:solidFill>
                  <a:schemeClr val="tx1"/>
                </a:solidFill>
                <a:latin typeface="+mn-lt"/>
                <a:cs typeface="Arial" panose="020B0604020202020204" pitchFamily="34" charset="0"/>
              </a:rPr>
              <a:t>if </a:t>
            </a:r>
            <a:br>
              <a:rPr lang="en-GB"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only used on one slide</a:t>
            </a:r>
            <a:endParaRPr lang="sv-SE"/>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fi-fi" sz="1000" b="1" noProof="1">
                <a:solidFill>
                  <a:schemeClr val="tx1"/>
                </a:solidFill>
                <a:latin typeface="+mn-lt"/>
                <a:cs typeface="Arial" panose="020B0604020202020204" pitchFamily="34" charset="0"/>
              </a:rPr>
              <a:t>Insert picture</a:t>
            </a:r>
            <a:endParaRPr lang="sv-SE"/>
          </a:p>
          <a:p>
            <a:pPr rtl="0" eaLnBrk="1" fontAlgn="auto" hangingPunct="1">
              <a:spcBef>
                <a:spcPts val="0"/>
              </a:spcBef>
              <a:spcAft>
                <a:spcPts val="240"/>
              </a:spcAft>
              <a:buFont typeface="+mj-lt"/>
              <a:buNone/>
              <a:defRPr/>
            </a:pPr>
            <a:r>
              <a:rPr lang="fi-fi" sz="900" noProof="1">
                <a:solidFill>
                  <a:schemeClr val="tx1"/>
                </a:solidFill>
                <a:latin typeface="+mn-lt"/>
                <a:cs typeface="Arial" panose="020B0604020202020204" pitchFamily="34" charset="0"/>
              </a:rPr>
              <a:t>On slides with picture placeholder, </a:t>
            </a:r>
            <a:br>
              <a:rPr lang="en-GB" sz="900" noProof="1">
                <a:solidFill>
                  <a:schemeClr val="tx1"/>
                </a:solidFill>
                <a:latin typeface="+mn-lt"/>
                <a:cs typeface="Arial" panose="020B0604020202020204" pitchFamily="34" charset="0"/>
              </a:rPr>
            </a:br>
            <a:r>
              <a:rPr lang="fi-fi" sz="900" noProof="1">
                <a:solidFill>
                  <a:schemeClr val="tx1"/>
                </a:solidFill>
                <a:latin typeface="+mn-lt"/>
                <a:cs typeface="Arial" panose="020B0604020202020204" pitchFamily="34" charset="0"/>
              </a:rPr>
              <a:t>click on the picture placeholder and </a:t>
            </a:r>
            <a:br>
              <a:rPr lang="en-GB" sz="900" baseline="0" noProof="1">
                <a:solidFill>
                  <a:schemeClr val="tx1"/>
                </a:solidFill>
                <a:latin typeface="+mn-lt"/>
                <a:cs typeface="Arial" panose="020B0604020202020204" pitchFamily="34" charset="0"/>
              </a:rPr>
            </a:br>
            <a:r>
              <a:rPr lang="fi-fi" sz="900"/>
              <a:t>insert picture via </a:t>
            </a:r>
            <a:r>
              <a:rPr lang="fi-fi" sz="900" b="1"/>
              <a:t>Add Images</a:t>
            </a:r>
            <a:r>
              <a:rPr lang="fi-fi" sz="900"/>
              <a:t>-button </a:t>
            </a:r>
            <a:br>
              <a:rPr lang="en-GB" sz="900" dirty="0"/>
            </a:br>
            <a:r>
              <a:rPr lang="fi-fi" sz="900"/>
              <a:t>in the </a:t>
            </a:r>
            <a:r>
              <a:rPr lang="fi-fi" sz="900" b="1"/>
              <a:t>NORDEN-</a:t>
            </a:r>
            <a:r>
              <a:rPr lang="fi-fi" sz="900"/>
              <a:t>TAB</a:t>
            </a:r>
            <a:endParaRPr lang="sv-SE" sz="900"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rtl="0" eaLnBrk="1" hangingPunct="1">
              <a:spcBef>
                <a:spcPts val="0"/>
              </a:spcBef>
              <a:spcAft>
                <a:spcPts val="600"/>
              </a:spcAft>
              <a:buFontTx/>
              <a:buNone/>
              <a:defRPr/>
            </a:pP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fi-fi" sz="1000" b="1" noProof="1">
                <a:solidFill>
                  <a:schemeClr val="tx1"/>
                </a:solidFill>
                <a:latin typeface="+mn-lt"/>
                <a:cs typeface="Arial" panose="020B0604020202020204" pitchFamily="34" charset="0"/>
              </a:rPr>
              <a:t>Change picture</a:t>
            </a: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fi-fi" sz="900" b="1" noProof="1">
                <a:solidFill>
                  <a:schemeClr val="tx1"/>
                </a:solidFill>
                <a:latin typeface="+mn-lt"/>
                <a:cs typeface="Arial" panose="020B0604020202020204" pitchFamily="34" charset="0"/>
              </a:rPr>
              <a:t>1. </a:t>
            </a:r>
            <a:r>
              <a:rPr lang="fi-fi" sz="900" b="0" noProof="1">
                <a:solidFill>
                  <a:schemeClr val="tx1"/>
                </a:solidFill>
                <a:latin typeface="+mn-lt"/>
                <a:cs typeface="Arial" panose="020B0604020202020204" pitchFamily="34" charset="0"/>
              </a:rPr>
              <a:t>Click</a:t>
            </a:r>
            <a:r>
              <a:rPr lang="fi-fi" sz="900" b="1" noProof="1">
                <a:solidFill>
                  <a:schemeClr val="tx1"/>
                </a:solidFill>
                <a:latin typeface="+mn-lt"/>
                <a:cs typeface="Arial" panose="020B0604020202020204" pitchFamily="34" charset="0"/>
              </a:rPr>
              <a:t> </a:t>
            </a:r>
            <a:r>
              <a:rPr lang="fi-fi" sz="900" b="1">
                <a:latin typeface="+mn-lt"/>
              </a:rPr>
              <a:t>NORDEN</a:t>
            </a:r>
            <a:r>
              <a:rPr lang="fi-fi" sz="900" b="0">
                <a:latin typeface="+mn-lt"/>
              </a:rPr>
              <a:t>-TAB and</a:t>
            </a:r>
            <a:r>
              <a:rPr lang="fi-fi" sz="900">
                <a:latin typeface="+mn-lt"/>
              </a:rPr>
              <a:t> </a:t>
            </a:r>
            <a:r>
              <a:rPr lang="fi-fi" sz="900" b="0" noProof="1">
                <a:solidFill>
                  <a:schemeClr val="tx1"/>
                </a:solidFill>
                <a:latin typeface="+mn-lt"/>
                <a:cs typeface="Arial" panose="020B0604020202020204" pitchFamily="34" charset="0"/>
              </a:rPr>
              <a:t>click </a:t>
            </a:r>
            <a:br>
              <a:rPr lang="en-GB" sz="900" b="0" noProof="1">
                <a:solidFill>
                  <a:schemeClr val="tx1"/>
                </a:solidFill>
                <a:latin typeface="+mn-lt"/>
                <a:cs typeface="Arial" panose="020B0604020202020204" pitchFamily="34" charset="0"/>
              </a:rPr>
            </a:br>
            <a:r>
              <a:rPr lang="fi-fi" sz="900" b="1" noProof="1">
                <a:solidFill>
                  <a:schemeClr val="tx1"/>
                </a:solidFill>
                <a:latin typeface="+mn-lt"/>
                <a:cs typeface="Arial" panose="020B0604020202020204" pitchFamily="34" charset="0"/>
              </a:rPr>
              <a:t>Images Tools</a:t>
            </a:r>
            <a:r>
              <a:rPr lang="fi-fi" sz="900" b="0" noProof="1">
                <a:solidFill>
                  <a:schemeClr val="tx1"/>
                </a:solidFill>
                <a:latin typeface="+mn-lt"/>
                <a:cs typeface="Arial" panose="020B0604020202020204" pitchFamily="34" charset="0"/>
              </a:rPr>
              <a:t> drop down button, </a:t>
            </a:r>
            <a:br>
              <a:rPr lang="en-GB" sz="900" b="0" baseline="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choose </a:t>
            </a:r>
            <a:r>
              <a:rPr lang="fi-fi" sz="900" b="1" noProof="1">
                <a:solidFill>
                  <a:schemeClr val="tx1"/>
                </a:solidFill>
                <a:latin typeface="+mn-lt"/>
                <a:cs typeface="Arial" panose="020B0604020202020204" pitchFamily="34" charset="0"/>
              </a:rPr>
              <a:t>Crop </a:t>
            </a:r>
            <a:r>
              <a:rPr lang="fi-fi" sz="900" b="0" noProof="1">
                <a:solidFill>
                  <a:schemeClr val="tx1"/>
                </a:solidFill>
                <a:latin typeface="+mn-lt"/>
                <a:cs typeface="Arial" panose="020B0604020202020204" pitchFamily="34" charset="0"/>
              </a:rPr>
              <a:t>to change</a:t>
            </a:r>
            <a:r>
              <a:rPr lang="fi-fi" sz="900" b="0" kern="1200" noProof="1">
                <a:solidFill>
                  <a:schemeClr val="tx1"/>
                </a:solidFill>
                <a:latin typeface="+mn-lt"/>
                <a:ea typeface="+mn-ea"/>
                <a:cs typeface="Arial" panose="020B0604020202020204" pitchFamily="34" charset="0"/>
              </a:rPr>
              <a:t> size or</a:t>
            </a:r>
            <a:r>
              <a:rPr lang="fi-fi" sz="900" b="0" strike="noStrike" kern="1200" noProof="1">
                <a:solidFill>
                  <a:schemeClr val="tx1"/>
                </a:solidFill>
                <a:latin typeface="+mn-lt"/>
                <a:ea typeface="+mn-ea"/>
                <a:cs typeface="Arial" panose="020B0604020202020204" pitchFamily="34" charset="0"/>
              </a:rPr>
              <a:t> </a:t>
            </a:r>
            <a:r>
              <a:rPr lang="fi-fi" sz="900" b="0" strike="noStrike" noProof="1">
                <a:solidFill>
                  <a:schemeClr val="tx1"/>
                </a:solidFill>
                <a:latin typeface="+mn-lt"/>
                <a:cs typeface="Arial" panose="020B0604020202020204" pitchFamily="34" charset="0"/>
              </a:rPr>
              <a:t>focus</a:t>
            </a:r>
            <a:br>
              <a:rPr lang="en-GB" sz="900" b="0" strike="noStrike"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of the picture</a:t>
            </a:r>
            <a:endParaRPr lang="sv-SE" sz="900" b="0" strike="sngStrike" noProof="1">
              <a:solidFill>
                <a:schemeClr val="tx1"/>
              </a:solidFill>
              <a:latin typeface="+mn-lt"/>
              <a:cs typeface="Arial" panose="020B0604020202020204" pitchFamily="34" charset="0"/>
            </a:endParaRPr>
          </a:p>
          <a:p>
            <a:pPr algn="l" rtl="0" eaLnBrk="1" hangingPunct="1">
              <a:spcBef>
                <a:spcPct val="0"/>
              </a:spcBef>
              <a:spcAft>
                <a:spcPts val="600"/>
              </a:spcAft>
              <a:buFontTx/>
              <a:buNone/>
              <a:defRPr/>
            </a:pPr>
            <a:r>
              <a:rPr lang="fi-fi" sz="900" b="1" noProof="1">
                <a:solidFill>
                  <a:schemeClr val="tx1"/>
                </a:solidFill>
                <a:latin typeface="+mn-lt"/>
                <a:cs typeface="Arial" panose="020B0604020202020204" pitchFamily="34" charset="0"/>
              </a:rPr>
              <a:t>2. </a:t>
            </a:r>
            <a:r>
              <a:rPr lang="fi-fi"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hold </a:t>
            </a:r>
            <a:r>
              <a:rPr lang="fi-fi" sz="900" b="1" noProof="1">
                <a:solidFill>
                  <a:schemeClr val="tx1"/>
                </a:solidFill>
                <a:latin typeface="+mn-lt"/>
                <a:cs typeface="Arial" panose="020B0604020202020204" pitchFamily="34" charset="0"/>
              </a:rPr>
              <a:t>SHIFT-</a:t>
            </a:r>
            <a:r>
              <a:rPr lang="fi-fi"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dragging the corners of the </a:t>
            </a:r>
            <a:r>
              <a:rPr lang="fi-fi" sz="900" b="0" kern="1200" noProof="1">
                <a:solidFill>
                  <a:schemeClr val="tx1"/>
                </a:solidFill>
                <a:latin typeface="+mn-lt"/>
                <a:ea typeface="+mn-ea"/>
                <a:cs typeface="Arial" panose="020B0604020202020204" pitchFamily="34" charset="0"/>
              </a:rPr>
              <a:t>picture</a:t>
            </a:r>
            <a:endParaRPr lang="sv-SE"/>
          </a:p>
          <a:p>
            <a:pPr algn="l" rtl="0" eaLnBrk="1" hangingPunct="1">
              <a:spcBef>
                <a:spcPct val="0"/>
              </a:spcBef>
              <a:spcAft>
                <a:spcPts val="600"/>
              </a:spcAft>
              <a:buFontTx/>
              <a:buNone/>
              <a:defRPr/>
            </a:pPr>
            <a:r>
              <a:rPr lang="fi-fi" sz="900" b="1" noProof="1">
                <a:solidFill>
                  <a:schemeClr val="tx1"/>
                </a:solidFill>
                <a:latin typeface="+mn-lt"/>
                <a:cs typeface="Arial" panose="020B0604020202020204" pitchFamily="34" charset="0"/>
              </a:rPr>
              <a:t>Hint:</a:t>
            </a:r>
            <a:r>
              <a:rPr lang="fi-fi" sz="900" b="0" noProof="1">
                <a:solidFill>
                  <a:schemeClr val="tx1"/>
                </a:solidFill>
                <a:latin typeface="+mn-lt"/>
                <a:cs typeface="Arial" panose="020B0604020202020204" pitchFamily="34" charset="0"/>
              </a:rPr>
              <a:t> If you delete the picture and </a:t>
            </a:r>
            <a:br>
              <a:rPr lang="en-GB" altLang="da-DK"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lie in front of the text or graphic</a:t>
            </a:r>
            <a:r>
              <a:rPr lang="fi-fi" sz="900" b="0" strike="noStrike" noProof="1">
                <a:solidFill>
                  <a:schemeClr val="tx1"/>
                </a:solidFill>
                <a:latin typeface="+mn-lt"/>
                <a:cs typeface="Arial" panose="020B0604020202020204" pitchFamily="34" charset="0"/>
              </a:rPr>
              <a:t>,</a:t>
            </a:r>
            <a:r>
              <a:rPr lang="fi-fi" sz="900" b="0" strike="sngStrike"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fi-fi" sz="900" b="0" strike="noStrike" noProof="1">
                <a:solidFill>
                  <a:schemeClr val="tx1"/>
                </a:solidFill>
                <a:latin typeface="+mn-lt"/>
                <a:cs typeface="Arial" panose="020B0604020202020204" pitchFamily="34" charset="0"/>
              </a:rPr>
              <a:t>if</a:t>
            </a:r>
            <a:r>
              <a:rPr lang="fi-fi" sz="900" b="0" noProof="1">
                <a:solidFill>
                  <a:schemeClr val="tx1"/>
                </a:solidFill>
                <a:latin typeface="+mn-lt"/>
                <a:cs typeface="Arial" panose="020B0604020202020204" pitchFamily="34" charset="0"/>
              </a:rPr>
              <a:t> this happens, select the picture, </a:t>
            </a:r>
            <a:br>
              <a:rPr lang="en-GB" altLang="da-DK" sz="900" b="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right-click and choose </a:t>
            </a:r>
            <a:r>
              <a:rPr lang="fi-fi" sz="900" b="1" noProof="1">
                <a:solidFill>
                  <a:schemeClr val="tx1"/>
                </a:solidFill>
                <a:latin typeface="+mn-lt"/>
                <a:cs typeface="Arial" panose="020B0604020202020204" pitchFamily="34" charset="0"/>
              </a:rPr>
              <a:t>Send to Back</a:t>
            </a:r>
            <a:endParaRPr lang="sv-SE"/>
          </a:p>
          <a:p>
            <a:pPr algn="l" rtl="0" eaLnBrk="1" hangingPunct="1">
              <a:spcBef>
                <a:spcPct val="0"/>
              </a:spcBef>
              <a:spcAft>
                <a:spcPts val="600"/>
              </a:spcAft>
              <a:buFontTx/>
              <a:buNone/>
              <a:defRPr/>
            </a:pPr>
            <a:endParaRPr lang="sv-SE" altLang="da-DK" sz="900"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fi-fi" sz="1000" b="1" noProof="1">
                <a:solidFill>
                  <a:schemeClr val="tx1"/>
                </a:solidFill>
                <a:latin typeface="+mn-lt"/>
                <a:cs typeface="Arial" panose="020B0604020202020204" pitchFamily="34" charset="0"/>
              </a:rPr>
              <a:t>Use layouts</a:t>
            </a:r>
            <a:endParaRPr lang="sv-SE"/>
          </a:p>
          <a:p>
            <a:pPr rtl="0" eaLnBrk="1" hangingPunct="1">
              <a:spcAft>
                <a:spcPts val="600"/>
              </a:spcAft>
              <a:defRPr/>
            </a:pPr>
            <a:r>
              <a:rPr lang="fi-fi" sz="900" b="1" noProof="1">
                <a:solidFill>
                  <a:schemeClr val="tx1"/>
                </a:solidFill>
                <a:latin typeface="+mn-lt"/>
                <a:cs typeface="Arial" panose="020B0604020202020204" pitchFamily="34" charset="0"/>
              </a:rPr>
              <a:t>1. </a:t>
            </a:r>
            <a:r>
              <a:rPr lang="fi-fi" sz="900" noProof="1">
                <a:solidFill>
                  <a:schemeClr val="tx1"/>
                </a:solidFill>
                <a:latin typeface="+mn-lt"/>
                <a:cs typeface="Arial" panose="020B0604020202020204" pitchFamily="34" charset="0"/>
              </a:rPr>
              <a:t>Click the </a:t>
            </a:r>
            <a:r>
              <a:rPr lang="fi-fi" sz="900" b="1" noProof="1">
                <a:solidFill>
                  <a:schemeClr val="tx1"/>
                </a:solidFill>
                <a:latin typeface="+mn-lt"/>
                <a:cs typeface="Arial" panose="020B0604020202020204" pitchFamily="34" charset="0"/>
              </a:rPr>
              <a:t>Home tab</a:t>
            </a:r>
            <a:endParaRPr lang="sv-SE" altLang="da-DK" sz="900" b="0" strike="sngStrike" noProof="1">
              <a:solidFill>
                <a:schemeClr val="tx1"/>
              </a:solidFill>
              <a:latin typeface="+mn-lt"/>
              <a:cs typeface="Arial" panose="020B0604020202020204" pitchFamily="34" charset="0"/>
            </a:endParaRPr>
          </a:p>
          <a:p>
            <a:pPr rtl="0" eaLnBrk="1" hangingPunct="1">
              <a:spcAft>
                <a:spcPts val="600"/>
              </a:spcAft>
              <a:defRPr/>
            </a:pPr>
            <a:r>
              <a:rPr lang="fi-fi" sz="900" b="1" noProof="1">
                <a:solidFill>
                  <a:schemeClr val="tx1"/>
                </a:solidFill>
                <a:latin typeface="+mn-lt"/>
                <a:cs typeface="Arial" panose="020B0604020202020204" pitchFamily="34" charset="0"/>
              </a:rPr>
              <a:t>2. </a:t>
            </a:r>
            <a:r>
              <a:rPr lang="fi-fi" sz="900" noProof="1">
                <a:solidFill>
                  <a:schemeClr val="tx1"/>
                </a:solidFill>
                <a:latin typeface="+mn-lt"/>
                <a:cs typeface="Arial" panose="020B0604020202020204" pitchFamily="34" charset="0"/>
              </a:rPr>
              <a:t>Click the </a:t>
            </a:r>
            <a:r>
              <a:rPr lang="fi-fi" sz="900" b="1" noProof="1">
                <a:solidFill>
                  <a:schemeClr val="tx1"/>
                </a:solidFill>
                <a:latin typeface="+mn-lt"/>
                <a:cs typeface="Arial" panose="020B0604020202020204" pitchFamily="34" charset="0"/>
              </a:rPr>
              <a:t>New Slide </a:t>
            </a:r>
            <a:r>
              <a:rPr lang="fi-fi" sz="900" noProof="1">
                <a:solidFill>
                  <a:schemeClr val="tx1"/>
                </a:solidFill>
                <a:latin typeface="+mn-lt"/>
                <a:cs typeface="Arial" panose="020B0604020202020204" pitchFamily="34" charset="0"/>
              </a:rPr>
              <a:t>menu to insert new slide</a:t>
            </a:r>
            <a:endParaRPr lang="sv-SE"/>
          </a:p>
          <a:p>
            <a:pPr rtl="0" eaLnBrk="1" hangingPunct="1">
              <a:spcAft>
                <a:spcPts val="240"/>
              </a:spcAft>
              <a:defRPr/>
            </a:pPr>
            <a:r>
              <a:rPr lang="fi-fi" sz="900" b="1" noProof="1">
                <a:solidFill>
                  <a:schemeClr val="tx1"/>
                </a:solidFill>
                <a:latin typeface="+mn-lt"/>
                <a:cs typeface="Arial" panose="020B0604020202020204" pitchFamily="34" charset="0"/>
              </a:rPr>
              <a:t>3. </a:t>
            </a:r>
            <a:r>
              <a:rPr lang="fi-fi" sz="900" noProof="1">
                <a:solidFill>
                  <a:schemeClr val="tx1"/>
                </a:solidFill>
                <a:latin typeface="+mn-lt"/>
                <a:cs typeface="Arial" panose="020B0604020202020204" pitchFamily="34" charset="0"/>
              </a:rPr>
              <a:t>Choose </a:t>
            </a:r>
            <a:r>
              <a:rPr lang="fi-fi" sz="900" b="1" noProof="1">
                <a:solidFill>
                  <a:schemeClr val="tx1"/>
                </a:solidFill>
                <a:latin typeface="+mn-lt"/>
                <a:cs typeface="Arial" panose="020B0604020202020204" pitchFamily="34" charset="0"/>
              </a:rPr>
              <a:t>Layout</a:t>
            </a:r>
            <a:r>
              <a:rPr lang="fi-fi" sz="900" noProof="1">
                <a:solidFill>
                  <a:schemeClr val="tx1"/>
                </a:solidFill>
                <a:latin typeface="+mn-lt"/>
                <a:cs typeface="Arial" panose="020B0604020202020204" pitchFamily="34" charset="0"/>
              </a:rPr>
              <a:t> to change an appropriate layout from the </a:t>
            </a:r>
            <a:br>
              <a:rPr lang="en-GB" altLang="da-DK" sz="900" baseline="0" noProof="1">
                <a:solidFill>
                  <a:schemeClr val="tx1"/>
                </a:solidFill>
                <a:latin typeface="+mn-lt"/>
                <a:cs typeface="Arial" panose="020B0604020202020204" pitchFamily="34" charset="0"/>
              </a:rPr>
            </a:br>
            <a:r>
              <a:rPr lang="fi-fi" sz="900" strike="noStrike" noProof="1">
                <a:solidFill>
                  <a:schemeClr val="tx1"/>
                </a:solidFill>
                <a:latin typeface="+mn-lt"/>
                <a:cs typeface="Arial" panose="020B0604020202020204" pitchFamily="34" charset="0"/>
              </a:rPr>
              <a:t>"</a:t>
            </a:r>
            <a:r>
              <a:rPr lang="fi-fi" sz="900" noProof="1">
                <a:solidFill>
                  <a:schemeClr val="tx1"/>
                </a:solidFill>
                <a:latin typeface="+mn-lt"/>
                <a:cs typeface="Arial" panose="020B0604020202020204" pitchFamily="34" charset="0"/>
              </a:rPr>
              <a:t>drop down</a:t>
            </a:r>
            <a:r>
              <a:rPr lang="fi-fi" sz="900" strike="noStrike" noProof="1">
                <a:solidFill>
                  <a:schemeClr val="tx1"/>
                </a:solidFill>
                <a:latin typeface="+mn-lt"/>
                <a:cs typeface="Arial" panose="020B0604020202020204" pitchFamily="34" charset="0"/>
              </a:rPr>
              <a:t>"</a:t>
            </a:r>
            <a:r>
              <a:rPr lang="fi-fi" sz="900" noProof="1">
                <a:solidFill>
                  <a:schemeClr val="tx1"/>
                </a:solidFill>
                <a:latin typeface="+mn-lt"/>
                <a:cs typeface="Arial" panose="020B0604020202020204" pitchFamily="34" charset="0"/>
              </a:rPr>
              <a:t> menu </a:t>
            </a:r>
            <a:endParaRPr lang="sv-SE" sz="900"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fi-fi" sz="1000" b="1" noProof="1">
                <a:solidFill>
                  <a:schemeClr val="tx1"/>
                </a:solidFill>
                <a:latin typeface="+mn-lt"/>
                <a:cs typeface="Arial" panose="020B0604020202020204" pitchFamily="34" charset="0"/>
              </a:rPr>
              <a:t>Reset slide</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fi-fi" sz="900" b="1" noProof="1">
                <a:solidFill>
                  <a:schemeClr val="tx1"/>
                </a:solidFill>
                <a:latin typeface="+mn-lt"/>
                <a:cs typeface="Arial" panose="020B0604020202020204" pitchFamily="34" charset="0"/>
              </a:rPr>
              <a:t>1.</a:t>
            </a:r>
            <a:r>
              <a:rPr lang="fi-fi" sz="900" noProof="1">
                <a:solidFill>
                  <a:schemeClr val="tx1"/>
                </a:solidFill>
                <a:latin typeface="+mn-lt"/>
                <a:cs typeface="Arial" panose="020B0604020202020204" pitchFamily="34" charset="0"/>
              </a:rPr>
              <a:t> Click the </a:t>
            </a:r>
            <a:r>
              <a:rPr lang="fi-fi" sz="900" b="1" noProof="1">
                <a:solidFill>
                  <a:schemeClr val="tx1"/>
                </a:solidFill>
                <a:latin typeface="+mn-lt"/>
                <a:cs typeface="Arial" panose="020B0604020202020204" pitchFamily="34" charset="0"/>
              </a:rPr>
              <a:t>Home tab</a:t>
            </a:r>
            <a:endParaRPr lang="sv-SE" altLang="da-DK" sz="90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fi-fi" sz="900" b="1" noProof="1">
                <a:solidFill>
                  <a:schemeClr val="tx1"/>
                </a:solidFill>
                <a:latin typeface="+mn-lt"/>
                <a:cs typeface="Arial" panose="020B0604020202020204" pitchFamily="34" charset="0"/>
              </a:rPr>
              <a:t>2. </a:t>
            </a:r>
            <a:r>
              <a:rPr lang="fi-fi" sz="900" noProof="1">
                <a:solidFill>
                  <a:schemeClr val="tx1"/>
                </a:solidFill>
                <a:latin typeface="+mn-lt"/>
                <a:cs typeface="Arial" panose="020B0604020202020204" pitchFamily="34" charset="0"/>
              </a:rPr>
              <a:t>Click the </a:t>
            </a:r>
            <a:r>
              <a:rPr lang="fi-fi" sz="900" b="1" noProof="1">
                <a:solidFill>
                  <a:schemeClr val="tx1"/>
                </a:solidFill>
                <a:latin typeface="+mn-lt"/>
                <a:cs typeface="Arial" panose="020B0604020202020204" pitchFamily="34" charset="0"/>
              </a:rPr>
              <a:t>Reset </a:t>
            </a:r>
            <a:r>
              <a:rPr lang="fi-fi" sz="900" noProof="1">
                <a:solidFill>
                  <a:schemeClr val="tx1"/>
                </a:solidFill>
                <a:latin typeface="+mn-lt"/>
                <a:cs typeface="Arial" panose="020B0604020202020204" pitchFamily="34" charset="0"/>
              </a:rPr>
              <a:t>menu to reset</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fi-fi" sz="900" noProof="1">
                <a:solidFill>
                  <a:schemeClr val="tx1"/>
                </a:solidFill>
                <a:latin typeface="+mn-lt"/>
                <a:cs typeface="Arial" panose="020B0604020202020204" pitchFamily="34" charset="0"/>
              </a:rPr>
              <a:t>position, size and formatting of the</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fi-fi" sz="900" noProof="1">
                <a:solidFill>
                  <a:schemeClr val="tx1"/>
                </a:solidFill>
                <a:latin typeface="+mn-lt"/>
                <a:cs typeface="Arial" panose="020B0604020202020204" pitchFamily="34" charset="0"/>
              </a:rPr>
              <a:t>slide placeholders to their default settings</a:t>
            </a:r>
            <a:endParaRPr lang="sv-SE" altLang="da-DK" sz="900"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fi-fi" sz="1000" b="1" noProof="1">
                <a:solidFill>
                  <a:schemeClr val="tx1"/>
                </a:solidFill>
                <a:latin typeface="+mn-lt"/>
                <a:cs typeface="Arial" panose="020B0604020202020204" pitchFamily="34" charset="0"/>
              </a:rPr>
              <a:t>Use text styles</a:t>
            </a:r>
            <a:endParaRPr lang="sv-SE" sz="1000" b="1" noProof="1">
              <a:solidFill>
                <a:schemeClr val="tx1"/>
              </a:solidFill>
              <a:latin typeface="+mn-lt"/>
              <a:cs typeface="Arial" panose="020B0604020202020204" pitchFamily="34" charset="0"/>
            </a:endParaRPr>
          </a:p>
          <a:p>
            <a:pPr rtl="0" eaLnBrk="1" hangingPunct="1">
              <a:spcAft>
                <a:spcPts val="600"/>
              </a:spcAft>
              <a:defRPr/>
            </a:pPr>
            <a:r>
              <a:rPr lang="fi-fi" sz="900" b="0" noProof="1">
                <a:solidFill>
                  <a:schemeClr val="tx1"/>
                </a:solidFill>
                <a:latin typeface="+mn-lt"/>
                <a:cs typeface="Arial" panose="020B0604020202020204" pitchFamily="34" charset="0"/>
              </a:rPr>
              <a:t>Delete bullet if you want regular text. Click ENTER and then Bullet-button for correct bullet. </a:t>
            </a:r>
            <a:br>
              <a:rPr lang="en-GB" altLang="da-DK" sz="900" b="0" baseline="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Use the </a:t>
            </a:r>
            <a:r>
              <a:rPr lang="fi-fi" sz="900" b="1" noProof="1">
                <a:solidFill>
                  <a:schemeClr val="tx1"/>
                </a:solidFill>
                <a:latin typeface="+mn-lt"/>
                <a:cs typeface="Arial" panose="020B0604020202020204" pitchFamily="34" charset="0"/>
              </a:rPr>
              <a:t>TAB</a:t>
            </a:r>
            <a:r>
              <a:rPr lang="fi-fi" sz="900" b="0" noProof="1">
                <a:solidFill>
                  <a:schemeClr val="tx1"/>
                </a:solidFill>
                <a:latin typeface="+mn-lt"/>
                <a:cs typeface="Arial" panose="020B0604020202020204" pitchFamily="34" charset="0"/>
              </a:rPr>
              <a:t>-key to jump through </a:t>
            </a:r>
            <a:br>
              <a:rPr lang="en-GB" altLang="da-DK" sz="900" b="0" baseline="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levels. Click </a:t>
            </a:r>
            <a:r>
              <a:rPr lang="fi-fi" sz="900" b="1" noProof="1">
                <a:solidFill>
                  <a:schemeClr val="tx1"/>
                </a:solidFill>
                <a:latin typeface="+mn-lt"/>
                <a:cs typeface="Arial" panose="020B0604020202020204" pitchFamily="34" charset="0"/>
              </a:rPr>
              <a:t>ENTER</a:t>
            </a:r>
            <a:r>
              <a:rPr lang="fi-fi" sz="900" b="0" noProof="1">
                <a:solidFill>
                  <a:schemeClr val="tx1"/>
                </a:solidFill>
                <a:latin typeface="+mn-lt"/>
                <a:cs typeface="Arial" panose="020B0604020202020204" pitchFamily="34" charset="0"/>
              </a:rPr>
              <a:t>, then </a:t>
            </a:r>
            <a:r>
              <a:rPr lang="fi-fi" sz="900" b="1" noProof="1">
                <a:solidFill>
                  <a:schemeClr val="tx1"/>
                </a:solidFill>
                <a:latin typeface="+mn-lt"/>
                <a:cs typeface="Arial" panose="020B0604020202020204" pitchFamily="34" charset="0"/>
              </a:rPr>
              <a:t>TAB</a:t>
            </a:r>
            <a:r>
              <a:rPr lang="fi-fi" sz="900" b="0" noProof="1">
                <a:solidFill>
                  <a:schemeClr val="tx1"/>
                </a:solidFill>
                <a:latin typeface="+mn-lt"/>
                <a:cs typeface="Arial" panose="020B0604020202020204" pitchFamily="34" charset="0"/>
              </a:rPr>
              <a:t> to switch from </a:t>
            </a:r>
            <a:br>
              <a:rPr lang="en-GB" altLang="da-DK" sz="900" b="0" baseline="0" noProof="1">
                <a:solidFill>
                  <a:schemeClr val="tx1"/>
                </a:solidFill>
                <a:latin typeface="+mn-lt"/>
                <a:cs typeface="Arial" panose="020B0604020202020204" pitchFamily="34" charset="0"/>
              </a:rPr>
            </a:br>
            <a:r>
              <a:rPr lang="fi-fi" sz="900" b="0" noProof="1">
                <a:solidFill>
                  <a:schemeClr val="tx1"/>
                </a:solidFill>
                <a:latin typeface="+mn-lt"/>
                <a:cs typeface="Arial" panose="020B0604020202020204" pitchFamily="34" charset="0"/>
              </a:rPr>
              <a:t>one level to the next level</a:t>
            </a:r>
            <a:endParaRPr lang="sv-SE"/>
          </a:p>
          <a:p>
            <a:pPr rtl="0" eaLnBrk="1" hangingPunct="1">
              <a:spcAft>
                <a:spcPts val="240"/>
              </a:spcAft>
              <a:defRPr/>
            </a:pPr>
            <a:r>
              <a:rPr lang="fi-fi" sz="900" b="0" noProof="1">
                <a:solidFill>
                  <a:schemeClr val="tx1"/>
                </a:solidFill>
                <a:latin typeface="+mn-lt"/>
                <a:cs typeface="Arial" panose="020B0604020202020204" pitchFamily="34" charset="0"/>
              </a:rPr>
              <a:t>To go back in levels use </a:t>
            </a:r>
            <a:r>
              <a:rPr lang="fi-fi" sz="900" b="1" noProof="1">
                <a:solidFill>
                  <a:schemeClr val="tx1"/>
                </a:solidFill>
                <a:latin typeface="+mn-lt"/>
                <a:cs typeface="Arial" panose="020B0604020202020204" pitchFamily="34" charset="0"/>
              </a:rPr>
              <a:t>SHIFT-TAB</a:t>
            </a:r>
            <a:endParaRPr lang="sv-SE" altLang="da-DK" sz="900" b="1" noProof="1">
              <a:solidFill>
                <a:schemeClr val="tx1"/>
              </a:solidFill>
              <a:latin typeface="+mn-lt"/>
              <a:cs typeface="Arial" panose="020B0604020202020204" pitchFamily="34" charset="0"/>
            </a:endParaRPr>
          </a:p>
          <a:p>
            <a:pPr rtl="0" eaLnBrk="1" hangingPunct="1">
              <a:spcAft>
                <a:spcPts val="240"/>
              </a:spcAft>
              <a:defRPr/>
            </a:pPr>
            <a:endParaRPr lang="sv-SE" sz="900" b="1" noProof="1">
              <a:solidFill>
                <a:schemeClr val="tx1"/>
              </a:solidFill>
              <a:latin typeface="+mn-lt"/>
              <a:cs typeface="Arial" panose="020B0604020202020204" pitchFamily="34" charset="0"/>
            </a:endParaRPr>
          </a:p>
          <a:p>
            <a:pPr rtl="0" eaLnBrk="1" hangingPunct="1">
              <a:spcAft>
                <a:spcPts val="240"/>
              </a:spcAft>
              <a:defRPr/>
            </a:pPr>
            <a:r>
              <a:rPr lang="fi-fi" sz="900" noProof="1">
                <a:solidFill>
                  <a:schemeClr val="tx1"/>
                </a:solidFill>
                <a:latin typeface="+mn-lt"/>
                <a:cs typeface="Arial" panose="020B0604020202020204" pitchFamily="34" charset="0"/>
              </a:rPr>
              <a:t>Alternatively, </a:t>
            </a:r>
            <a:r>
              <a:rPr lang="fi-fi" sz="900" b="1" noProof="1">
                <a:solidFill>
                  <a:schemeClr val="tx1"/>
                </a:solidFill>
                <a:latin typeface="+mn-lt"/>
                <a:cs typeface="Arial" panose="020B0604020202020204" pitchFamily="34" charset="0"/>
              </a:rPr>
              <a:t>Increase</a:t>
            </a:r>
            <a:r>
              <a:rPr lang="fi-fi" sz="90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fi-fi" sz="900" b="1" noProof="1">
                <a:solidFill>
                  <a:schemeClr val="tx1"/>
                </a:solidFill>
                <a:latin typeface="+mn-lt"/>
                <a:cs typeface="Arial" panose="020B0604020202020204" pitchFamily="34" charset="0"/>
              </a:rPr>
              <a:t>Decrease </a:t>
            </a:r>
            <a:r>
              <a:rPr lang="fi-fi" sz="900" noProof="1">
                <a:solidFill>
                  <a:schemeClr val="tx1"/>
                </a:solidFill>
                <a:latin typeface="+mn-lt"/>
                <a:cs typeface="Arial" panose="020B0604020202020204" pitchFamily="34" charset="0"/>
              </a:rPr>
              <a:t>list level can be used</a:t>
            </a:r>
            <a:endParaRPr lang="sv-SE" sz="900"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6284541" y="3015268"/>
            <a:ext cx="605090" cy="130498"/>
          </a:xfrm>
          <a:prstGeom prst="rect">
            <a:avLst/>
          </a:prstGeom>
        </p:spPr>
      </p:pic>
    </p:spTree>
    <p:extLst>
      <p:ext uri="{BB962C8B-B14F-4D97-AF65-F5344CB8AC3E}">
        <p14:creationId xmlns:p14="http://schemas.microsoft.com/office/powerpoint/2010/main" val="951399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ight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p:spPr>
        <p:txBody>
          <a:bodyPr rtlCol="0"/>
          <a:lstStyle>
            <a:lvl1pPr marL="0" indent="0" algn="ctr">
              <a:buNone/>
              <a:defRPr baseline="0"/>
            </a:lvl1pPr>
          </a:lstStyle>
          <a:p>
            <a:pPr rtl="0"/>
            <a:r>
              <a:rPr lang="fi-fi"/>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rgbClr val="006EB6"/>
                </a:solidFill>
              </a:defRPr>
            </a:lvl1pPr>
          </a:lstStyle>
          <a:p>
            <a:pPr rtl="0"/>
            <a:r>
              <a:rPr lang="fi-fi"/>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297735562"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83706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ark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a:solidFill>
            <a:schemeClr val="bg1">
              <a:lumMod val="75000"/>
            </a:schemeClr>
          </a:solidFill>
        </p:spPr>
        <p:txBody>
          <a:bodyPr rtlCol="0"/>
          <a:lstStyle>
            <a:lvl1pPr marL="0" indent="0" algn="ctr">
              <a:buNone/>
              <a:defRPr baseline="0">
                <a:solidFill>
                  <a:schemeClr val="bg1"/>
                </a:solidFill>
              </a:defRPr>
            </a:lvl1pPr>
          </a:lstStyle>
          <a:p>
            <a:pPr rtl="0"/>
            <a:r>
              <a:rPr lang="fi-fi"/>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chemeClr val="bg1"/>
                </a:solidFill>
              </a:defRPr>
            </a:lvl1pPr>
          </a:lstStyle>
          <a:p>
            <a:pPr rtl="0"/>
            <a:r>
              <a:rPr lang="fi-fi"/>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chemeClr val="bg1"/>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011022368" name="Logo whit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71442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656568" y="391029"/>
            <a:ext cx="10836932" cy="1018671"/>
          </a:xfrm>
        </p:spPr>
        <p:txBody>
          <a:bodyPr rtlCol="0"/>
          <a:lstStyle>
            <a:lvl1pPr>
              <a:defRPr baseline="0"/>
            </a:lvl1pPr>
          </a:lstStyle>
          <a:p>
            <a:pPr rtl="0"/>
            <a:r>
              <a:rPr lang="fi-fi"/>
              <a:t>Click to add title in max 1 line</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rgbClr val="ADCFF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1361060"/>
            <a:ext cx="10799762" cy="4588890"/>
          </a:xfrm>
        </p:spPr>
        <p:txBody>
          <a:bodyPr rtlCol="0"/>
          <a:lstStyle>
            <a:lvl1pPr marL="594000" indent="-594000">
              <a:spcBef>
                <a:spcPts val="300"/>
              </a:spcBef>
              <a:defRPr sz="2800"/>
            </a:lvl1pPr>
            <a:lvl2pPr marL="846000">
              <a:defRPr sz="2200"/>
            </a:lvl2pPr>
          </a:lstStyle>
          <a:p>
            <a:pPr lvl="0" rtl="0"/>
            <a:r>
              <a:rPr lang="fi-fi"/>
              <a:t>Click to add text</a:t>
            </a:r>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233200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fi-fi"/>
              <a:t>Click to add title in max 2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096496"/>
            <a:ext cx="10799760" cy="3842369"/>
          </a:xfrm>
        </p:spPr>
        <p:txBody>
          <a:bodyPr rtlCol="0"/>
          <a:lstStyle>
            <a:lvl1pPr marL="0" indent="0">
              <a:lnSpc>
                <a:spcPct val="98000"/>
              </a:lnSpc>
              <a:buFont typeface="Open Sans" panose="020B0606030504020204" pitchFamily="34" charset="0"/>
              <a:buChar char="​"/>
              <a:defRPr sz="2800"/>
            </a:lvl1pPr>
            <a:lvl2pPr marL="360000" indent="-360000">
              <a:lnSpc>
                <a:spcPct val="98000"/>
              </a:lnSpc>
              <a:defRPr sz="2800"/>
            </a:lvl2pPr>
          </a:lstStyle>
          <a:p>
            <a:pPr lvl="0" rtl="0"/>
            <a:r>
              <a:rPr lang="fi-fi"/>
              <a:t>Click to add intro text</a:t>
            </a:r>
            <a:endParaRPr lang="sv-SE"/>
          </a:p>
        </p:txBody>
      </p:sp>
    </p:spTree>
    <p:extLst>
      <p:ext uri="{BB962C8B-B14F-4D97-AF65-F5344CB8AC3E}">
        <p14:creationId xmlns:p14="http://schemas.microsoft.com/office/powerpoint/2010/main" val="321124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fi-fi"/>
              <a:t>Click to add title in max 2 lines</a:t>
            </a:r>
            <a:endParaRPr lang="sv-SE"/>
          </a:p>
        </p:txBody>
      </p:sp>
      <p:sp>
        <p:nvSpPr>
          <p:cNvPr id="3" name="Content Placeholder 2"/>
          <p:cNvSpPr>
            <a:spLocks noGrp="1"/>
          </p:cNvSpPr>
          <p:nvPr>
            <p:ph idx="1" hasCustomPrompt="1"/>
          </p:nvPr>
        </p:nvSpPr>
        <p:spPr>
          <a:xfrm>
            <a:off x="693738" y="2162340"/>
            <a:ext cx="10799761" cy="3787610"/>
          </a:xfrm>
        </p:spPr>
        <p:txBody>
          <a:bodyPr rtlCol="0"/>
          <a:lstStyle>
            <a:lvl1pPr>
              <a:defRPr baseline="0"/>
            </a:lvl1pPr>
          </a:lstStyle>
          <a:p>
            <a:pPr lvl="0" rtl="0"/>
            <a:r>
              <a:rPr lang="fi-fi"/>
              <a:t>Click to add text or content</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p:txBody>
      </p:sp>
      <p:sp>
        <p:nvSpPr>
          <p:cNvPr id="4" name="Date Placeholder 3"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5" name="FLD_Footer"/>
          <p:cNvSpPr>
            <a:spLocks noGrp="1"/>
          </p:cNvSpPr>
          <p:nvPr>
            <p:ph type="ftr" sz="quarter" idx="11"/>
          </p:nvPr>
        </p:nvSpPr>
        <p:spPr/>
        <p:txBody>
          <a:bodyPr rtlCol="0"/>
          <a:lstStyle/>
          <a:p>
            <a:pPr rtl="0"/>
            <a:endParaRPr lang="sv-SE" dirty="0"/>
          </a:p>
        </p:txBody>
      </p:sp>
      <p:sp>
        <p:nvSpPr>
          <p:cNvPr id="6" name="Slide Number Placeholder 5"/>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7140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ooter Placeholder 3"/>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fi-fi"/>
              <a:t>Click here, and insert picture via Images-button in the ribbon</a:t>
            </a:r>
            <a:endParaRPr lang="sv-SE"/>
          </a:p>
        </p:txBody>
      </p:sp>
      <p:sp>
        <p:nvSpPr>
          <p:cNvPr id="10" name="Picture Placeholder 3"/>
          <p:cNvSpPr>
            <a:spLocks noGrp="1"/>
          </p:cNvSpPr>
          <p:nvPr>
            <p:ph type="pic" sz="quarter" idx="15" hasCustomPrompt="1"/>
          </p:nvPr>
        </p:nvSpPr>
        <p:spPr>
          <a:xfrm>
            <a:off x="6094800" y="3427200"/>
            <a:ext cx="2701151" cy="3425825"/>
          </a:xfrm>
          <a:solidFill>
            <a:schemeClr val="bg1">
              <a:lumMod val="75000"/>
            </a:schemeClr>
          </a:solidFill>
        </p:spPr>
        <p:txBody>
          <a:bodyPr tIns="1440000" rtlCol="0" anchor="ctr" anchorCtr="0"/>
          <a:lstStyle>
            <a:lvl1pPr marL="0" indent="0" algn="ctr">
              <a:buNone/>
              <a:defRPr/>
            </a:lvl1pPr>
          </a:lstStyle>
          <a:p>
            <a:pPr rtl="0"/>
            <a:r>
              <a:rPr lang="fi-fi"/>
              <a:t>Click here, and insert picture via Images-button in the ribbon</a:t>
            </a:r>
            <a:endParaRPr lang="sv-SE"/>
          </a:p>
        </p:txBody>
      </p:sp>
      <p:sp>
        <p:nvSpPr>
          <p:cNvPr id="11" name="Picture Placeholder 4"/>
          <p:cNvSpPr>
            <a:spLocks noGrp="1"/>
          </p:cNvSpPr>
          <p:nvPr>
            <p:ph type="pic" sz="quarter" idx="16" hasCustomPrompt="1"/>
          </p:nvPr>
        </p:nvSpPr>
        <p:spPr>
          <a:xfrm>
            <a:off x="8794750" y="3427200"/>
            <a:ext cx="3397250" cy="3425825"/>
          </a:xfrm>
          <a:solidFill>
            <a:schemeClr val="bg1">
              <a:lumMod val="85000"/>
            </a:schemeClr>
          </a:solidFill>
        </p:spPr>
        <p:txBody>
          <a:bodyPr tIns="1440000" rtlCol="0" anchor="ctr" anchorCtr="0"/>
          <a:lstStyle>
            <a:lvl1pPr marL="0" indent="0" algn="ctr">
              <a:buNone/>
              <a:defRPr/>
            </a:lvl1pPr>
          </a:lstStyle>
          <a:p>
            <a:pPr rtl="0"/>
            <a:r>
              <a:rPr lang="fi-fi"/>
              <a:t>Click here, and insert picture via Images-button in the ribbon</a:t>
            </a:r>
            <a:endParaRPr lang="sv-SE"/>
          </a:p>
        </p:txBody>
      </p:sp>
    </p:spTree>
    <p:extLst>
      <p:ext uri="{BB962C8B-B14F-4D97-AF65-F5344CB8AC3E}">
        <p14:creationId xmlns:p14="http://schemas.microsoft.com/office/powerpoint/2010/main" val="44066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3324501" y="676800"/>
            <a:ext cx="8168999" cy="4772629"/>
          </a:xfrm>
        </p:spPr>
        <p:txBody>
          <a:bodyPr rtlCol="0"/>
          <a:lstStyle>
            <a:lvl1pPr>
              <a:lnSpc>
                <a:spcPct val="83000"/>
              </a:lnSpc>
              <a:defRPr sz="7800" b="1" baseline="0">
                <a:solidFill>
                  <a:srgbClr val="ADCFF1"/>
                </a:solidFill>
              </a:defRPr>
            </a:lvl1pPr>
          </a:lstStyle>
          <a:p>
            <a:pPr rtl="0"/>
            <a:r>
              <a:rPr lang="fi-fi"/>
              <a:t>Use bold for highlighted text,</a:t>
            </a:r>
            <a:br>
              <a:rPr lang="en-GB" dirty="0"/>
            </a:br>
            <a:r>
              <a:rPr lang="fi-fi"/>
              <a:t>other text regular, max four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5" name="Slide Number Placeholder 4"/>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9"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428971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pPr rtl="0"/>
            <a:r>
              <a:rPr lang="fi-fi"/>
              <a:t>Click to edit Master title style</a:t>
            </a:r>
            <a:endParaRPr lang="sv-SE"/>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rtl="0"/>
            <a:r>
              <a:rPr lang="fi-fi"/>
              <a:t>Click to edit Master text styles</a:t>
            </a:r>
            <a:endParaRPr lang="sv-SE"/>
          </a:p>
          <a:p>
            <a:pPr lvl="1" rtl="0"/>
            <a:r>
              <a:rPr lang="fi-fi"/>
              <a:t>Second level</a:t>
            </a:r>
            <a:endParaRPr lang="sv-SE"/>
          </a:p>
          <a:p>
            <a:pPr lvl="2" rtl="0"/>
            <a:r>
              <a:rPr lang="fi-fi"/>
              <a:t>Third level</a:t>
            </a:r>
            <a:endParaRPr lang="sv-SE"/>
          </a:p>
          <a:p>
            <a:pPr lvl="3" rtl="0"/>
            <a:r>
              <a:rPr lang="fi-fi"/>
              <a:t>Fourth level</a:t>
            </a:r>
            <a:endParaRPr lang="sv-SE"/>
          </a:p>
          <a:p>
            <a:pPr lvl="4" rtl="0"/>
            <a:r>
              <a:rPr lang="fi-fi"/>
              <a:t>Fifth level</a:t>
            </a:r>
            <a:endParaRPr lang="sv-SE"/>
          </a:p>
          <a:p>
            <a:pPr lvl="5" rtl="0"/>
            <a:r>
              <a:rPr lang="fi-fi"/>
              <a:t>Sixth level</a:t>
            </a:r>
            <a:endParaRPr lang="sv-SE"/>
          </a:p>
          <a:p>
            <a:pPr lvl="6" rtl="0"/>
            <a:r>
              <a:rPr lang="fi-fi"/>
              <a:t>Seventh level</a:t>
            </a:r>
            <a:endParaRPr lang="sv-SE"/>
          </a:p>
          <a:p>
            <a:pPr lvl="7" rtl="0"/>
            <a:r>
              <a:rPr lang="fi-fi"/>
              <a:t>Eight level</a:t>
            </a:r>
            <a:endParaRPr lang="sv-SE"/>
          </a:p>
          <a:p>
            <a:pPr lvl="8" rtl="0"/>
            <a:r>
              <a:rPr lang="fi-fi"/>
              <a:t>Night level</a:t>
            </a:r>
            <a:endParaRPr lang="sv-SE"/>
          </a:p>
        </p:txBody>
      </p:sp>
      <p:sp>
        <p:nvSpPr>
          <p:cNvPr id="4" name="Date Placeholder 3"/>
          <p:cNvSpPr>
            <a:spLocks noGrp="1"/>
          </p:cNvSpPr>
          <p:nvPr>
            <p:ph type="dt" sz="half" idx="2"/>
          </p:nvPr>
        </p:nvSpPr>
        <p:spPr>
          <a:xfrm>
            <a:off x="9137720" y="6321576"/>
            <a:ext cx="2355779" cy="176724"/>
          </a:xfrm>
          <a:prstGeom prst="rect">
            <a:avLst/>
          </a:prstGeom>
        </p:spPr>
        <p:txBody>
          <a:bodyPr vert="horz" lIns="0" tIns="0" rIns="0" bIns="0" rtlCol="0" anchor="b" anchorCtr="0">
            <a:noAutofit/>
          </a:bodyPr>
          <a:lstStyle>
            <a:lvl1pPr algn="r">
              <a:defRPr sz="100">
                <a:noFill/>
              </a:defRPr>
            </a:lvl1pPr>
          </a:lstStyle>
          <a:p>
            <a:pPr rtl="0"/>
            <a:endParaRPr lang="sv-SE" dirty="0"/>
          </a:p>
        </p:txBody>
      </p:sp>
      <p:sp>
        <p:nvSpPr>
          <p:cNvPr id="5" name="FLD_Footer"/>
          <p:cNvSpPr>
            <a:spLocks noGrp="1"/>
          </p:cNvSpPr>
          <p:nvPr>
            <p:ph type="ftr" sz="quarter" idx="3"/>
          </p:nvPr>
        </p:nvSpPr>
        <p:spPr>
          <a:xfrm>
            <a:off x="3395663" y="6356350"/>
            <a:ext cx="5400675" cy="222501"/>
          </a:xfrm>
          <a:prstGeom prst="rect">
            <a:avLst/>
          </a:prstGeom>
        </p:spPr>
        <p:txBody>
          <a:bodyPr vert="horz" lIns="0" tIns="0" rIns="0" bIns="0" rtlCol="0" anchor="b" anchorCtr="0">
            <a:noAutofit/>
          </a:bodyPr>
          <a:lstStyle>
            <a:lvl1pPr algn="l">
              <a:defRPr sz="950">
                <a:solidFill>
                  <a:srgbClr val="006EB6"/>
                </a:solidFill>
              </a:defRPr>
            </a:lvl1pPr>
          </a:lstStyle>
          <a:p>
            <a:pPr rtl="0"/>
            <a:endParaRPr lang="sv-SE" dirty="0"/>
          </a:p>
        </p:txBody>
      </p:sp>
      <p:sp>
        <p:nvSpPr>
          <p:cNvPr id="6" name="Slide Number Placeholder 5"/>
          <p:cNvSpPr>
            <a:spLocks noGrp="1"/>
          </p:cNvSpPr>
          <p:nvPr>
            <p:ph type="sldNum" sz="quarter" idx="4"/>
          </p:nvPr>
        </p:nvSpPr>
        <p:spPr>
          <a:xfrm>
            <a:off x="8796337" y="6356350"/>
            <a:ext cx="2697161" cy="222501"/>
          </a:xfrm>
          <a:prstGeom prst="rect">
            <a:avLst/>
          </a:prstGeom>
        </p:spPr>
        <p:txBody>
          <a:bodyPr vert="horz" lIns="0" tIns="0" rIns="0" bIns="0" rtlCol="0" anchor="b" anchorCtr="0">
            <a:noAutofit/>
          </a:bodyPr>
          <a:lstStyle>
            <a:lvl1pPr algn="r">
              <a:defRPr sz="950">
                <a:solidFill>
                  <a:srgbClr val="006EB6"/>
                </a:solidFill>
              </a:defRPr>
            </a:lvl1pPr>
          </a:lstStyle>
          <a:p>
            <a:pPr rtl="0"/>
            <a:fld id="{45D37B1E-C366-494F-A587-962AD9AABC83}" type="slidenum">
              <a:rPr lang="sv-SE"/>
              <a:pPr/>
              <a:t>‹#›</a:t>
            </a:fld>
            <a:endParaRPr lang="sv-SE"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fi-fi"/>
              <a:t> </a:t>
            </a:r>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53" r:id="rId3"/>
    <p:sldLayoutId id="2147483671" r:id="rId4"/>
    <p:sldLayoutId id="2147483666" r:id="rId5"/>
    <p:sldLayoutId id="2147483663" r:id="rId6"/>
    <p:sldLayoutId id="2147483655" r:id="rId7"/>
    <p:sldLayoutId id="2147483649" r:id="rId8"/>
    <p:sldLayoutId id="2147483672" r:id="rId9"/>
    <p:sldLayoutId id="2147483669" r:id="rId10"/>
    <p:sldLayoutId id="2147483664" r:id="rId11"/>
    <p:sldLayoutId id="2147483656" r:id="rId12"/>
    <p:sldLayoutId id="2147483650" r:id="rId13"/>
    <p:sldLayoutId id="2147483673" r:id="rId14"/>
    <p:sldLayoutId id="2147483667" r:id="rId15"/>
    <p:sldLayoutId id="2147483660" r:id="rId16"/>
    <p:sldLayoutId id="2147483657" r:id="rId17"/>
    <p:sldLayoutId id="2147483651" r:id="rId18"/>
    <p:sldLayoutId id="2147483670" r:id="rId19"/>
    <p:sldLayoutId id="2147483661" r:id="rId20"/>
    <p:sldLayoutId id="2147483654" r:id="rId21"/>
    <p:sldLayoutId id="2147483674" r:id="rId22"/>
    <p:sldLayoutId id="2147483668" r:id="rId23"/>
    <p:sldLayoutId id="2147483665" r:id="rId24"/>
    <p:sldLayoutId id="2147483658" r:id="rId25"/>
    <p:sldLayoutId id="2147483652" r:id="rId26"/>
  </p:sldLayoutIdLst>
  <p:hf hdr="0" ftr="0"/>
  <p:txStyles>
    <p:titleStyle>
      <a:lvl1pPr algn="l" defTabSz="914400" rtl="0" eaLnBrk="1" latinLnBrk="0" hangingPunct="1">
        <a:lnSpc>
          <a:spcPct val="87000"/>
        </a:lnSpc>
        <a:spcBef>
          <a:spcPct val="0"/>
        </a:spcBef>
        <a:buNone/>
        <a:defRPr sz="4800" b="1" kern="1200">
          <a:solidFill>
            <a:srgbClr val="006EB6"/>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rgbClr val="006EB6"/>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7" userDrawn="1">
          <p15:clr>
            <a:srgbClr val="F26B43"/>
          </p15:clr>
        </p15:guide>
        <p15:guide id="2" pos="2138" userDrawn="1">
          <p15:clr>
            <a:srgbClr val="F26B43"/>
          </p15:clr>
        </p15:guide>
        <p15:guide id="3" orient="horz" pos="253" userDrawn="1">
          <p15:clr>
            <a:srgbClr val="F26B43"/>
          </p15:clr>
        </p15:guide>
        <p15:guide id="4" orient="horz" pos="888" userDrawn="1">
          <p15:clr>
            <a:srgbClr val="F26B43"/>
          </p15:clr>
        </p15:guide>
        <p15:guide id="5" pos="3839" userDrawn="1">
          <p15:clr>
            <a:srgbClr val="F26B43"/>
          </p15:clr>
        </p15:guide>
        <p15:guide id="6" pos="5540" userDrawn="1">
          <p15:clr>
            <a:srgbClr val="F26B43"/>
          </p15:clr>
        </p15:guide>
        <p15:guide id="7" orient="horz" pos="1523" userDrawn="1">
          <p15:clr>
            <a:srgbClr val="F26B43"/>
          </p15:clr>
        </p15:guide>
        <p15:guide id="8" orient="horz" pos="2158" userDrawn="1">
          <p15:clr>
            <a:srgbClr val="F26B43"/>
          </p15:clr>
        </p15:guide>
        <p15:guide id="9" pos="7240" userDrawn="1">
          <p15:clr>
            <a:srgbClr val="F26B43"/>
          </p15:clr>
        </p15:guide>
        <p15:guide id="10" orient="horz" pos="2793" userDrawn="1">
          <p15:clr>
            <a:srgbClr val="F26B43"/>
          </p15:clr>
        </p15:guide>
        <p15:guide id="11" orient="horz" pos="3428" userDrawn="1">
          <p15:clr>
            <a:srgbClr val="F26B43"/>
          </p15:clr>
        </p15:guide>
        <p15:guide id="13" orient="horz" pos="4063" userDrawn="1">
          <p15:clr>
            <a:srgbClr val="F26B43"/>
          </p15:clr>
        </p15:guide>
        <p15:guide id="14"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10.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2.xml"/><Relationship Id="rId6" Type="http://schemas.openxmlformats.org/officeDocument/2006/relationships/image" Target="../media/image25.png"/><Relationship Id="rId5" Type="http://schemas.openxmlformats.org/officeDocument/2006/relationships/notesSlide" Target="../notesSlides/notesSlide12.xml"/><Relationship Id="rId4"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23.jpeg"/><Relationship Id="rId5" Type="http://schemas.openxmlformats.org/officeDocument/2006/relationships/image" Target="../media/image16.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9.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C183D7F6-B498-43B3-948B-1728B52AA6E4}">
                <adec:decorative xmlns:adec="http://schemas.microsoft.com/office/drawing/2017/decorative" val="1"/>
              </a:ext>
            </a:extLst>
          </p:cNvPr>
          <p:cNvSpPr>
            <a:spLocks noGrp="1"/>
          </p:cNvSpPr>
          <p:nvPr>
            <p:ph type="pic" sz="quarter" idx="13"/>
          </p:nvPr>
        </p:nvSpPr>
        <p:spPr>
          <a:solidFill>
            <a:schemeClr val="accent2"/>
          </a:solidFill>
        </p:spPr>
      </p:sp>
      <p:sp>
        <p:nvSpPr>
          <p:cNvPr id="8" name="Title 7"/>
          <p:cNvSpPr>
            <a:spLocks noGrp="1"/>
          </p:cNvSpPr>
          <p:nvPr>
            <p:ph type="ctrTitle"/>
          </p:nvPr>
        </p:nvSpPr>
        <p:spPr>
          <a:xfrm>
            <a:off x="3325273" y="2069091"/>
            <a:ext cx="6645710" cy="1661419"/>
          </a:xfrm>
        </p:spPr>
        <p:txBody>
          <a:bodyPr rtlCol="0"/>
          <a:lstStyle/>
          <a:p>
            <a:pPr rtl="0"/>
            <a:r>
              <a:rPr lang="fi-fi" sz="6000" dirty="0">
                <a:solidFill>
                  <a:schemeClr val="accent3"/>
                </a:solidFill>
              </a:rPr>
              <a:t>Valmis työelämään</a:t>
            </a:r>
          </a:p>
        </p:txBody>
      </p:sp>
      <p:sp>
        <p:nvSpPr>
          <p:cNvPr id="9" name="USR_Name"/>
          <p:cNvSpPr>
            <a:spLocks noGrp="1"/>
          </p:cNvSpPr>
          <p:nvPr>
            <p:ph type="subTitle" idx="1"/>
          </p:nvPr>
        </p:nvSpPr>
        <p:spPr/>
        <p:txBody>
          <a:bodyPr rtlCol="0"/>
          <a:lstStyle/>
          <a:p>
            <a:pPr rtl="0"/>
            <a:r>
              <a:rPr lang="fi-fi">
                <a:solidFill>
                  <a:schemeClr val="accent3"/>
                </a:solidFill>
              </a:rPr>
              <a:t>Oppitunti 6/6 – “Työympäristötietoa nuorille” </a:t>
            </a:r>
          </a:p>
        </p:txBody>
      </p:sp>
      <p:sp>
        <p:nvSpPr>
          <p:cNvPr id="5" name="Date_DateCustomA"/>
          <p:cNvSpPr>
            <a:spLocks noGrp="1"/>
          </p:cNvSpPr>
          <p:nvPr>
            <p:ph type="dt" sz="half" idx="10"/>
          </p:nvPr>
        </p:nvSpPr>
        <p:spPr/>
        <p:txBody>
          <a:bodyPr rtlCol="0"/>
          <a:lstStyle/>
          <a:p>
            <a:pPr rtl="0"/>
            <a:r>
              <a:rPr lang="fi-fi">
                <a:solidFill>
                  <a:schemeClr val="accent3"/>
                </a:solidFill>
              </a:rPr>
              <a:t>2021-09-27</a:t>
            </a:r>
          </a:p>
        </p:txBody>
      </p:sp>
      <p:pic>
        <p:nvPicPr>
          <p:cNvPr id="2" name="Bildobjekt 1">
            <a:extLst>
              <a:ext uri="{FF2B5EF4-FFF2-40B4-BE49-F238E27FC236}">
                <a16:creationId xmlns:a16="http://schemas.microsoft.com/office/drawing/2014/main" id="{CA126AD1-1904-444B-D963-B1469E5CB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599" y="5811632"/>
            <a:ext cx="2626302" cy="527178"/>
          </a:xfrm>
          <a:prstGeom prst="rect">
            <a:avLst/>
          </a:prstGeom>
        </p:spPr>
      </p:pic>
    </p:spTree>
    <p:custDataLst>
      <p:tags r:id="rId1"/>
    </p:custDataLst>
    <p:extLst>
      <p:ext uri="{BB962C8B-B14F-4D97-AF65-F5344CB8AC3E}">
        <p14:creationId xmlns:p14="http://schemas.microsoft.com/office/powerpoint/2010/main" val="1078340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rtlCol="0"/>
          <a:lstStyle/>
          <a:p>
            <a:pPr rtl="0"/>
            <a:r>
              <a:rPr lang="fi-fi" dirty="0"/>
              <a:t>6. Miksi työympäristön tuntemus on tärkeää?</a:t>
            </a:r>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656568" y="2572456"/>
            <a:ext cx="3394075" cy="3892550"/>
          </a:xfrm>
        </p:spPr>
        <p:txBody>
          <a:bodyPr rtlCol="0"/>
          <a:lstStyle/>
          <a:p>
            <a:pPr marL="0" indent="0" rtl="0">
              <a:buNone/>
            </a:pPr>
            <a:r>
              <a:rPr lang="fi-fi" sz="2000" b="1" dirty="0"/>
              <a:t>A.</a:t>
            </a:r>
          </a:p>
          <a:p>
            <a:pPr marL="0" indent="0" rtl="0">
              <a:buNone/>
            </a:pPr>
            <a:endParaRPr lang="da-DK" sz="2000" dirty="0"/>
          </a:p>
        </p:txBody>
      </p:sp>
      <p:sp>
        <p:nvSpPr>
          <p:cNvPr id="11" name="textruta 10">
            <a:extLst>
              <a:ext uri="{FF2B5EF4-FFF2-40B4-BE49-F238E27FC236}">
                <a16:creationId xmlns:a16="http://schemas.microsoft.com/office/drawing/2014/main" id="{A3705A0D-4840-4BA6-9AD3-ED1A4603E5C2}"/>
              </a:ext>
              <a:ext uri="{C183D7F6-B498-43B3-948B-1728B52AA6E4}">
                <adec:decorative xmlns:adec="http://schemas.microsoft.com/office/drawing/2017/decorative" val="0"/>
              </a:ext>
            </a:extLst>
          </p:cNvPr>
          <p:cNvSpPr txBox="1"/>
          <p:nvPr/>
        </p:nvSpPr>
        <p:spPr>
          <a:xfrm>
            <a:off x="655607" y="3042248"/>
            <a:ext cx="2743200"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fi-fi" sz="2200" dirty="0">
                <a:solidFill>
                  <a:srgbClr val="006EB6"/>
                </a:solidFill>
              </a:rPr>
              <a:t>Voit työskennellä ja pitää itsesi terveenä työpaikallasi. </a:t>
            </a: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573439"/>
            <a:ext cx="3590967" cy="3892550"/>
          </a:xfrm>
          <a:prstGeom prst="rect">
            <a:avLst/>
          </a:prstGeom>
        </p:spPr>
        <p:txBody>
          <a:bodyPr vert="horz" lIns="0" tIns="0" rIns="0" bIns="0" rtlCol="0" anchor="t">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a:solidFill>
                  <a:schemeClr val="accent1"/>
                </a:solidFill>
              </a:rPr>
              <a:t>B.</a:t>
            </a:r>
          </a:p>
          <a:p>
            <a:pPr marL="0" indent="0" rtl="0">
              <a:buNone/>
            </a:pPr>
            <a:endParaRPr lang="da-DK" sz="2000" b="1" dirty="0">
              <a:solidFill>
                <a:schemeClr val="accent1"/>
              </a:solidFill>
            </a:endParaRPr>
          </a:p>
          <a:p>
            <a:pPr marL="0" indent="0" rtl="0">
              <a:buNone/>
            </a:pPr>
            <a:endParaRPr lang="da-DK" sz="2000" dirty="0">
              <a:solidFill>
                <a:schemeClr val="accent1"/>
              </a:solidFill>
            </a:endParaRPr>
          </a:p>
          <a:p>
            <a:pPr marL="0" indent="0" rtl="0">
              <a:buFont typeface="Arial" panose="020B0604020202020204" pitchFamily="34" charset="0"/>
              <a:buNone/>
            </a:pPr>
            <a:endParaRPr lang="da-DK" sz="2000" dirty="0">
              <a:highlight>
                <a:srgbClr val="FFFF00"/>
              </a:highlight>
            </a:endParaRPr>
          </a:p>
        </p:txBody>
      </p:sp>
      <p:sp>
        <p:nvSpPr>
          <p:cNvPr id="14" name="textruta 13">
            <a:extLst>
              <a:ext uri="{FF2B5EF4-FFF2-40B4-BE49-F238E27FC236}">
                <a16:creationId xmlns:a16="http://schemas.microsoft.com/office/drawing/2014/main" id="{53AA80D6-3250-4CB9-A9D1-5A546BB55B49}"/>
              </a:ext>
              <a:ext uri="{C183D7F6-B498-43B3-948B-1728B52AA6E4}">
                <adec:decorative xmlns:adec="http://schemas.microsoft.com/office/drawing/2017/decorative" val="0"/>
              </a:ext>
            </a:extLst>
          </p:cNvPr>
          <p:cNvSpPr txBox="1"/>
          <p:nvPr/>
        </p:nvSpPr>
        <p:spPr>
          <a:xfrm>
            <a:off x="4300515" y="3100949"/>
            <a:ext cx="2743200" cy="67710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fi-fi" sz="2200" dirty="0">
                <a:solidFill>
                  <a:srgbClr val="006EB6"/>
                </a:solidFill>
              </a:rPr>
              <a:t>Koska se lukee lakikirjassa</a:t>
            </a: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572456"/>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a:solidFill>
                  <a:schemeClr val="accent1"/>
                </a:solidFill>
              </a:rPr>
              <a:t>C.</a:t>
            </a:r>
          </a:p>
          <a:p>
            <a:pPr marL="0" indent="0" rtl="0">
              <a:buFont typeface="Arial" panose="020B0604020202020204" pitchFamily="34" charset="0"/>
              <a:buNone/>
            </a:pPr>
            <a:endParaRPr lang="da-DK" sz="2000" b="1" dirty="0"/>
          </a:p>
        </p:txBody>
      </p:sp>
      <p:sp>
        <p:nvSpPr>
          <p:cNvPr id="15" name="textruta 14">
            <a:extLst>
              <a:ext uri="{FF2B5EF4-FFF2-40B4-BE49-F238E27FC236}">
                <a16:creationId xmlns:a16="http://schemas.microsoft.com/office/drawing/2014/main" id="{7776592D-9C3A-4108-B3BC-5AE228A4C0A1}"/>
              </a:ext>
            </a:extLst>
          </p:cNvPr>
          <p:cNvSpPr txBox="1"/>
          <p:nvPr/>
        </p:nvSpPr>
        <p:spPr>
          <a:xfrm>
            <a:off x="7851146" y="3098395"/>
            <a:ext cx="2743200"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fi-fi" sz="2200" dirty="0">
                <a:solidFill>
                  <a:srgbClr val="006EB6"/>
                </a:solidFill>
              </a:rPr>
              <a:t>Jos et tiedä, mikä työympäristö on, on vaikeaa saada työpaikka.</a:t>
            </a:r>
          </a:p>
        </p:txBody>
      </p:sp>
      <p:pic>
        <p:nvPicPr>
          <p:cNvPr id="12" name="Bildobjekt 11">
            <a:extLst>
              <a:ext uri="{FF2B5EF4-FFF2-40B4-BE49-F238E27FC236}">
                <a16:creationId xmlns:a16="http://schemas.microsoft.com/office/drawing/2014/main" id="{0358D233-28E4-48E8-A27C-B5B8939E958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66380"/>
          <a:stretch/>
        </p:blipFill>
        <p:spPr>
          <a:xfrm>
            <a:off x="0" y="4552334"/>
            <a:ext cx="12192000" cy="2305665"/>
          </a:xfrm>
          <a:prstGeom prst="rect">
            <a:avLst/>
          </a:prstGeom>
        </p:spPr>
      </p:pic>
    </p:spTree>
    <p:custDataLst>
      <p:tags r:id="rId1"/>
    </p:custDataLst>
    <p:extLst>
      <p:ext uri="{BB962C8B-B14F-4D97-AF65-F5344CB8AC3E}">
        <p14:creationId xmlns:p14="http://schemas.microsoft.com/office/powerpoint/2010/main" val="2868986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rtlCol="0"/>
          <a:lstStyle/>
          <a:p>
            <a:pPr rtl="0"/>
            <a:r>
              <a:rPr lang="fi-fi"/>
              <a:t>Vastausten korjaus</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656568" y="1751171"/>
            <a:ext cx="6139087" cy="3892550"/>
          </a:xfrm>
        </p:spPr>
        <p:txBody>
          <a:bodyPr rtlCol="0"/>
          <a:lstStyle/>
          <a:p>
            <a:pPr marL="0" indent="0" rtl="0">
              <a:buNone/>
            </a:pPr>
            <a:r>
              <a:rPr lang="fi-fi" sz="2800" b="1" dirty="0"/>
              <a:t>Miten visa meni?</a:t>
            </a:r>
          </a:p>
          <a:p>
            <a:pPr marL="0" indent="0" rtl="0">
              <a:buNone/>
            </a:pPr>
            <a:r>
              <a:rPr lang="fi-fi" sz="2800" dirty="0"/>
              <a:t>Auttakaa toisianne, korjatkaa ja keskustelkaa.</a:t>
            </a:r>
          </a:p>
          <a:p>
            <a:pPr marL="0" indent="0" rtl="0">
              <a:buNone/>
            </a:pPr>
            <a:endParaRPr lang="da-DK" sz="2800" dirty="0"/>
          </a:p>
          <a:p>
            <a:pPr marL="0" indent="0" rtl="0">
              <a:buNone/>
            </a:pPr>
            <a:endParaRPr lang="da-DK" sz="2800" dirty="0"/>
          </a:p>
          <a:p>
            <a:pPr marL="0" indent="0" rtl="0">
              <a:buNone/>
            </a:pPr>
            <a:endParaRPr lang="da-DK" sz="2000" dirty="0">
              <a:highlight>
                <a:srgbClr val="FFFF00"/>
              </a:highlight>
            </a:endParaRPr>
          </a:p>
          <a:p>
            <a:pPr marL="0" indent="0" rtl="0">
              <a:buNone/>
            </a:pPr>
            <a:endParaRPr lang="da-DK" sz="2000" dirty="0">
              <a:highlight>
                <a:srgbClr val="FFFF00"/>
              </a:highlight>
            </a:endParaRPr>
          </a:p>
        </p:txBody>
      </p:sp>
    </p:spTree>
    <p:custDataLst>
      <p:tags r:id="rId1"/>
    </p:custDataLst>
    <p:extLst>
      <p:ext uri="{BB962C8B-B14F-4D97-AF65-F5344CB8AC3E}">
        <p14:creationId xmlns:p14="http://schemas.microsoft.com/office/powerpoint/2010/main" val="3157458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BD64733-E1C4-8036-ABD8-AC39BD609937}"/>
              </a:ext>
            </a:extLst>
          </p:cNvPr>
          <p:cNvSpPr>
            <a:spLocks noGrp="1"/>
          </p:cNvSpPr>
          <p:nvPr>
            <p:ph type="title"/>
          </p:nvPr>
        </p:nvSpPr>
        <p:spPr/>
        <p:txBody>
          <a:bodyPr/>
          <a:lstStyle/>
          <a:p>
            <a:r>
              <a:rPr lang="sv-SE" dirty="0"/>
              <a:t>Examination</a:t>
            </a:r>
          </a:p>
        </p:txBody>
      </p:sp>
      <p:pic>
        <p:nvPicPr>
          <p:cNvPr id="2" name="Examiniation - finska" descr="Video antaa esimerkkejä työympäristötilanteista, joihin oppilaat joutuvat tulevaisuudessa – ja onnittelee oppilaita siitä, että he ovat saaneet työympäristöstä tietoa, jota he voivat käyttää koko työelämänsä ajan. Sekoitus ilotulitusta ja työympäristöjä.&#10; &#10;">
            <a:hlinkClick r:id="" action="ppaction://media"/>
            <a:extLst>
              <a:ext uri="{FF2B5EF4-FFF2-40B4-BE49-F238E27FC236}">
                <a16:creationId xmlns:a16="http://schemas.microsoft.com/office/drawing/2014/main" id="{97FC1593-F9A8-918A-828C-77DFC3C22F4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2148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rtlCol="0"/>
          <a:lstStyle/>
          <a:p>
            <a:pPr rtl="0"/>
            <a:r>
              <a:rPr lang="fi-fi">
                <a:solidFill>
                  <a:schemeClr val="accent2"/>
                </a:solidFill>
              </a:rPr>
              <a:t>Esitelkää työympäristönne</a:t>
            </a:r>
            <a:endParaRPr lang="da-DK" dirty="0">
              <a:solidFill>
                <a:schemeClr val="accent2"/>
              </a:solidFill>
            </a:endParaRPr>
          </a:p>
        </p:txBody>
      </p:sp>
      <p:sp>
        <p:nvSpPr>
          <p:cNvPr id="10" name="Rubrik 5">
            <a:extLst>
              <a:ext uri="{FF2B5EF4-FFF2-40B4-BE49-F238E27FC236}">
                <a16:creationId xmlns:a16="http://schemas.microsoft.com/office/drawing/2014/main" id="{3A06ED54-231C-49DC-8207-3067315C74BE}"/>
              </a:ext>
            </a:extLst>
          </p:cNvPr>
          <p:cNvSpPr txBox="1">
            <a:spLocks/>
          </p:cNvSpPr>
          <p:nvPr/>
        </p:nvSpPr>
        <p:spPr>
          <a:xfrm>
            <a:off x="692853" y="2544645"/>
            <a:ext cx="7953923" cy="4719793"/>
          </a:xfrm>
          <a:prstGeom prst="rect">
            <a:avLst/>
          </a:prstGeom>
        </p:spPr>
        <p:txBody>
          <a:bodyPr vert="horz" lIns="0" tIns="0" rIns="0" bIns="0" rtlCol="0" anchor="t" anchorCtr="0">
            <a:noAutofit/>
          </a:bodyPr>
          <a:lstStyle>
            <a:lvl1pPr algn="l" defTabSz="914400" rtl="0" eaLnBrk="1" latinLnBrk="0" hangingPunct="1">
              <a:lnSpc>
                <a:spcPct val="87000"/>
              </a:lnSpc>
              <a:spcBef>
                <a:spcPct val="0"/>
              </a:spcBef>
              <a:buNone/>
              <a:defRPr sz="4800" b="1" kern="1200">
                <a:solidFill>
                  <a:srgbClr val="ADCFF1"/>
                </a:solidFill>
                <a:latin typeface="+mj-lt"/>
                <a:ea typeface="+mj-ea"/>
                <a:cs typeface="+mj-cs"/>
              </a:defRPr>
            </a:lvl1pPr>
          </a:lstStyle>
          <a:p>
            <a:pPr marL="342900" indent="-342900" rtl="0">
              <a:buFont typeface="Arial" panose="020B0604020202020204" pitchFamily="34" charset="0"/>
              <a:buChar char="•"/>
            </a:pPr>
            <a:r>
              <a:rPr lang="fi-fi" sz="1800" dirty="0">
                <a:solidFill>
                  <a:schemeClr val="accent2"/>
                </a:solidFill>
                <a:ea typeface="+mj-lt"/>
                <a:cs typeface="+mj-lt"/>
              </a:rPr>
              <a:t>Vetosiko joku työympäristöistä sinuun hieman enemmän? </a:t>
            </a:r>
            <a:br>
              <a:rPr lang="sv" sz="1800" dirty="0">
                <a:solidFill>
                  <a:schemeClr val="accent2"/>
                </a:solidFill>
                <a:ea typeface="+mj-lt"/>
                <a:cs typeface="+mj-lt"/>
              </a:rPr>
            </a:br>
            <a:r>
              <a:rPr lang="fi-fi" sz="1800" b="0" dirty="0">
                <a:solidFill>
                  <a:schemeClr val="accent2"/>
                </a:solidFill>
                <a:ea typeface="+mj-lt"/>
                <a:cs typeface="+mj-lt"/>
              </a:rPr>
              <a:t>Miksi? Et voi valita omaasi.</a:t>
            </a:r>
            <a:br>
              <a:rPr lang="sv" sz="1800" b="0" dirty="0">
                <a:solidFill>
                  <a:schemeClr val="accent2"/>
                </a:solidFill>
                <a:ea typeface="+mj-lt"/>
                <a:cs typeface="+mj-lt"/>
              </a:rPr>
            </a:br>
            <a:endParaRPr lang="sv-SE" sz="1800" b="0" dirty="0">
              <a:solidFill>
                <a:schemeClr val="accent2"/>
              </a:solidFill>
              <a:ea typeface="+mj-lt"/>
              <a:cs typeface="+mj-lt"/>
            </a:endParaRPr>
          </a:p>
          <a:p>
            <a:pPr marL="285750" indent="-285750" rtl="0">
              <a:buFont typeface="Calibri"/>
              <a:buChar char="•"/>
            </a:pPr>
            <a:r>
              <a:rPr lang="fi-fi" sz="1800" dirty="0">
                <a:solidFill>
                  <a:schemeClr val="accent2"/>
                </a:solidFill>
                <a:ea typeface="+mj-lt"/>
                <a:cs typeface="+mj-lt"/>
              </a:rPr>
              <a:t>Mitkä työympäristöt keskittyivät hieman enemmän fyysisiin tekijöihin? </a:t>
            </a:r>
            <a:r>
              <a:rPr lang="fi-fi" sz="1800" b="0" dirty="0">
                <a:solidFill>
                  <a:schemeClr val="accent2"/>
                </a:solidFill>
                <a:ea typeface="+mj-lt"/>
                <a:cs typeface="+mj-lt"/>
              </a:rPr>
              <a:t>Mitä tekijöitä oli ajateltu?</a:t>
            </a:r>
            <a:br>
              <a:rPr lang="sv" sz="1800" b="0" dirty="0">
                <a:solidFill>
                  <a:schemeClr val="accent2"/>
                </a:solidFill>
                <a:ea typeface="+mj-lt"/>
                <a:cs typeface="+mj-lt"/>
              </a:rPr>
            </a:br>
            <a:endParaRPr lang="sv-SE" sz="1800" b="0" dirty="0">
              <a:solidFill>
                <a:schemeClr val="accent2"/>
              </a:solidFill>
              <a:ea typeface="+mj-lt"/>
              <a:cs typeface="+mj-lt"/>
            </a:endParaRPr>
          </a:p>
          <a:p>
            <a:pPr marL="285750" indent="-285750" rtl="0">
              <a:buFont typeface="Calibri"/>
              <a:buChar char="•"/>
            </a:pPr>
            <a:r>
              <a:rPr lang="fi-fi" sz="1800" dirty="0">
                <a:solidFill>
                  <a:schemeClr val="accent2"/>
                </a:solidFill>
                <a:ea typeface="+mj-lt"/>
                <a:cs typeface="+mj-lt"/>
              </a:rPr>
              <a:t>Mitkä työympäristöt keskittyivät hieman enemmän psykososiaalisiin tekijöihin? </a:t>
            </a:r>
            <a:br>
              <a:rPr lang="sv" sz="1800" dirty="0">
                <a:solidFill>
                  <a:schemeClr val="accent2"/>
                </a:solidFill>
                <a:ea typeface="+mj-lt"/>
                <a:cs typeface="+mj-lt"/>
              </a:rPr>
            </a:br>
            <a:r>
              <a:rPr lang="fi-fi" sz="1800" b="0" dirty="0">
                <a:solidFill>
                  <a:schemeClr val="accent2"/>
                </a:solidFill>
                <a:ea typeface="+mj-lt"/>
                <a:cs typeface="+mj-lt"/>
              </a:rPr>
              <a:t>Mitä tekijöitä oli ajateltu?</a:t>
            </a:r>
            <a:br>
              <a:rPr lang="sv" sz="1800" b="0" dirty="0">
                <a:solidFill>
                  <a:schemeClr val="accent2"/>
                </a:solidFill>
                <a:ea typeface="+mj-lt"/>
                <a:cs typeface="+mj-lt"/>
              </a:rPr>
            </a:br>
            <a:endParaRPr lang="sv-SE" sz="1800" b="0" dirty="0">
              <a:solidFill>
                <a:schemeClr val="accent2"/>
              </a:solidFill>
              <a:ea typeface="+mj-lt"/>
              <a:cs typeface="+mj-lt"/>
            </a:endParaRPr>
          </a:p>
          <a:p>
            <a:pPr marL="285750" indent="-285750" rtl="0">
              <a:buFont typeface="Calibri"/>
              <a:buChar char="•"/>
            </a:pPr>
            <a:r>
              <a:rPr lang="fi-fi" sz="1800" dirty="0">
                <a:solidFill>
                  <a:schemeClr val="accent2"/>
                </a:solidFill>
                <a:ea typeface="+mj-lt"/>
                <a:cs typeface="+mj-lt"/>
              </a:rPr>
              <a:t>Sisälsikö joku työympäristö työskentelyä digitaalisilla työkaluilla? </a:t>
            </a:r>
            <a:endParaRPr lang="sv-SE" sz="1800" b="0" dirty="0">
              <a:solidFill>
                <a:schemeClr val="accent2"/>
              </a:solidFill>
              <a:ea typeface="+mj-lt"/>
              <a:cs typeface="+mj-lt"/>
            </a:endParaRPr>
          </a:p>
          <a:p>
            <a:pPr rtl="0"/>
            <a:r>
              <a:rPr lang="fi-fi" sz="1800" b="0" dirty="0">
                <a:solidFill>
                  <a:schemeClr val="accent2"/>
                </a:solidFill>
                <a:ea typeface="+mj-lt"/>
                <a:cs typeface="+mj-lt"/>
              </a:rPr>
              <a:t>      </a:t>
            </a:r>
            <a:r>
              <a:rPr lang="fi-FI" sz="1800" b="0" dirty="0">
                <a:solidFill>
                  <a:schemeClr val="accent2"/>
                </a:solidFill>
                <a:ea typeface="+mj-lt"/>
                <a:cs typeface="+mj-lt"/>
              </a:rPr>
              <a:t>Millaisena ryhmä oli nähnyt työympäristön</a:t>
            </a:r>
            <a:r>
              <a:rPr lang="fi-fi" sz="1800" b="0" dirty="0">
                <a:solidFill>
                  <a:schemeClr val="accent2"/>
                </a:solidFill>
                <a:ea typeface="+mj-lt"/>
                <a:cs typeface="+mj-lt"/>
              </a:rPr>
              <a:t>?</a:t>
            </a:r>
            <a:endParaRPr lang="sv-SE" sz="1800" b="0" dirty="0">
              <a:solidFill>
                <a:schemeClr val="accent2"/>
              </a:solidFill>
              <a:ea typeface="+mj-lt"/>
              <a:cs typeface="+mj-lt"/>
            </a:endParaRPr>
          </a:p>
          <a:p>
            <a:pPr rtl="0"/>
            <a:endParaRPr lang="sv-SE" sz="1800" dirty="0">
              <a:solidFill>
                <a:schemeClr val="accent2"/>
              </a:solidFill>
            </a:endParaRPr>
          </a:p>
        </p:txBody>
      </p:sp>
      <p:sp>
        <p:nvSpPr>
          <p:cNvPr id="9" name="textruta 8">
            <a:extLst>
              <a:ext uri="{FF2B5EF4-FFF2-40B4-BE49-F238E27FC236}">
                <a16:creationId xmlns:a16="http://schemas.microsoft.com/office/drawing/2014/main" id="{0B9B2EBF-35FF-41BC-9060-83C4B4AA9E87}"/>
              </a:ext>
            </a:extLst>
          </p:cNvPr>
          <p:cNvSpPr txBox="1"/>
          <p:nvPr/>
        </p:nvSpPr>
        <p:spPr>
          <a:xfrm>
            <a:off x="575089" y="1792506"/>
            <a:ext cx="6971071" cy="369332"/>
          </a:xfrm>
          <a:prstGeom prst="rect">
            <a:avLst/>
          </a:prstGeom>
          <a:noFill/>
        </p:spPr>
        <p:txBody>
          <a:bodyPr wrap="square" rtlCol="0">
            <a:spAutoFit/>
          </a:bodyPr>
          <a:lstStyle/>
          <a:p>
            <a:pPr rtl="0"/>
            <a:r>
              <a:rPr lang="fi-fi" sz="1800" b="0">
                <a:solidFill>
                  <a:schemeClr val="accent2"/>
                </a:solidFill>
                <a:ea typeface="+mj-lt"/>
                <a:cs typeface="+mj-lt"/>
              </a:rPr>
              <a:t>Kun kuuntelet esityksiä, mieti näitä kysymyksiä:</a:t>
            </a:r>
            <a:endParaRPr lang="sv-SE" dirty="0">
              <a:solidFill>
                <a:schemeClr val="accent2"/>
              </a:solidFill>
            </a:endParaRPr>
          </a:p>
        </p:txBody>
      </p:sp>
    </p:spTree>
    <p:custDataLst>
      <p:tags r:id="rId1"/>
    </p:custDataLst>
    <p:extLst>
      <p:ext uri="{BB962C8B-B14F-4D97-AF65-F5344CB8AC3E}">
        <p14:creationId xmlns:p14="http://schemas.microsoft.com/office/powerpoint/2010/main" val="403577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inomhus, bärbar dator, fönster&#10;&#10;Automatiskt genererad beskrivning">
            <a:extLst>
              <a:ext uri="{FF2B5EF4-FFF2-40B4-BE49-F238E27FC236}">
                <a16:creationId xmlns:a16="http://schemas.microsoft.com/office/drawing/2014/main" id="{3ECE1AE1-9657-E9CC-8489-54072DA2F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p:cNvSpPr>
            <a:spLocks noGrp="1"/>
          </p:cNvSpPr>
          <p:nvPr>
            <p:ph type="ctrTitle"/>
          </p:nvPr>
        </p:nvSpPr>
        <p:spPr>
          <a:xfrm>
            <a:off x="3498416" y="1359469"/>
            <a:ext cx="6645710" cy="1661419"/>
          </a:xfrm>
        </p:spPr>
        <p:txBody>
          <a:bodyPr rtlCol="0"/>
          <a:lstStyle/>
          <a:p>
            <a:pPr rtl="0"/>
            <a:r>
              <a:rPr lang="fi-fi" sz="6000">
                <a:solidFill>
                  <a:schemeClr val="accent3"/>
                </a:solidFill>
              </a:rPr>
              <a:t>Työympäristötietoa nuorille -</a:t>
            </a:r>
            <a:br>
              <a:rPr lang="en-GB" sz="6000" dirty="0">
                <a:solidFill>
                  <a:schemeClr val="accent3"/>
                </a:solidFill>
              </a:rPr>
            </a:br>
            <a:r>
              <a:rPr lang="fi-fi" sz="6000">
                <a:solidFill>
                  <a:schemeClr val="accent3"/>
                </a:solidFill>
              </a:rPr>
              <a:t>työympäristövisa</a:t>
            </a:r>
          </a:p>
        </p:txBody>
      </p:sp>
    </p:spTree>
    <p:custDataLst>
      <p:tags r:id="rId1"/>
    </p:custDataLst>
    <p:extLst>
      <p:ext uri="{BB962C8B-B14F-4D97-AF65-F5344CB8AC3E}">
        <p14:creationId xmlns:p14="http://schemas.microsoft.com/office/powerpoint/2010/main" val="47722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idx="4294967295"/>
          </p:nvPr>
        </p:nvSpPr>
        <p:spPr>
          <a:xfrm>
            <a:off x="727363" y="391028"/>
            <a:ext cx="5438775" cy="1285875"/>
          </a:xfrm>
        </p:spPr>
        <p:txBody>
          <a:bodyPr rtlCol="0"/>
          <a:lstStyle/>
          <a:p>
            <a:pPr rtl="0"/>
            <a:r>
              <a:rPr lang="fi-fi" dirty="0"/>
              <a:t>Näin täytät työympäristövisan</a:t>
            </a:r>
            <a:endParaRPr lang="da-DK" dirty="0" err="1"/>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727362" y="1956811"/>
            <a:ext cx="6435437" cy="2137207"/>
          </a:xfrm>
        </p:spPr>
        <p:txBody>
          <a:bodyPr vert="horz" lIns="0" tIns="0" rIns="0" bIns="0" rtlCol="0" anchor="t">
            <a:noAutofit/>
          </a:bodyPr>
          <a:lstStyle/>
          <a:p>
            <a:pPr marL="0" indent="0" rtl="0">
              <a:buNone/>
            </a:pPr>
            <a:r>
              <a:rPr lang="fi-fi" sz="2400" dirty="0">
                <a:latin typeface="+mj-lt"/>
                <a:ea typeface="Arial" panose="020B0604020202020204" pitchFamily="34" charset="0"/>
              </a:rPr>
              <a:t>Nyt saat mahdollisuuden testata, mitä olet oppinut työympäristöstä.</a:t>
            </a:r>
          </a:p>
          <a:p>
            <a:pPr marL="0" indent="0" rtl="0">
              <a:buNone/>
            </a:pPr>
            <a:endParaRPr lang="sv-SE" sz="2400" dirty="0">
              <a:latin typeface="+mj-lt"/>
              <a:ea typeface="Arial" panose="020B0604020202020204" pitchFamily="34" charset="0"/>
            </a:endParaRPr>
          </a:p>
          <a:p>
            <a:pPr marL="0" indent="0" rtl="0">
              <a:buNone/>
            </a:pPr>
            <a:r>
              <a:rPr lang="fi-fi" sz="2400" dirty="0">
                <a:latin typeface="+mj-lt"/>
                <a:ea typeface="Arial" panose="020B0604020202020204" pitchFamily="34" charset="0"/>
              </a:rPr>
              <a:t>Vastaat kuuteen kysymykseen.</a:t>
            </a:r>
          </a:p>
          <a:p>
            <a:pPr marL="0" indent="0" rtl="0">
              <a:buNone/>
            </a:pPr>
            <a:endParaRPr lang="sv-SE" dirty="0">
              <a:latin typeface="+mj-lt"/>
              <a:ea typeface="Arial" panose="020B0604020202020204" pitchFamily="34" charset="0"/>
            </a:endParaRPr>
          </a:p>
        </p:txBody>
      </p:sp>
      <p:pic>
        <p:nvPicPr>
          <p:cNvPr id="7" name="Bildobjekt 6">
            <a:extLst>
              <a:ext uri="{FF2B5EF4-FFF2-40B4-BE49-F238E27FC236}">
                <a16:creationId xmlns:a16="http://schemas.microsoft.com/office/drawing/2014/main" id="{70D31122-65CF-42D6-9750-4A3EEA68F7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30886" y="1842655"/>
            <a:ext cx="2726286" cy="3941618"/>
          </a:xfrm>
          <a:prstGeom prst="rect">
            <a:avLst/>
          </a:prstGeom>
        </p:spPr>
      </p:pic>
    </p:spTree>
    <p:custDataLst>
      <p:tags r:id="rId1"/>
    </p:custDataLst>
    <p:extLst>
      <p:ext uri="{BB962C8B-B14F-4D97-AF65-F5344CB8AC3E}">
        <p14:creationId xmlns:p14="http://schemas.microsoft.com/office/powerpoint/2010/main" val="2078054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fi-fi"/>
              <a:t>1. Mikä näistä tilanteista kuvaa fyysistä työympäristöä?</a:t>
            </a:r>
            <a:endParaRPr lang="da-DK" dirty="0"/>
          </a:p>
        </p:txBody>
      </p:sp>
      <p:sp>
        <p:nvSpPr>
          <p:cNvPr id="2" name="Platshållare för innehåll 1">
            <a:extLst>
              <a:ext uri="{FF2B5EF4-FFF2-40B4-BE49-F238E27FC236}">
                <a16:creationId xmlns:a16="http://schemas.microsoft.com/office/drawing/2014/main" id="{CB18AC39-5F6B-4841-81C8-C6E319DD7584}"/>
              </a:ext>
              <a:ext uri="{C183D7F6-B498-43B3-948B-1728B52AA6E4}">
                <adec:decorative xmlns:adec="http://schemas.microsoft.com/office/drawing/2017/decorative" val="0"/>
              </a:ext>
            </a:extLst>
          </p:cNvPr>
          <p:cNvSpPr>
            <a:spLocks noGrp="1"/>
          </p:cNvSpPr>
          <p:nvPr>
            <p:ph sz="quarter" idx="15"/>
          </p:nvPr>
        </p:nvSpPr>
        <p:spPr>
          <a:xfrm>
            <a:off x="1913531" y="2572456"/>
            <a:ext cx="2081024" cy="3892550"/>
          </a:xfrm>
        </p:spPr>
        <p:txBody>
          <a:bodyPr rtlCol="0"/>
          <a:lstStyle/>
          <a:p>
            <a:pPr marL="0" indent="0" rtl="0">
              <a:buNone/>
            </a:pPr>
            <a:r>
              <a:rPr lang="fi-fi" sz="2000" b="1"/>
              <a:t>A.</a:t>
            </a:r>
          </a:p>
          <a:p>
            <a:pPr marL="0" indent="0" rtl="0">
              <a:buNone/>
            </a:pPr>
            <a:endParaRPr lang="da-DK" sz="2000" dirty="0">
              <a:highlight>
                <a:srgbClr val="FFFF00"/>
              </a:highlight>
            </a:endParaRPr>
          </a:p>
        </p:txBody>
      </p:sp>
      <p:pic>
        <p:nvPicPr>
          <p:cNvPr id="12" name="Bildobjekt 11">
            <a:extLst>
              <a:ext uri="{FF2B5EF4-FFF2-40B4-BE49-F238E27FC236}">
                <a16:creationId xmlns:a16="http://schemas.microsoft.com/office/drawing/2014/main" id="{C451560F-7D9A-460C-A620-42E4B703824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 y="2931527"/>
            <a:ext cx="3994555" cy="2246937"/>
          </a:xfrm>
          <a:prstGeom prst="rect">
            <a:avLst/>
          </a:prstGeom>
        </p:spPr>
      </p:pic>
      <p:sp>
        <p:nvSpPr>
          <p:cNvPr id="9" name="Platshållare för innehåll 1">
            <a:extLst>
              <a:ext uri="{FF2B5EF4-FFF2-40B4-BE49-F238E27FC236}">
                <a16:creationId xmlns:a16="http://schemas.microsoft.com/office/drawing/2014/main" id="{F0B4323C-4CCF-48C6-B2F8-54CFBFC58072}"/>
              </a:ext>
              <a:ext uri="{C183D7F6-B498-43B3-948B-1728B52AA6E4}">
                <adec:decorative xmlns:adec="http://schemas.microsoft.com/office/drawing/2017/decorative" val="0"/>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a:t>B.</a:t>
            </a:r>
          </a:p>
          <a:p>
            <a:pPr marL="0" indent="0" rtl="0">
              <a:buFont typeface="Arial" panose="020B0604020202020204" pitchFamily="34" charset="0"/>
              <a:buNone/>
            </a:pPr>
            <a:endParaRPr lang="da-DK" sz="2000" dirty="0">
              <a:highlight>
                <a:srgbClr val="FFFF00"/>
              </a:highlight>
            </a:endParaRPr>
          </a:p>
        </p:txBody>
      </p:sp>
      <p:pic>
        <p:nvPicPr>
          <p:cNvPr id="20" name="Bildobjekt 19">
            <a:extLst>
              <a:ext uri="{FF2B5EF4-FFF2-40B4-BE49-F238E27FC236}">
                <a16:creationId xmlns:a16="http://schemas.microsoft.com/office/drawing/2014/main" id="{6F742E26-A097-4E91-B912-51EB874AC554}"/>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6040" y="2922860"/>
            <a:ext cx="3994555" cy="2246937"/>
          </a:xfrm>
          <a:prstGeom prst="rect">
            <a:avLst/>
          </a:prstGeom>
        </p:spPr>
      </p:pic>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a:t>C.</a:t>
            </a:r>
          </a:p>
          <a:p>
            <a:pPr marL="0" indent="0" rtl="0">
              <a:buFont typeface="Arial" panose="020B0604020202020204" pitchFamily="34" charset="0"/>
              <a:buNone/>
            </a:pPr>
            <a:endParaRPr lang="da-DK" sz="2000" dirty="0">
              <a:highlight>
                <a:srgbClr val="FFFF00"/>
              </a:highlight>
            </a:endParaRPr>
          </a:p>
        </p:txBody>
      </p:sp>
      <p:pic>
        <p:nvPicPr>
          <p:cNvPr id="13" name="Bildobjekt 12">
            <a:extLst>
              <a:ext uri="{FF2B5EF4-FFF2-40B4-BE49-F238E27FC236}">
                <a16:creationId xmlns:a16="http://schemas.microsoft.com/office/drawing/2014/main" id="{1D988D55-8316-4645-9315-877C16F6AA1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7652" y="2935862"/>
            <a:ext cx="3979145" cy="2238269"/>
          </a:xfrm>
          <a:prstGeom prst="rect">
            <a:avLst/>
          </a:prstGeom>
        </p:spPr>
      </p:pic>
    </p:spTree>
    <p:custDataLst>
      <p:tags r:id="rId1"/>
    </p:custDataLst>
    <p:extLst>
      <p:ext uri="{BB962C8B-B14F-4D97-AF65-F5344CB8AC3E}">
        <p14:creationId xmlns:p14="http://schemas.microsoft.com/office/powerpoint/2010/main" val="308717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fi-fi"/>
              <a:t>2. Mikä on esimerkki psykososiaalisesta työympäristöstä?</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656568" y="2573439"/>
            <a:ext cx="3394322" cy="3892550"/>
          </a:xfrm>
        </p:spPr>
        <p:txBody>
          <a:bodyPr rtlCol="0"/>
          <a:lstStyle/>
          <a:p>
            <a:pPr marL="0" indent="0" rtl="0">
              <a:buNone/>
            </a:pPr>
            <a:r>
              <a:rPr lang="fi-fi" sz="2000" b="1" dirty="0"/>
              <a:t>A.</a:t>
            </a:r>
          </a:p>
          <a:p>
            <a:pPr marL="0" indent="0" rtl="0">
              <a:buNone/>
            </a:pPr>
            <a:r>
              <a:rPr lang="fi-fi" sz="2000" dirty="0"/>
              <a:t>Tekniikka, laitteet, vaaralliset aineet ja turvallisuus.</a:t>
            </a:r>
            <a:endParaRPr lang="da-DK" sz="2000" dirty="0"/>
          </a:p>
          <a:p>
            <a:pPr marL="0" indent="0" rtl="0">
              <a:buNone/>
            </a:pPr>
            <a:endParaRPr lang="da-DK" sz="2000" dirty="0"/>
          </a:p>
          <a:p>
            <a:pPr marL="0" indent="0" rtl="0">
              <a:buNone/>
            </a:pPr>
            <a:endParaRPr lang="da-DK" sz="2000" dirty="0"/>
          </a:p>
          <a:p>
            <a:pPr marL="0" indent="0" rtl="0">
              <a:buNone/>
            </a:pPr>
            <a:endParaRPr lang="da-DK" sz="2000" dirty="0">
              <a:highlight>
                <a:srgbClr val="FFFF00"/>
              </a:highlight>
            </a:endParaRP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573439"/>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dirty="0"/>
              <a:t>B.</a:t>
            </a:r>
          </a:p>
          <a:p>
            <a:pPr marL="0" indent="0" rtl="0">
              <a:buFont typeface="Arial" panose="020B0604020202020204" pitchFamily="34" charset="0"/>
              <a:buNone/>
            </a:pPr>
            <a:r>
              <a:rPr lang="fi-fi" sz="2000" dirty="0"/>
              <a:t>Stressi, konfliktit, kehuminen ja yhteisöllisyys.</a:t>
            </a:r>
            <a:endParaRPr lang="da-DK" sz="2000" dirty="0"/>
          </a:p>
          <a:p>
            <a:pPr marL="0" indent="0" rtl="0">
              <a:buFont typeface="Arial" panose="020B0604020202020204" pitchFamily="34" charset="0"/>
              <a:buNone/>
            </a:pPr>
            <a:endParaRPr lang="da-DK" sz="2000" dirty="0"/>
          </a:p>
          <a:p>
            <a:pPr marL="0" indent="0" rtl="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573439"/>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a:t>C.</a:t>
            </a:r>
          </a:p>
          <a:p>
            <a:pPr marL="0" indent="0" rtl="0">
              <a:buFont typeface="Arial" panose="020B0604020202020204" pitchFamily="34" charset="0"/>
              <a:buNone/>
            </a:pPr>
            <a:r>
              <a:rPr lang="fi-fi" sz="2000"/>
              <a:t>Ääni, valo, lämpö ja ilma.</a:t>
            </a:r>
          </a:p>
        </p:txBody>
      </p:sp>
      <p:sp>
        <p:nvSpPr>
          <p:cNvPr id="5" name="Platshållare för bildnummer 4">
            <a:extLst>
              <a:ext uri="{FF2B5EF4-FFF2-40B4-BE49-F238E27FC236}">
                <a16:creationId xmlns:a16="http://schemas.microsoft.com/office/drawing/2014/main" id="{FE550A65-C9BF-4475-AE7D-02CB1B4163F6}"/>
              </a:ext>
              <a:ext uri="{C183D7F6-B498-43B3-948B-1728B52AA6E4}">
                <adec:decorative xmlns:adec="http://schemas.microsoft.com/office/drawing/2017/decorative" val="1"/>
              </a:ext>
            </a:extLst>
          </p:cNvPr>
          <p:cNvSpPr>
            <a:spLocks noGrp="1"/>
          </p:cNvSpPr>
          <p:nvPr>
            <p:ph type="sldNum" sz="quarter" idx="12"/>
          </p:nvPr>
        </p:nvSpPr>
        <p:spPr/>
        <p:txBody>
          <a:bodyPr rtlCol="0"/>
          <a:lstStyle/>
          <a:p>
            <a:pPr rtl="0"/>
            <a:fld id="{45D37B1E-C366-494F-A587-962AD9AABC83}" type="slidenum">
              <a:rPr lang="sv-SE" smtClean="0"/>
              <a:pPr/>
              <a:t>6</a:t>
            </a:fld>
            <a:endParaRPr lang="sv-SE" dirty="0"/>
          </a:p>
        </p:txBody>
      </p:sp>
      <p:pic>
        <p:nvPicPr>
          <p:cNvPr id="13" name="Bildobjekt 12">
            <a:extLst>
              <a:ext uri="{FF2B5EF4-FFF2-40B4-BE49-F238E27FC236}">
                <a16:creationId xmlns:a16="http://schemas.microsoft.com/office/drawing/2014/main" id="{528E2BAB-4F26-48BA-B54C-2F154BBB2001}"/>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113" b="28611"/>
          <a:stretch/>
        </p:blipFill>
        <p:spPr>
          <a:xfrm>
            <a:off x="-2" y="4438650"/>
            <a:ext cx="12192000" cy="2419350"/>
          </a:xfrm>
          <a:prstGeom prst="rect">
            <a:avLst/>
          </a:prstGeom>
        </p:spPr>
      </p:pic>
    </p:spTree>
    <p:custDataLst>
      <p:tags r:id="rId1"/>
    </p:custDataLst>
    <p:extLst>
      <p:ext uri="{BB962C8B-B14F-4D97-AF65-F5344CB8AC3E}">
        <p14:creationId xmlns:p14="http://schemas.microsoft.com/office/powerpoint/2010/main" val="410539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fi-fi" dirty="0"/>
              <a:t>3. Mikä tilanne </a:t>
            </a:r>
            <a:r>
              <a:rPr lang="fi-fi" u="sng" dirty="0"/>
              <a:t>ei ole</a:t>
            </a:r>
            <a:r>
              <a:rPr lang="fi-fi" dirty="0"/>
              <a:t> fyysinen riski työympäristössä?</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1913531" y="2572456"/>
            <a:ext cx="2081024" cy="3892550"/>
          </a:xfrm>
        </p:spPr>
        <p:txBody>
          <a:bodyPr rtlCol="0"/>
          <a:lstStyle/>
          <a:p>
            <a:pPr marL="0" indent="0" rtl="0">
              <a:buNone/>
            </a:pPr>
            <a:r>
              <a:rPr lang="fi-fi" sz="2000" b="1"/>
              <a:t>A.</a:t>
            </a:r>
          </a:p>
          <a:p>
            <a:pPr marL="0" indent="0" rtl="0">
              <a:buNone/>
            </a:pPr>
            <a:endParaRPr lang="da-DK" sz="2000" dirty="0">
              <a:highlight>
                <a:srgbClr val="FFFF00"/>
              </a:highlight>
            </a:endParaRP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a:t>B.</a:t>
            </a:r>
          </a:p>
          <a:p>
            <a:pPr marL="0" indent="0" rtl="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a:t>C.</a:t>
            </a:r>
          </a:p>
          <a:p>
            <a:pPr marL="0" indent="0" rtl="0">
              <a:buFont typeface="Arial" panose="020B0604020202020204" pitchFamily="34" charset="0"/>
              <a:buNone/>
            </a:pPr>
            <a:endParaRPr lang="da-DK" sz="2000" dirty="0">
              <a:highlight>
                <a:srgbClr val="FFFF00"/>
              </a:highlight>
            </a:endParaRPr>
          </a:p>
        </p:txBody>
      </p:sp>
      <p:sp>
        <p:nvSpPr>
          <p:cNvPr id="5" name="Platshållare för bildnummer 4">
            <a:extLst>
              <a:ext uri="{FF2B5EF4-FFF2-40B4-BE49-F238E27FC236}">
                <a16:creationId xmlns:a16="http://schemas.microsoft.com/office/drawing/2014/main" id="{FE550A65-C9BF-4475-AE7D-02CB1B4163F6}"/>
              </a:ext>
              <a:ext uri="{C183D7F6-B498-43B3-948B-1728B52AA6E4}">
                <adec:decorative xmlns:adec="http://schemas.microsoft.com/office/drawing/2017/decorative" val="1"/>
              </a:ext>
            </a:extLst>
          </p:cNvPr>
          <p:cNvSpPr>
            <a:spLocks noGrp="1"/>
          </p:cNvSpPr>
          <p:nvPr>
            <p:ph type="sldNum" sz="quarter" idx="12"/>
          </p:nvPr>
        </p:nvSpPr>
        <p:spPr/>
        <p:txBody>
          <a:bodyPr rtlCol="0"/>
          <a:lstStyle/>
          <a:p>
            <a:pPr rtl="0"/>
            <a:fld id="{45D37B1E-C366-494F-A587-962AD9AABC83}" type="slidenum">
              <a:rPr lang="sv-SE" smtClean="0"/>
              <a:pPr/>
              <a:t>7</a:t>
            </a:fld>
            <a:endParaRPr lang="sv-SE" dirty="0"/>
          </a:p>
        </p:txBody>
      </p:sp>
      <p:pic>
        <p:nvPicPr>
          <p:cNvPr id="16" name="Bildobjekt 15">
            <a:extLst>
              <a:ext uri="{FF2B5EF4-FFF2-40B4-BE49-F238E27FC236}">
                <a16:creationId xmlns:a16="http://schemas.microsoft.com/office/drawing/2014/main" id="{7BC6EA52-F8F1-40FA-AD81-853963170BF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652" y="2935862"/>
            <a:ext cx="3979145" cy="2238269"/>
          </a:xfrm>
          <a:prstGeom prst="rect">
            <a:avLst/>
          </a:prstGeom>
        </p:spPr>
      </p:pic>
      <p:pic>
        <p:nvPicPr>
          <p:cNvPr id="13" name="Bildobjekt 12">
            <a:extLst>
              <a:ext uri="{FF2B5EF4-FFF2-40B4-BE49-F238E27FC236}">
                <a16:creationId xmlns:a16="http://schemas.microsoft.com/office/drawing/2014/main" id="{5CD73C49-DF79-43BE-BA6B-471DA7DD1BE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9894" y="2939821"/>
            <a:ext cx="3987516" cy="2242978"/>
          </a:xfrm>
          <a:prstGeom prst="rect">
            <a:avLst/>
          </a:prstGeom>
        </p:spPr>
      </p:pic>
      <p:pic>
        <p:nvPicPr>
          <p:cNvPr id="7" name="Bildobjekt 6">
            <a:extLst>
              <a:ext uri="{FF2B5EF4-FFF2-40B4-BE49-F238E27FC236}">
                <a16:creationId xmlns:a16="http://schemas.microsoft.com/office/drawing/2014/main" id="{10F020B8-1241-4B0E-A89D-B6B06E311B6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9" y="2927194"/>
            <a:ext cx="3994555" cy="2246937"/>
          </a:xfrm>
          <a:prstGeom prst="rect">
            <a:avLst/>
          </a:prstGeom>
        </p:spPr>
      </p:pic>
    </p:spTree>
    <p:custDataLst>
      <p:tags r:id="rId1"/>
    </p:custDataLst>
    <p:extLst>
      <p:ext uri="{BB962C8B-B14F-4D97-AF65-F5344CB8AC3E}">
        <p14:creationId xmlns:p14="http://schemas.microsoft.com/office/powerpoint/2010/main" val="399516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fi-fi"/>
              <a:t>4. Mikä näistä on psykososiaalinen työympäristötekijä?</a:t>
            </a:r>
            <a:endParaRPr lang="da-DK" dirty="0"/>
          </a:p>
        </p:txBody>
      </p:sp>
      <p:sp>
        <p:nvSpPr>
          <p:cNvPr id="2" name="Platshållare för innehåll 1">
            <a:extLst>
              <a:ext uri="{FF2B5EF4-FFF2-40B4-BE49-F238E27FC236}">
                <a16:creationId xmlns:a16="http://schemas.microsoft.com/office/drawing/2014/main" id="{968677C8-0EA1-FBF9-0903-954778D0A9C0}"/>
              </a:ext>
            </a:extLst>
          </p:cNvPr>
          <p:cNvSpPr txBox="1">
            <a:spLocks/>
          </p:cNvSpPr>
          <p:nvPr/>
        </p:nvSpPr>
        <p:spPr>
          <a:xfrm>
            <a:off x="2051121"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dirty="0"/>
              <a:t>A.</a:t>
            </a:r>
          </a:p>
          <a:p>
            <a:pPr marL="0" indent="0" rtl="0">
              <a:buFont typeface="Arial" panose="020B0604020202020204" pitchFamily="34" charset="0"/>
              <a:buNone/>
            </a:pPr>
            <a:endParaRPr lang="da-DK" sz="2000" dirty="0">
              <a:highlight>
                <a:srgbClr val="FFFF00"/>
              </a:highlight>
            </a:endParaRP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a:t>B.</a:t>
            </a:r>
          </a:p>
          <a:p>
            <a:pPr marL="0" indent="0" rtl="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a:t>C.</a:t>
            </a:r>
          </a:p>
          <a:p>
            <a:pPr marL="0" indent="0" rtl="0">
              <a:buFont typeface="Arial" panose="020B0604020202020204" pitchFamily="34" charset="0"/>
              <a:buNone/>
            </a:pPr>
            <a:endParaRPr lang="da-DK" sz="2000" dirty="0">
              <a:highlight>
                <a:srgbClr val="FFFF00"/>
              </a:highlight>
            </a:endParaRPr>
          </a:p>
        </p:txBody>
      </p:sp>
      <p:pic>
        <p:nvPicPr>
          <p:cNvPr id="13" name="Bildobjekt 12">
            <a:extLst>
              <a:ext uri="{FF2B5EF4-FFF2-40B4-BE49-F238E27FC236}">
                <a16:creationId xmlns:a16="http://schemas.microsoft.com/office/drawing/2014/main" id="{3F168A8C-CF3F-4766-B0FC-63474782D80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445" y="2922859"/>
            <a:ext cx="3994555" cy="2246937"/>
          </a:xfrm>
          <a:prstGeom prst="rect">
            <a:avLst/>
          </a:prstGeom>
        </p:spPr>
      </p:pic>
      <p:pic>
        <p:nvPicPr>
          <p:cNvPr id="15" name="Bildobjekt 14">
            <a:extLst>
              <a:ext uri="{FF2B5EF4-FFF2-40B4-BE49-F238E27FC236}">
                <a16:creationId xmlns:a16="http://schemas.microsoft.com/office/drawing/2014/main" id="{802228C8-0DA5-4B52-A8AA-B43F3A64DB2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2242" y="2922859"/>
            <a:ext cx="3994555" cy="2246937"/>
          </a:xfrm>
          <a:prstGeom prst="rect">
            <a:avLst/>
          </a:prstGeom>
        </p:spPr>
      </p:pic>
      <p:pic>
        <p:nvPicPr>
          <p:cNvPr id="17" name="Bildobjekt 16">
            <a:extLst>
              <a:ext uri="{FF2B5EF4-FFF2-40B4-BE49-F238E27FC236}">
                <a16:creationId xmlns:a16="http://schemas.microsoft.com/office/drawing/2014/main" id="{987A9F54-20D4-4640-B777-31AA15335FED}"/>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48" y="2926818"/>
            <a:ext cx="3987516" cy="2242978"/>
          </a:xfrm>
          <a:prstGeom prst="rect">
            <a:avLst/>
          </a:prstGeom>
        </p:spPr>
      </p:pic>
    </p:spTree>
    <p:custDataLst>
      <p:tags r:id="rId1"/>
    </p:custDataLst>
    <p:extLst>
      <p:ext uri="{BB962C8B-B14F-4D97-AF65-F5344CB8AC3E}">
        <p14:creationId xmlns:p14="http://schemas.microsoft.com/office/powerpoint/2010/main" val="3981904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rtlCol="0"/>
          <a:lstStyle/>
          <a:p>
            <a:pPr rtl="0"/>
            <a:r>
              <a:rPr lang="fi-fi" dirty="0"/>
              <a:t>5. Mikä väittämä on totta digitaalisessa työympäristössä?</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656568" y="2573439"/>
            <a:ext cx="3394322" cy="3892550"/>
          </a:xfrm>
        </p:spPr>
        <p:txBody>
          <a:bodyPr rtlCol="0"/>
          <a:lstStyle/>
          <a:p>
            <a:pPr marL="0" indent="0" rtl="0">
              <a:buNone/>
            </a:pPr>
            <a:r>
              <a:rPr lang="fi-fi" sz="2000" b="1" dirty="0"/>
              <a:t>A.</a:t>
            </a:r>
          </a:p>
          <a:p>
            <a:pPr marL="0" indent="0" rtl="0">
              <a:buNone/>
            </a:pPr>
            <a:r>
              <a:rPr lang="fi-fi" sz="2000" dirty="0"/>
              <a:t>Voit katsoa näyttöä kuinka paljon haluat päivän aikana, kunhan nukut 8 tuntia yössä.</a:t>
            </a:r>
          </a:p>
          <a:p>
            <a:pPr marL="0" indent="0" rtl="0">
              <a:buNone/>
            </a:pPr>
            <a:endParaRPr lang="da-DK" sz="2000" dirty="0">
              <a:highlight>
                <a:srgbClr val="FFFF00"/>
              </a:highlight>
            </a:endParaRP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573439"/>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dirty="0"/>
              <a:t>B.</a:t>
            </a:r>
          </a:p>
          <a:p>
            <a:pPr marL="0" indent="0" rtl="0">
              <a:buFont typeface="Arial" panose="020B0604020202020204" pitchFamily="34" charset="0"/>
              <a:buNone/>
            </a:pPr>
            <a:r>
              <a:rPr lang="fi-fi" sz="2000" dirty="0"/>
              <a:t>Tiedämme tarkalleen, kuinka digitaaliset työvälineet vaikuttavat meihin – mutta</a:t>
            </a:r>
          </a:p>
          <a:p>
            <a:pPr marL="0" indent="0" rtl="0">
              <a:buFont typeface="Arial" panose="020B0604020202020204" pitchFamily="34" charset="0"/>
              <a:buNone/>
            </a:pPr>
            <a:r>
              <a:rPr lang="fi-fi" sz="2000" dirty="0"/>
              <a:t>emme kerro sitä.</a:t>
            </a:r>
          </a:p>
          <a:p>
            <a:pPr marL="0" indent="0" rtl="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573439"/>
            <a:ext cx="3590967" cy="3892550"/>
          </a:xfrm>
          <a:prstGeom prst="rect">
            <a:avLst/>
          </a:prstGeom>
        </p:spPr>
        <p:txBody>
          <a:bodyPr vert="horz" lIns="0" tIns="0" rIns="0" bIns="0" rtlCol="0" anchor="t">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buFont typeface="Arial" panose="020B0604020202020204" pitchFamily="34" charset="0"/>
              <a:buNone/>
            </a:pPr>
            <a:r>
              <a:rPr lang="fi-fi" sz="2000" b="1" dirty="0"/>
              <a:t>C.</a:t>
            </a:r>
          </a:p>
          <a:p>
            <a:pPr marL="0" indent="0" rtl="0">
              <a:buFont typeface="Arial" panose="020B0604020202020204" pitchFamily="34" charset="0"/>
              <a:buNone/>
            </a:pPr>
            <a:r>
              <a:rPr lang="fi-fi" sz="2000" dirty="0"/>
              <a:t>Tutkimukset osoittavat, että meidän on silti tavattava fyysisesti tosielämässä voidaksemme hyvin.</a:t>
            </a:r>
            <a:endParaRPr lang="da-DK" sz="2000" dirty="0">
              <a:highlight>
                <a:srgbClr val="FFFF00"/>
              </a:highlight>
            </a:endParaRPr>
          </a:p>
        </p:txBody>
      </p:sp>
      <p:pic>
        <p:nvPicPr>
          <p:cNvPr id="12" name="Bildobjekt 11">
            <a:extLst>
              <a:ext uri="{FF2B5EF4-FFF2-40B4-BE49-F238E27FC236}">
                <a16:creationId xmlns:a16="http://schemas.microsoft.com/office/drawing/2014/main" id="{0358D233-28E4-48E8-A27C-B5B8939E958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63942" b="1"/>
          <a:stretch/>
        </p:blipFill>
        <p:spPr>
          <a:xfrm>
            <a:off x="0" y="4385188"/>
            <a:ext cx="12192000" cy="2472812"/>
          </a:xfrm>
          <a:prstGeom prst="rect">
            <a:avLst/>
          </a:prstGeom>
        </p:spPr>
      </p:pic>
    </p:spTree>
    <p:custDataLst>
      <p:tags r:id="rId1"/>
    </p:custDataLst>
    <p:extLst>
      <p:ext uri="{BB962C8B-B14F-4D97-AF65-F5344CB8AC3E}">
        <p14:creationId xmlns:p14="http://schemas.microsoft.com/office/powerpoint/2010/main" val="28943717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10.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11.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12.xml><?xml version="1.0" encoding="utf-8"?>
<p:tagLst xmlns:a="http://schemas.openxmlformats.org/drawingml/2006/main" xmlns:r="http://schemas.openxmlformats.org/officeDocument/2006/relationships" xmlns:p="http://schemas.openxmlformats.org/presentationml/2006/main">
  <p:tag name="TEMPLAFYSLIDEID" val="637374761877991318"/>
</p:tagLst>
</file>

<file path=ppt/tags/tag2.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3.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4.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5.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6.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7.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8.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9.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heme/theme1.xml><?xml version="1.0" encoding="utf-8"?>
<a:theme xmlns:a="http://schemas.openxmlformats.org/drawingml/2006/main" name="16-9 skabelon UK 2010">
  <a:themeElements>
    <a:clrScheme name="Norden">
      <a:dk1>
        <a:srgbClr val="000000"/>
      </a:dk1>
      <a:lt1>
        <a:sysClr val="window" lastClr="FFFFFF"/>
      </a:lt1>
      <a:dk2>
        <a:srgbClr val="BCBDE2"/>
      </a:dk2>
      <a:lt2>
        <a:srgbClr val="FFF0BE"/>
      </a:lt2>
      <a:accent1>
        <a:srgbClr val="385988"/>
      </a:accent1>
      <a:accent2>
        <a:srgbClr val="006EB6"/>
      </a:accent2>
      <a:accent3>
        <a:srgbClr val="ADCFF1"/>
      </a:accent3>
      <a:accent4>
        <a:srgbClr val="F42941"/>
      </a:accent4>
      <a:accent5>
        <a:srgbClr val="FBA9B3"/>
      </a:accent5>
      <a:accent6>
        <a:srgbClr val="FDCF41"/>
      </a:accent6>
      <a:hlink>
        <a:srgbClr val="006EB6"/>
      </a:hlink>
      <a:folHlink>
        <a:srgbClr val="ADCFF1"/>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200" dirty="0" err="1">
            <a:solidFill>
              <a:srgbClr val="006EB6"/>
            </a:solidFill>
          </a:defRPr>
        </a:defPPr>
      </a:lstStyle>
    </a:txDef>
  </a:objectDefaults>
  <a:extraClrSchemeLst/>
  <a:extLst>
    <a:ext uri="{05A4C25C-085E-4340-85A3-A5531E510DB2}">
      <thm15:themeFamily xmlns:thm15="http://schemas.microsoft.com/office/thememl/2012/main" name="Nordisk Ministerad 16-9 skabelon UK.potx" id="{807943BC-83A0-48BF-A001-5EDF5F5DFAF7}" vid="{B893AAA3-6A1D-4AAC-9768-CF8FCC2580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105DED94D69644180770898D4B6B63D" ma:contentTypeVersion="14" ma:contentTypeDescription="Skapa ett nytt dokument." ma:contentTypeScope="" ma:versionID="721e67b61ce5821c4d7e86f67c09e591">
  <xsd:schema xmlns:xsd="http://www.w3.org/2001/XMLSchema" xmlns:xs="http://www.w3.org/2001/XMLSchema" xmlns:p="http://schemas.microsoft.com/office/2006/metadata/properties" xmlns:ns2="8c631e49-1351-41f8-85ca-9c948efef50d" xmlns:ns3="7a8c5c01-e03e-4ef4-9a1c-76044e77be70" targetNamespace="http://schemas.microsoft.com/office/2006/metadata/properties" ma:root="true" ma:fieldsID="79245701a7640c041863da5184330f3d" ns2:_="" ns3:_="">
    <xsd:import namespace="8c631e49-1351-41f8-85ca-9c948efef50d"/>
    <xsd:import namespace="7a8c5c01-e03e-4ef4-9a1c-76044e77be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31e49-1351-41f8-85ca-9c948efef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8d8f4052-171c-41dc-9313-fa420e7c94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8c5c01-e03e-4ef4-9a1c-76044e77be7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b7e409-8e45-483d-be78-d243243cf00b}" ma:internalName="TaxCatchAll" ma:showField="CatchAllData" ma:web="7a8c5c01-e03e-4ef4-9a1c-76044e77be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c631e49-1351-41f8-85ca-9c948efef50d">
      <Terms xmlns="http://schemas.microsoft.com/office/infopath/2007/PartnerControls"/>
    </lcf76f155ced4ddcb4097134ff3c332f>
    <TaxCatchAll xmlns="7a8c5c01-e03e-4ef4-9a1c-76044e77be70" xsi:nil="true"/>
  </documentManagement>
</p:properties>
</file>

<file path=customXml/itemProps1.xml><?xml version="1.0" encoding="utf-8"?>
<ds:datastoreItem xmlns:ds="http://schemas.openxmlformats.org/officeDocument/2006/customXml" ds:itemID="{CA6169A4-4D07-4DCF-8BC9-CCBF38D2E554}">
  <ds:schemaRefs>
    <ds:schemaRef ds:uri="http://schemas.microsoft.com/sharepoint/v3/contenttype/forms"/>
  </ds:schemaRefs>
</ds:datastoreItem>
</file>

<file path=customXml/itemProps2.xml><?xml version="1.0" encoding="utf-8"?>
<ds:datastoreItem xmlns:ds="http://schemas.openxmlformats.org/officeDocument/2006/customXml" ds:itemID="{45DEDBF4-A4CA-4B4E-AC04-A42218C3C404}"/>
</file>

<file path=customXml/itemProps3.xml><?xml version="1.0" encoding="utf-8"?>
<ds:datastoreItem xmlns:ds="http://schemas.openxmlformats.org/officeDocument/2006/customXml" ds:itemID="{737E26FC-B8DC-4626-B0B1-E087CA0F6866}">
  <ds:schemaRefs>
    <ds:schemaRef ds:uri="http://schemas.microsoft.com/office/2006/documentManagement/types"/>
    <ds:schemaRef ds:uri="ebb82943-49da-4504-a2f3-a33fb2eb95f1"/>
    <ds:schemaRef ds:uri="http://schemas.microsoft.com/office/2006/metadata/properties"/>
    <ds:schemaRef ds:uri="http://purl.org/dc/elements/1.1/"/>
    <ds:schemaRef ds:uri="http://schemas.microsoft.com/sharepoint/v4"/>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1062</Words>
  <Application>Microsoft Office PowerPoint</Application>
  <PresentationFormat>Laajakuva</PresentationFormat>
  <Paragraphs>161</Paragraphs>
  <Slides>12</Slides>
  <Notes>12</Notes>
  <HiddenSlides>0</HiddenSlides>
  <MMClips>1</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12</vt:i4>
      </vt:variant>
    </vt:vector>
  </HeadingPairs>
  <TitlesOfParts>
    <vt:vector size="19" baseType="lpstr">
      <vt:lpstr>Arial</vt:lpstr>
      <vt:lpstr>Calibri</vt:lpstr>
      <vt:lpstr>Corbel</vt:lpstr>
      <vt:lpstr>Open Sans</vt:lpstr>
      <vt:lpstr>Symbol</vt:lpstr>
      <vt:lpstr>Times New Roman</vt:lpstr>
      <vt:lpstr>16-9 skabelon UK 2010</vt:lpstr>
      <vt:lpstr>Valmis työelämään</vt:lpstr>
      <vt:lpstr>Esitelkää työympäristönne</vt:lpstr>
      <vt:lpstr>Työympäristötietoa nuorille - työympäristövisa</vt:lpstr>
      <vt:lpstr>Näin täytät työympäristövisan</vt:lpstr>
      <vt:lpstr>1. Mikä näistä tilanteista kuvaa fyysistä työympäristöä?</vt:lpstr>
      <vt:lpstr>2. Mikä on esimerkki psykososiaalisesta työympäristöstä?</vt:lpstr>
      <vt:lpstr>3. Mikä tilanne ei ole fyysinen riski työympäristössä?</vt:lpstr>
      <vt:lpstr>4. Mikä näistä on psykososiaalinen työympäristötekijä?</vt:lpstr>
      <vt:lpstr>5. Mikä väittämä on totta digitaalisessa työympäristössä?</vt:lpstr>
      <vt:lpstr>6. Miksi työympäristön tuntemus on tärkeää?</vt:lpstr>
      <vt:lpstr>Vastausten korjaus</vt:lpstr>
      <vt:lpstr>Examination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Arbetsmiljökunskap för unga – vernissage och examination</dc:title>
  <dc:creator/>
  <cp:keywords/>
  <cp:lastModifiedBy/>
  <cp:revision>117</cp:revision>
  <dcterms:modified xsi:type="dcterms:W3CDTF">2023-04-27T11:57:58Z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norden</vt:lpwstr>
  </property>
  <property fmtid="{D5CDD505-2E9C-101B-9397-08002B2CF9AE}" pid="3" name="TemplateId">
    <vt:lpwstr>637374761838020572</vt:lpwstr>
  </property>
  <property fmtid="{D5CDD505-2E9C-101B-9397-08002B2CF9AE}" pid="4" name="UserProfileId">
    <vt:lpwstr>637679948732561812</vt:lpwstr>
  </property>
  <property fmtid="{D5CDD505-2E9C-101B-9397-08002B2CF9AE}" pid="5" name="TemplafyTimeStamp">
    <vt:lpwstr>2019-10-10T10:09:25.4754505Z</vt:lpwstr>
  </property>
  <property fmtid="{D5CDD505-2E9C-101B-9397-08002B2CF9AE}" pid="6" name="ContentTypeId">
    <vt:lpwstr>0x010100EAEE7078030C9347BE62B013C3657FCF</vt:lpwstr>
  </property>
  <property fmtid="{D5CDD505-2E9C-101B-9397-08002B2CF9AE}" pid="7" name="TaxKeyword">
    <vt:lpwstr/>
  </property>
  <property fmtid="{D5CDD505-2E9C-101B-9397-08002B2CF9AE}" pid="8" name="MediaServiceImageTags">
    <vt:lpwstr/>
  </property>
</Properties>
</file>