
<file path=[Content_Types].xml><?xml version="1.0" encoding="utf-8"?>
<Types xmlns="http://schemas.openxmlformats.org/package/2006/content-types">
  <Default Extension="bin" ContentType="image/png"/>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1"/>
  </p:notesMasterIdLst>
  <p:handoutMasterIdLst>
    <p:handoutMasterId r:id="rId12"/>
  </p:handoutMasterIdLst>
  <p:sldIdLst>
    <p:sldId id="309" r:id="rId5"/>
    <p:sldId id="319" r:id="rId6"/>
    <p:sldId id="334" r:id="rId7"/>
    <p:sldId id="325" r:id="rId8"/>
    <p:sldId id="333" r:id="rId9"/>
    <p:sldId id="287" r:id="rId10"/>
  </p:sldIdLst>
  <p:sldSz cx="12192000" cy="6858000"/>
  <p:notesSz cx="6808788" cy="9940925"/>
  <p:defaultTextStyle>
    <a:defPPr rtl="0">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FF1"/>
    <a:srgbClr val="FDFDFD"/>
    <a:srgbClr val="FDCF41"/>
    <a:srgbClr val="006EB6"/>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51184" autoAdjust="0"/>
  </p:normalViewPr>
  <p:slideViewPr>
    <p:cSldViewPr snapToGrid="0" showGuides="1">
      <p:cViewPr varScale="1">
        <p:scale>
          <a:sx n="44" d="100"/>
          <a:sy n="44" d="100"/>
        </p:scale>
        <p:origin x="2146" y="48"/>
      </p:cViewPr>
      <p:guideLst>
        <p:guide orient="horz" pos="2160"/>
        <p:guide pos="3840"/>
      </p:guideLst>
    </p:cSldViewPr>
  </p:slideViewPr>
  <p:outlineViewPr>
    <p:cViewPr>
      <p:scale>
        <a:sx n="33" d="100"/>
        <a:sy n="33" d="100"/>
      </p:scale>
      <p:origin x="0" y="-5694"/>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18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pPr rtl="0"/>
            <a:endParaRPr lang="da-DK"/>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pPr rtl="0"/>
            <a:fld id="{400BA559-C1C5-4943-B542-8794232D57DA}" type="datetimeFigureOut">
              <a:rPr lang="da-DK"/>
              <a:t>26-04-2023</a:t>
            </a:fld>
            <a:endParaRPr lang="da-DK"/>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pPr rtl="0"/>
            <a:endParaRPr lang="da-DK"/>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pPr rtl="0"/>
            <a:fld id="{AEDAC64D-F328-458C-83FB-46E4CB2334DA}" type="slidenum">
              <a:rPr lang="da-DK"/>
              <a:t>‹#›</a:t>
            </a:fld>
            <a:endParaRPr lang="da-DK"/>
          </a:p>
        </p:txBody>
      </p:sp>
    </p:spTree>
    <p:extLst>
      <p:ext uri="{BB962C8B-B14F-4D97-AF65-F5344CB8AC3E}">
        <p14:creationId xmlns:p14="http://schemas.microsoft.com/office/powerpoint/2010/main" val="2369405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atin typeface="Arial" panose="020B0604020202020204" pitchFamily="34" charset="0"/>
              </a:defRPr>
            </a:lvl1pPr>
          </a:lstStyle>
          <a:p>
            <a:pPr rtl="0"/>
            <a:endParaRPr lang="en-GB" dirty="0"/>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atin typeface="Arial" panose="020B0604020202020204" pitchFamily="34" charset="0"/>
              </a:defRPr>
            </a:lvl1pPr>
          </a:lstStyle>
          <a:p>
            <a:pPr rtl="0"/>
            <a:fld id="{CD72A38B-F9FA-4036-A084-652409E98F08}" type="datetimeFigureOut">
              <a:rPr lang="en-GB"/>
              <a:pPr rtl="0"/>
              <a:t>26/04/2023</a:t>
            </a:fld>
            <a:endParaRPr lang="en-GB" dirty="0"/>
          </a:p>
        </p:txBody>
      </p:sp>
      <p:sp>
        <p:nvSpPr>
          <p:cNvPr id="4" name="Slide Image Placeholder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rtl="0"/>
            <a:r>
              <a:rPr lang="fi-fi"/>
              <a:t>Click to edit Master text styles</a:t>
            </a:r>
          </a:p>
          <a:p>
            <a:pPr lvl="1" rtl="0"/>
            <a:r>
              <a:rPr lang="fi-fi"/>
              <a:t>Second level</a:t>
            </a:r>
          </a:p>
          <a:p>
            <a:pPr lvl="2" rtl="0"/>
            <a:r>
              <a:rPr lang="fi-fi"/>
              <a:t>Third level</a:t>
            </a:r>
          </a:p>
          <a:p>
            <a:pPr lvl="3" rtl="0"/>
            <a:r>
              <a:rPr lang="fi-fi"/>
              <a:t>Fourth level</a:t>
            </a:r>
          </a:p>
          <a:p>
            <a:pPr lvl="4" rtl="0"/>
            <a:r>
              <a:rPr lang="fi-fi"/>
              <a:t>Fifth level</a:t>
            </a:r>
            <a:endParaRPr lang="en-GB" dirty="0"/>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atin typeface="Arial" panose="020B0604020202020204" pitchFamily="34" charset="0"/>
              </a:defRPr>
            </a:lvl1pPr>
          </a:lstStyle>
          <a:p>
            <a:pPr rtl="0"/>
            <a:endParaRPr lang="en-GB" dirty="0"/>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atin typeface="Arial" panose="020B0604020202020204" pitchFamily="34" charset="0"/>
              </a:defRPr>
            </a:lvl1pPr>
          </a:lstStyle>
          <a:p>
            <a:pPr rtl="0"/>
            <a:fld id="{49436F85-577F-4A92-A47F-D540A2BCC821}" type="slidenum">
              <a:rPr lang="en-GB"/>
              <a:pPr/>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fi-FI" sz="1800" b="1" dirty="0">
                <a:solidFill>
                  <a:srgbClr val="000000"/>
                </a:solidFill>
                <a:effectLst/>
                <a:latin typeface="Corbel" panose="020B0503020204020204" pitchFamily="34" charset="0"/>
                <a:ea typeface="Calibri" panose="020F0502020204030204" pitchFamily="34" charset="0"/>
                <a:cs typeface="Times New Roman" panose="02020603050405020304" pitchFamily="18" charset="0"/>
              </a:rPr>
              <a:t>Oppitunnin tavoite: </a:t>
            </a:r>
            <a:r>
              <a:rPr lang="fi-FI" sz="1800" dirty="0">
                <a:solidFill>
                  <a:srgbClr val="000000"/>
                </a:solidFill>
                <a:effectLst/>
                <a:latin typeface="Corbel" panose="020B0503020204020204" pitchFamily="34" charset="0"/>
                <a:ea typeface="Calibri" panose="020F0502020204030204" pitchFamily="34" charset="0"/>
                <a:cs typeface="Times New Roman" panose="02020603050405020304" pitchFamily="18" charset="0"/>
              </a:rPr>
              <a:t>Oppilaat ymmärtävät, että työympäristö vaikuttaa heidän vointiinsa.</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rtl="0"/>
            <a:fld id="{49436F85-577F-4A92-A47F-D540A2BCC821}" type="slidenum">
              <a:rPr lang="en-GB" smtClean="0"/>
              <a:pPr rtl="0"/>
              <a:t>1</a:t>
            </a:fld>
            <a:endParaRPr lang="en-GB" dirty="0"/>
          </a:p>
        </p:txBody>
      </p:sp>
    </p:spTree>
    <p:extLst>
      <p:ext uri="{BB962C8B-B14F-4D97-AF65-F5344CB8AC3E}">
        <p14:creationId xmlns:p14="http://schemas.microsoft.com/office/powerpoint/2010/main" val="866864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150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Kertaa aiempien oppituntien sisältö kysymällä oppilailta dialla näkyvät kysymykset. </a:t>
            </a:r>
          </a:p>
          <a:p>
            <a:pPr>
              <a:lnSpc>
                <a:spcPct val="115000"/>
              </a:lnSpc>
              <a:spcAft>
                <a:spcPts val="800"/>
              </a:spcAft>
            </a:pPr>
            <a:endPar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Vaihtoehto: Pyydä oppilaita keskustelemaan kysymyksistä vieruskaverinsa kanssa.</a:t>
            </a:r>
            <a:b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b="1" dirty="0">
                <a:effectLst/>
                <a:latin typeface="Corbel" panose="020B0503020204020204" pitchFamily="34" charset="0"/>
                <a:ea typeface="Corbel" panose="020B0503020204020204" pitchFamily="34" charset="0"/>
                <a:cs typeface="Corbel" panose="020B0503020204020204" pitchFamily="34" charset="0"/>
              </a:rPr>
              <a:t>Kysymykset:</a:t>
            </a:r>
            <a:endParaRPr lang="sv-SE" sz="1800" b="1"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ts val="1200"/>
              </a:lnSpc>
              <a:spcAft>
                <a:spcPts val="800"/>
              </a:spcAft>
              <a:buFont typeface="Calibri" panose="020F0502020204030204" pitchFamily="34" charset="0"/>
              <a:buChar char="-"/>
            </a:pPr>
            <a:r>
              <a:rPr lang="fi-FI" sz="1800" dirty="0">
                <a:effectLst/>
                <a:latin typeface="Corbel" panose="020B0503020204020204" pitchFamily="34" charset="0"/>
                <a:ea typeface="Corbel" panose="020B0503020204020204" pitchFamily="34" charset="0"/>
                <a:cs typeface="Corbel" panose="020B0503020204020204" pitchFamily="34" charset="0"/>
              </a:rPr>
              <a:t>Työympäristössä on kaksi eri osaa, mitkä?</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Vastaus: fyysinen ja psykososiaalinen työympäristö</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ts val="1200"/>
              </a:lnSpc>
              <a:spcAft>
                <a:spcPts val="800"/>
              </a:spcAft>
              <a:buFont typeface="Calibri" panose="020F0502020204030204" pitchFamily="34" charset="0"/>
              <a:buChar char="-"/>
            </a:pPr>
            <a:r>
              <a:rPr lang="fi-FI" sz="1800" dirty="0">
                <a:effectLst/>
                <a:latin typeface="Corbel" panose="020B0503020204020204" pitchFamily="34" charset="0"/>
                <a:ea typeface="Corbel" panose="020B0503020204020204" pitchFamily="34" charset="0"/>
                <a:cs typeface="Corbel" panose="020B0503020204020204" pitchFamily="34" charset="0"/>
              </a:rPr>
              <a:t>Mikä on riskitekijä?</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Vastaus: esim. raskaat nostot, melu ja työasento.</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Calibri" panose="020F0502020204030204" pitchFamily="34" charset="0"/>
              <a:buChar char="-"/>
            </a:pPr>
            <a:r>
              <a:rPr lang="fi-FI" sz="1800" dirty="0">
                <a:effectLst/>
                <a:latin typeface="Corbel" panose="020B0503020204020204" pitchFamily="34" charset="0"/>
                <a:ea typeface="Corbel" panose="020B0503020204020204" pitchFamily="34" charset="0"/>
                <a:cs typeface="Corbel" panose="020B0503020204020204" pitchFamily="34" charset="0"/>
              </a:rPr>
              <a:t>Mikä on terveystekijä?</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Vastaus: esim. viihtyisyys ja tasa-arvo</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Calibri" panose="020F0502020204030204" pitchFamily="34" charset="0"/>
              <a:buChar char="-"/>
            </a:pPr>
            <a:r>
              <a:rPr lang="fi-FI" sz="1800" dirty="0">
                <a:effectLst/>
                <a:latin typeface="Corbel" panose="020B0503020204020204" pitchFamily="34" charset="0"/>
                <a:ea typeface="Corbel" panose="020B0503020204020204" pitchFamily="34" charset="0"/>
                <a:cs typeface="Corbel" panose="020B0503020204020204" pitchFamily="34" charset="0"/>
              </a:rPr>
              <a:t>Kuinka käytät digitaalisia työkaluja terveellisellä tavalla?</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Vastaus: pidä taukoja esim. 20-20-20-säännön mukaan, sulje välillä.</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ts val="1200"/>
              </a:lnSpc>
              <a:spcAft>
                <a:spcPts val="800"/>
              </a:spcAft>
              <a:buFont typeface="Calibri" panose="020F0502020204030204" pitchFamily="34" charset="0"/>
              <a:buChar char="-"/>
            </a:pPr>
            <a:r>
              <a:rPr lang="fi-FI" sz="1800" dirty="0">
                <a:effectLst/>
                <a:latin typeface="Corbel" panose="020B0503020204020204" pitchFamily="34" charset="0"/>
                <a:ea typeface="Corbel" panose="020B0503020204020204" pitchFamily="34" charset="0"/>
                <a:cs typeface="Corbel" panose="020B0503020204020204" pitchFamily="34" charset="0"/>
              </a:rPr>
              <a:t>Miten työympäristöt muuttuvat?</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Vastaus: Työympäristöt muuttuvat ajan myötä, kun ammatit voivat saada uutta sisältöä, uutta teknologiaa jne. </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orbel" panose="020B0503020204020204" pitchFamily="34" charset="0"/>
                <a:ea typeface="Calibri" panose="020F0502020204030204" pitchFamily="34" charset="0"/>
                <a:cs typeface="Times New Roman" panose="02020603050405020304" pitchFamily="18" charset="0"/>
              </a:rPr>
              <a:t> </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orbel" panose="020B0503020204020204" pitchFamily="34" charset="0"/>
                <a:ea typeface="Calibri" panose="020F0502020204030204" pitchFamily="34" charset="0"/>
                <a:cs typeface="Times New Roman" panose="02020603050405020304" pitchFamily="18" charset="0"/>
              </a:rPr>
              <a:t>Seuraavaksi katsokaa seuraavalta dialta video, joka virittää oppilaita tulevaan harjoitukseen. Videossa näytetään erilaisia työpaikkoja.</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2</a:t>
            </a:fld>
            <a:endParaRPr lang="en-GB" dirty="0"/>
          </a:p>
        </p:txBody>
      </p:sp>
    </p:spTree>
    <p:extLst>
      <p:ext uri="{BB962C8B-B14F-4D97-AF65-F5344CB8AC3E}">
        <p14:creationId xmlns:p14="http://schemas.microsoft.com/office/powerpoint/2010/main" val="263333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1" dirty="0">
                <a:effectLst/>
                <a:latin typeface="Corbel" panose="020B0503020204020204" pitchFamily="34" charset="0"/>
                <a:ea typeface="Calibri" panose="020F0502020204030204" pitchFamily="34" charset="0"/>
                <a:cs typeface="Times New Roman" panose="02020603050405020304" pitchFamily="18" charset="0"/>
              </a:rPr>
              <a:t>Ohje: </a:t>
            </a:r>
            <a:r>
              <a:rPr lang="fi-FI" sz="1800" dirty="0">
                <a:effectLst/>
                <a:latin typeface="Corbel" panose="020B0503020204020204" pitchFamily="34" charset="0"/>
                <a:ea typeface="Calibri" panose="020F0502020204030204" pitchFamily="34" charset="0"/>
                <a:cs typeface="Times New Roman" panose="02020603050405020304" pitchFamily="18" charset="0"/>
              </a:rPr>
              <a:t>Aloita video. </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rtl="0"/>
            <a:fld id="{49436F85-577F-4A92-A47F-D540A2BCC821}" type="slidenum">
              <a:rPr lang="en-GB" smtClean="0"/>
              <a:pPr rtl="0"/>
              <a:t>3</a:t>
            </a:fld>
            <a:endParaRPr lang="en-GB" dirty="0"/>
          </a:p>
        </p:txBody>
      </p:sp>
    </p:spTree>
    <p:extLst>
      <p:ext uri="{BB962C8B-B14F-4D97-AF65-F5344CB8AC3E}">
        <p14:creationId xmlns:p14="http://schemas.microsoft.com/office/powerpoint/2010/main" val="2150817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fi-FI" sz="1800" b="1" dirty="0">
                <a:solidFill>
                  <a:srgbClr val="000000"/>
                </a:solidFill>
                <a:effectLst/>
                <a:latin typeface="Corbel" panose="020B0503020204020204" pitchFamily="34" charset="0"/>
                <a:ea typeface="Calibri" panose="020F0502020204030204" pitchFamily="34" charset="0"/>
                <a:cs typeface="Times New Roman" panose="02020603050405020304" pitchFamily="18" charset="0"/>
              </a:rPr>
              <a:t>Ohje:</a:t>
            </a:r>
          </a:p>
          <a:p>
            <a:pPr>
              <a:lnSpc>
                <a:spcPct val="107000"/>
              </a:lnSpc>
              <a:spcAft>
                <a:spcPts val="800"/>
              </a:spcAft>
            </a:pPr>
            <a:endParaRPr lang="sv-SE" sz="1800" b="1"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Jaa oppilaat pareihin tai ryhmiin (enintään neljä oppilasta ryhmässä). Oppilaiden tehtävänä on luoda työympäristö, jossa työskentelevillä on parhaat edellytykset terveelliseen työelämään. Tässä harjoituksessa oppilaat käyttävät aiemmilta oppitunneilta oppimiaan tietoja. Oppilaat esittelevät luomansa työympäristöt seuraavalla kerralla muulle luokalle.</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Jaa jokaiselle parille tai ryhmälle tulostettu Oma työympäristö -malli. Siinä on neljä ruutua, joista jokaisessa on yksi dialla näkyvistä symboleista. Käy läpi symbolit ja niihin liittyvät kysymykset, jotta oppilaat tietävät, mitä symbolit tarkoittavat. </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Kysymykset:</a:t>
            </a:r>
            <a:endParaRPr lang="sv-SE" sz="1800" b="1" dirty="0">
              <a:effectLst/>
              <a:latin typeface="Corbel" panose="020B05030202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Minkä tyyppisen työpaikan valitsette? (Esim. toimisto, esikoulu, tehdas, hotelli, ravintola.)</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Mitä työn suorittamiseen tarvitaan? (Esim. kirjoituspöytä, koneita, keittiö, tietokoneita, lamppuja.)</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Mitkä fyysiset ympäristötekijät ovat tärkeitä?</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Mitkä psykososiaaliset ympäristötekijät ovat tärkeitä?</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solidFill>
                  <a:srgbClr val="000000"/>
                </a:solidFill>
                <a:effectLst/>
                <a:latin typeface="Corbel" panose="020B0503020204020204" pitchFamily="34" charset="0"/>
                <a:ea typeface="Calibri" panose="020F0502020204030204" pitchFamily="34" charset="0"/>
                <a:cs typeface="Times New Roman" panose="02020603050405020304" pitchFamily="18" charset="0"/>
              </a:rPr>
              <a:t> </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Oppilaiden on pystyttävä perustelemaan tekemänsä valinnat. Jos oppilaat ehtivät, he voivat tunnin lopuksi etsiä kuvan, joka kuvaa heidän työympäristöään. </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Ryhmätyön ajaksi laita näkyviin dia 5, jossa on esimerkkejä työympäristötekijöistä. Oppilaiden ei tarvitse käyttää työssään kaikkia työympäristötekijöitä. </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orbel" panose="020B0503020204020204" pitchFamily="34" charset="0"/>
                <a:ea typeface="Calibri" panose="020F0502020204030204" pitchFamily="34" charset="0"/>
                <a:cs typeface="Times New Roman" panose="02020603050405020304" pitchFamily="18" charset="0"/>
              </a:rPr>
              <a:t> </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Pyydä oppilaita aloittamaan harjoitus.</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4</a:t>
            </a:fld>
            <a:endParaRPr lang="en-GB" dirty="0"/>
          </a:p>
        </p:txBody>
      </p:sp>
    </p:spTree>
    <p:extLst>
      <p:ext uri="{BB962C8B-B14F-4D97-AF65-F5344CB8AC3E}">
        <p14:creationId xmlns:p14="http://schemas.microsoft.com/office/powerpoint/2010/main" val="2423580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fi-FI"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Pidä tämä dia esillä, kun oppilaat tekevät ryhmätyötä.</a:t>
            </a:r>
          </a:p>
          <a:p>
            <a:pPr>
              <a:lnSpc>
                <a:spcPct val="107000"/>
              </a:lnSpc>
              <a:spcAft>
                <a:spcPts val="800"/>
              </a:spcAft>
            </a:pP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u="sng" dirty="0">
                <a:effectLst/>
                <a:latin typeface="Corbel" panose="020B0503020204020204" pitchFamily="34" charset="0"/>
                <a:ea typeface="Corbel" panose="020B0503020204020204" pitchFamily="34" charset="0"/>
                <a:cs typeface="Corbel" panose="020B0503020204020204" pitchFamily="34" charset="0"/>
              </a:rPr>
              <a:t>Fyysiset</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ts val="1200"/>
              </a:lnSpc>
              <a:buFont typeface="Calibri" panose="020F0502020204030204" pitchFamily="34" charset="0"/>
              <a:buChar char="-"/>
            </a:pPr>
            <a:r>
              <a:rPr lang="fi-FI" sz="1800" dirty="0">
                <a:effectLst/>
                <a:latin typeface="Corbel" panose="020B0503020204020204" pitchFamily="34" charset="0"/>
                <a:ea typeface="Corbel" panose="020B0503020204020204" pitchFamily="34" charset="0"/>
                <a:cs typeface="Corbel" panose="020B0503020204020204" pitchFamily="34" charset="0"/>
              </a:rPr>
              <a:t>Ergonomia ja kuormitus. Kuinka istut, seisot ja kävelet. Mitä laitteita käytät ja miten esimerkiksi kannat painavia kohteita.</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ts val="1200"/>
              </a:lnSpc>
              <a:buFont typeface="Calibri" panose="020F0502020204030204" pitchFamily="34" charset="0"/>
              <a:buChar char="-"/>
            </a:pPr>
            <a:r>
              <a:rPr lang="fi-FI" sz="1800" dirty="0">
                <a:effectLst/>
                <a:latin typeface="Corbel" panose="020B0503020204020204" pitchFamily="34" charset="0"/>
                <a:ea typeface="Corbel" panose="020B0503020204020204" pitchFamily="34" charset="0"/>
                <a:cs typeface="Corbel" panose="020B0503020204020204" pitchFamily="34" charset="0"/>
              </a:rPr>
              <a:t>Ääni, valo ja ilma</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ts val="1200"/>
              </a:lnSpc>
              <a:spcAft>
                <a:spcPts val="800"/>
              </a:spcAft>
              <a:buFont typeface="Calibri" panose="020F0502020204030204" pitchFamily="34" charset="0"/>
              <a:buChar char="-"/>
            </a:pPr>
            <a:r>
              <a:rPr lang="fi-FI" sz="1800" dirty="0">
                <a:effectLst/>
                <a:latin typeface="Corbel" panose="020B0503020204020204" pitchFamily="34" charset="0"/>
                <a:ea typeface="Corbel" panose="020B0503020204020204" pitchFamily="34" charset="0"/>
                <a:cs typeface="Corbel" panose="020B0503020204020204" pitchFamily="34" charset="0"/>
              </a:rPr>
              <a:t>Tekniikka, laitteet, vaaralliset aineet ja turvallisuus</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u="sng" dirty="0">
                <a:effectLst/>
                <a:latin typeface="Corbel" panose="020B0503020204020204" pitchFamily="34" charset="0"/>
                <a:ea typeface="Corbel" panose="020B0503020204020204" pitchFamily="34" charset="0"/>
                <a:cs typeface="Corbel" panose="020B0503020204020204" pitchFamily="34" charset="0"/>
              </a:rPr>
              <a:t>Psykososiaaliset</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ts val="1200"/>
              </a:lnSpc>
              <a:spcAft>
                <a:spcPts val="800"/>
              </a:spcAft>
              <a:buFont typeface="Calibri" panose="020F0502020204030204" pitchFamily="34" charset="0"/>
              <a:buChar char="-"/>
            </a:pPr>
            <a:r>
              <a:rPr lang="fi-FI" sz="1800" dirty="0">
                <a:effectLst/>
                <a:latin typeface="Corbel" panose="020B0503020204020204" pitchFamily="34" charset="0"/>
                <a:ea typeface="Corbel" panose="020B0503020204020204" pitchFamily="34" charset="0"/>
                <a:cs typeface="Corbel" panose="020B0503020204020204" pitchFamily="34" charset="0"/>
              </a:rPr>
              <a:t>Stressi</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dirty="0">
                <a:effectLst/>
                <a:latin typeface="Corbel" panose="020B0503020204020204" pitchFamily="34" charset="0"/>
                <a:ea typeface="Corbel" panose="020B0503020204020204" pitchFamily="34" charset="0"/>
                <a:cs typeface="Corbel" panose="020B0503020204020204" pitchFamily="34" charset="0"/>
              </a:rPr>
              <a:t>Konfliktit, paineet, muutokset ja palautuminen.</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ts val="1200"/>
              </a:lnSpc>
              <a:spcAft>
                <a:spcPts val="800"/>
              </a:spcAft>
              <a:buFont typeface="Calibri" panose="020F0502020204030204" pitchFamily="34" charset="0"/>
              <a:buChar char="-"/>
            </a:pPr>
            <a:r>
              <a:rPr lang="fi-FI" sz="1800" dirty="0">
                <a:effectLst/>
                <a:latin typeface="Corbel" panose="020B0503020204020204" pitchFamily="34" charset="0"/>
                <a:ea typeface="Corbel" panose="020B0503020204020204" pitchFamily="34" charset="0"/>
                <a:cs typeface="Corbel" panose="020B0503020204020204" pitchFamily="34" charset="0"/>
              </a:rPr>
              <a:t>Johtajuus</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dirty="0">
                <a:effectLst/>
                <a:latin typeface="Corbel" panose="020B0503020204020204" pitchFamily="34" charset="0"/>
                <a:ea typeface="Corbel" panose="020B0503020204020204" pitchFamily="34" charset="0"/>
                <a:cs typeface="Corbel" panose="020B0503020204020204" pitchFamily="34" charset="0"/>
              </a:rPr>
              <a:t>Tuki esihenkilöltä/kollegoilta, kehuminen/arvostus ja viestintä.</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ts val="1200"/>
              </a:lnSpc>
              <a:spcAft>
                <a:spcPts val="800"/>
              </a:spcAft>
              <a:buFont typeface="Calibri" panose="020F0502020204030204" pitchFamily="34" charset="0"/>
              <a:buChar char="-"/>
            </a:pPr>
            <a:r>
              <a:rPr lang="fi-FI" sz="1800" dirty="0">
                <a:effectLst/>
                <a:latin typeface="Corbel" panose="020B0503020204020204" pitchFamily="34" charset="0"/>
                <a:ea typeface="Corbel" panose="020B0503020204020204" pitchFamily="34" charset="0"/>
                <a:cs typeface="Corbel" panose="020B0503020204020204" pitchFamily="34" charset="0"/>
              </a:rPr>
              <a:t>Viihtyisyys</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dirty="0">
                <a:effectLst/>
                <a:latin typeface="Corbel" panose="020B0503020204020204" pitchFamily="34" charset="0"/>
                <a:ea typeface="Corbel" panose="020B0503020204020204" pitchFamily="34" charset="0"/>
                <a:cs typeface="Corbel" panose="020B0503020204020204" pitchFamily="34" charset="0"/>
              </a:rPr>
              <a:t>Yhteisöllisyys, tehtävät, vaikuttaminen ja yhteisö.</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5</a:t>
            </a:fld>
            <a:endParaRPr lang="en-GB" dirty="0"/>
          </a:p>
        </p:txBody>
      </p:sp>
    </p:spTree>
    <p:extLst>
      <p:ext uri="{BB962C8B-B14F-4D97-AF65-F5344CB8AC3E}">
        <p14:creationId xmlns:p14="http://schemas.microsoft.com/office/powerpoint/2010/main" val="2294337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Kerro oppilaille, että he esittelevät työympäristönsä toisilleen seuraavalla oppitunnilla. Kerää oppilaiden esitykset ja ota ne mukaan seuraavalle oppitunnille. </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rtl="0"/>
            <a:endParaRPr lang="en-GB" dirty="0"/>
          </a:p>
        </p:txBody>
      </p:sp>
      <p:sp>
        <p:nvSpPr>
          <p:cNvPr id="4" name="Slide Number Placeholder 3"/>
          <p:cNvSpPr>
            <a:spLocks noGrp="1"/>
          </p:cNvSpPr>
          <p:nvPr>
            <p:ph type="sldNum" sz="quarter" idx="10"/>
          </p:nvPr>
        </p:nvSpPr>
        <p:spPr/>
        <p:txBody>
          <a:bodyPr rtlCol="0"/>
          <a:lstStyle/>
          <a:p>
            <a:pPr rtl="0"/>
            <a:fld id="{49436F85-577F-4A92-A47F-D540A2BCC821}" type="slidenum">
              <a:rPr lang="en-GB"/>
              <a:pPr/>
              <a:t>6</a:t>
            </a:fld>
            <a:endParaRPr lang="en-GB" dirty="0"/>
          </a:p>
        </p:txBody>
      </p:sp>
    </p:spTree>
    <p:extLst>
      <p:ext uri="{BB962C8B-B14F-4D97-AF65-F5344CB8AC3E}">
        <p14:creationId xmlns:p14="http://schemas.microsoft.com/office/powerpoint/2010/main" val="1209258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bin"/><Relationship Id="rId3" Type="http://schemas.openxmlformats.org/officeDocument/2006/relationships/image" Target="../media/image5.bin"/><Relationship Id="rId7" Type="http://schemas.openxmlformats.org/officeDocument/2006/relationships/image" Target="../media/image9.bin"/><Relationship Id="rId2" Type="http://schemas.openxmlformats.org/officeDocument/2006/relationships/image" Target="../media/image4.bin"/><Relationship Id="rId1" Type="http://schemas.openxmlformats.org/officeDocument/2006/relationships/slideMaster" Target="../slideMasters/slideMaster1.xml"/><Relationship Id="rId6" Type="http://schemas.openxmlformats.org/officeDocument/2006/relationships/image" Target="../media/image8.bin"/><Relationship Id="rId5" Type="http://schemas.openxmlformats.org/officeDocument/2006/relationships/image" Target="../media/image7.bin"/><Relationship Id="rId10" Type="http://schemas.openxmlformats.org/officeDocument/2006/relationships/image" Target="../media/image12.bin"/><Relationship Id="rId4" Type="http://schemas.openxmlformats.org/officeDocument/2006/relationships/image" Target="../media/image6.bin"/><Relationship Id="rId9" Type="http://schemas.openxmlformats.org/officeDocument/2006/relationships/image" Target="../media/image11.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ight grey">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ctrTitle" hasCustomPrompt="1"/>
          </p:nvPr>
        </p:nvSpPr>
        <p:spPr>
          <a:xfrm>
            <a:off x="3326834" y="675392"/>
            <a:ext cx="5467917" cy="4766558"/>
          </a:xfrm>
        </p:spPr>
        <p:txBody>
          <a:bodyPr rtlCol="0" anchor="t" anchorCtr="0"/>
          <a:lstStyle>
            <a:lvl1pPr algn="l">
              <a:lnSpc>
                <a:spcPct val="83000"/>
              </a:lnSpc>
              <a:defRPr sz="7800">
                <a:solidFill>
                  <a:srgbClr val="006EB6"/>
                </a:solidFill>
              </a:defRPr>
            </a:lvl1pPr>
          </a:lstStyle>
          <a:p>
            <a:pPr rtl="0"/>
            <a:r>
              <a:rPr lang="fi-fi"/>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rgbClr val="006EB6"/>
                </a:solidFill>
              </a:defRPr>
            </a:lvl1pPr>
          </a:lstStyle>
          <a:p>
            <a:pPr rtl="0"/>
            <a:endParaRPr lang="sv-SE" dirty="0"/>
          </a:p>
        </p:txBody>
      </p:sp>
      <p:sp>
        <p:nvSpPr>
          <p:cNvPr id="5" name="Footer Placeholder 4" hidden="1"/>
          <p:cNvSpPr>
            <a:spLocks noGrp="1"/>
          </p:cNvSpPr>
          <p:nvPr>
            <p:ph type="ftr" sz="quarter" idx="11"/>
          </p:nvPr>
        </p:nvSpPr>
        <p:spPr>
          <a:xfrm>
            <a:off x="3395663" y="6935411"/>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337287453"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87233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7" name="Text Placeholder 6"/>
          <p:cNvSpPr>
            <a:spLocks noGrp="1"/>
          </p:cNvSpPr>
          <p:nvPr>
            <p:ph type="body" sz="quarter" idx="13" hasCustomPrompt="1"/>
          </p:nvPr>
        </p:nvSpPr>
        <p:spPr>
          <a:xfrm>
            <a:off x="3395662" y="1304690"/>
            <a:ext cx="8097838" cy="4705813"/>
          </a:xfrm>
        </p:spPr>
        <p:txBody>
          <a:bodyPr rtlCol="0"/>
          <a:lstStyle>
            <a:lvl1pPr marL="0" marR="0" indent="0" algn="l" defTabSz="914400" rtl="0" eaLnBrk="1" fontAlgn="auto" latinLnBrk="0" hangingPunct="1">
              <a:lnSpc>
                <a:spcPct val="105000"/>
              </a:lnSpc>
              <a:spcBef>
                <a:spcPts val="0"/>
              </a:spcBef>
              <a:spcAft>
                <a:spcPts val="0"/>
              </a:spcAft>
              <a:buClrTx/>
              <a:buSzTx/>
              <a:buFont typeface="Open Sans" panose="020B0606030504020204" pitchFamily="34" charset="0"/>
              <a:buNone/>
              <a:tabLst/>
              <a:defRPr sz="4000" b="1" i="1" baseline="0">
                <a:solidFill>
                  <a:srgbClr val="ADCFF1"/>
                </a:solidFill>
              </a:defRPr>
            </a:lvl1pPr>
            <a:lvl2pPr marL="0" indent="0">
              <a:spcBef>
                <a:spcPts val="1800"/>
              </a:spcBef>
              <a:buFont typeface="Open Sans" panose="020B0606030504020204" pitchFamily="34" charset="0"/>
              <a:buChar char="​"/>
              <a:defRPr>
                <a:solidFill>
                  <a:srgbClr val="ADCFF1"/>
                </a:solidFill>
              </a:defRPr>
            </a:lvl2pPr>
          </a:lstStyle>
          <a:p>
            <a:pPr marL="0" marR="0" lvl="0" indent="0" algn="l" defTabSz="914400" rtl="0" eaLnBrk="1" fontAlgn="auto" latinLnBrk="0" hangingPunct="1">
              <a:lnSpc>
                <a:spcPct val="105000"/>
              </a:lnSpc>
              <a:spcBef>
                <a:spcPts val="0"/>
              </a:spcBef>
              <a:spcAft>
                <a:spcPts val="0"/>
              </a:spcAft>
              <a:buClrTx/>
              <a:buSzTx/>
              <a:buFont typeface="Open Sans" panose="020B0606030504020204" pitchFamily="34" charset="0"/>
              <a:buChar char="​"/>
              <a:tabLst/>
              <a:defRPr/>
            </a:pPr>
            <a:r>
              <a:rPr lang="fi-fi"/>
              <a:t>Insert quotation text in several lines. Insert name or source: Click ENTER for new line, click TAB, insert name/source</a:t>
            </a:r>
            <a:endParaRPr lang="sv-SE"/>
          </a:p>
          <a:p>
            <a:pPr lvl="1" rtl="0"/>
            <a:r>
              <a:rPr lang="fi-fi"/>
              <a:t>Second level</a:t>
            </a:r>
            <a:endParaRPr lang="sv-SE"/>
          </a:p>
        </p:txBody>
      </p:sp>
      <p:sp>
        <p:nvSpPr>
          <p:cNvPr id="16"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AECE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sv-SE"/>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fi-fi"/>
              <a:t> </a:t>
            </a:r>
          </a:p>
        </p:txBody>
      </p:sp>
      <p:sp>
        <p:nvSpPr>
          <p:cNvPr id="2" name="Date Placeholder 1" hidden="1"/>
          <p:cNvSpPr>
            <a:spLocks noGrp="1"/>
          </p:cNvSpPr>
          <p:nvPr>
            <p:ph type="dt" sz="half" idx="14"/>
          </p:nvPr>
        </p:nvSpPr>
        <p:spPr>
          <a:xfrm>
            <a:off x="0" y="6912000"/>
            <a:ext cx="0" cy="0"/>
          </a:xfrm>
        </p:spPr>
        <p:txBody>
          <a:bodyPr rtlCol="0"/>
          <a:lstStyle/>
          <a:p>
            <a:pPr rtl="0"/>
            <a:endParaRPr lang="sv-SE" dirty="0"/>
          </a:p>
        </p:txBody>
      </p:sp>
      <p:sp>
        <p:nvSpPr>
          <p:cNvPr id="6" name="FLD_Footer"/>
          <p:cNvSpPr>
            <a:spLocks noGrp="1"/>
          </p:cNvSpPr>
          <p:nvPr>
            <p:ph type="ftr" sz="quarter" idx="15"/>
          </p:nvPr>
        </p:nvSpPr>
        <p:spPr/>
        <p:txBody>
          <a:bodyPr rtlCol="0"/>
          <a:lstStyle>
            <a:lvl1pPr>
              <a:defRPr>
                <a:solidFill>
                  <a:srgbClr val="ADCFF1"/>
                </a:solidFill>
              </a:defRPr>
            </a:lvl1pPr>
          </a:lstStyle>
          <a:p>
            <a:pPr rtl="0"/>
            <a:endParaRPr lang="sv-SE" dirty="0"/>
          </a:p>
        </p:txBody>
      </p:sp>
      <p:sp>
        <p:nvSpPr>
          <p:cNvPr id="11" name="Slide Number Placeholder 10"/>
          <p:cNvSpPr>
            <a:spLocks noGrp="1"/>
          </p:cNvSpPr>
          <p:nvPr>
            <p:ph type="sldNum" sz="quarter" idx="16"/>
          </p:nvPr>
        </p:nvSpPr>
        <p:spPr/>
        <p:txBody>
          <a:bodyPr rtlCol="0"/>
          <a:lstStyle>
            <a:lvl1pPr>
              <a:defRPr>
                <a:solidFill>
                  <a:srgbClr val="ADCFF1"/>
                </a:solidFill>
              </a:defRPr>
            </a:lvl1pPr>
          </a:lstStyle>
          <a:p>
            <a:pPr rtl="0"/>
            <a:fld id="{45D37B1E-C366-494F-A587-962AD9AABC83}" type="slidenum">
              <a:rPr lang="sv-SE" smtClean="0"/>
              <a:pPr/>
              <a:t>‹#›</a:t>
            </a:fld>
            <a:endParaRPr lang="sv-SE" dirty="0"/>
          </a:p>
        </p:txBody>
      </p:sp>
    </p:spTree>
    <p:extLst>
      <p:ext uri="{BB962C8B-B14F-4D97-AF65-F5344CB8AC3E}">
        <p14:creationId xmlns:p14="http://schemas.microsoft.com/office/powerpoint/2010/main" val="64520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I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7" name="Text Placeholder 6"/>
          <p:cNvSpPr>
            <a:spLocks noGrp="1"/>
          </p:cNvSpPr>
          <p:nvPr>
            <p:ph type="body" sz="quarter" idx="13" hasCustomPrompt="1"/>
          </p:nvPr>
        </p:nvSpPr>
        <p:spPr>
          <a:xfrm>
            <a:off x="3395662" y="1304690"/>
            <a:ext cx="8097838" cy="4705813"/>
          </a:xfrm>
        </p:spPr>
        <p:txBody>
          <a:bodyPr rtlCol="0"/>
          <a:lstStyle>
            <a:lvl1pPr marL="0" indent="0">
              <a:lnSpc>
                <a:spcPct val="105000"/>
              </a:lnSpc>
              <a:buFont typeface="Open Sans" panose="020B0606030504020204" pitchFamily="34" charset="0"/>
              <a:buChar char="​"/>
              <a:defRPr sz="4000" b="1" i="1"/>
            </a:lvl1pPr>
            <a:lvl2pPr marL="0" indent="0">
              <a:spcBef>
                <a:spcPts val="1800"/>
              </a:spcBef>
              <a:buFont typeface="Open Sans" panose="020B0606030504020204" pitchFamily="34" charset="0"/>
              <a:buChar char="​"/>
              <a:defRPr/>
            </a:lvl2pPr>
          </a:lstStyle>
          <a:p>
            <a:pPr lvl="0" rtl="0"/>
            <a:r>
              <a:rPr lang="fi-fi"/>
              <a:t>Insert quotation text in several lines. Insert name or source: Click ENTER for new line, click TAB, insert name/source</a:t>
            </a:r>
            <a:endParaRPr lang="sv-SE"/>
          </a:p>
          <a:p>
            <a:pPr lvl="1" rtl="0"/>
            <a:r>
              <a:rPr lang="fi-fi"/>
              <a:t>Second level</a:t>
            </a:r>
            <a:endParaRPr lang="sv-SE"/>
          </a:p>
        </p:txBody>
      </p:sp>
      <p:sp>
        <p:nvSpPr>
          <p:cNvPr id="10"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fi-fi"/>
              <a:t> </a:t>
            </a:r>
          </a:p>
        </p:txBody>
      </p:sp>
    </p:spTree>
    <p:extLst>
      <p:ext uri="{BB962C8B-B14F-4D97-AF65-F5344CB8AC3E}">
        <p14:creationId xmlns:p14="http://schemas.microsoft.com/office/powerpoint/2010/main" val="183643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tekst + note">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376126"/>
            <a:ext cx="2676479" cy="2057761"/>
          </a:xfrm>
        </p:spPr>
        <p:txBody>
          <a:bodyPr rtlCol="0"/>
          <a:lstStyle>
            <a:lvl1pPr marL="0" marR="0" indent="0" algn="l" defTabSz="914400" rtl="0" eaLnBrk="1" fontAlgn="auto" latinLnBrk="0" hangingPunct="1">
              <a:lnSpc>
                <a:spcPct val="95000"/>
              </a:lnSpc>
              <a:spcBef>
                <a:spcPts val="0"/>
              </a:spcBef>
              <a:spcAft>
                <a:spcPts val="0"/>
              </a:spcAft>
              <a:buClrTx/>
              <a:buSzTx/>
              <a:buFont typeface="Open Sans" panose="020B0606030504020204" pitchFamily="34" charset="0"/>
              <a:buNone/>
              <a:tabLst/>
              <a:defRPr sz="1800" b="1" baseline="0"/>
            </a:lvl1pPr>
            <a:lvl2pPr marL="288000" indent="-288000">
              <a:lnSpc>
                <a:spcPct val="95000"/>
              </a:lnSpc>
              <a:buFont typeface="Corbel" panose="020B0503020204020204" pitchFamily="34" charset="0"/>
              <a:buChar char="—"/>
              <a:defRPr sz="1800"/>
            </a:lvl2pPr>
            <a:lvl3pPr marL="540000" indent="-252000">
              <a:lnSpc>
                <a:spcPct val="95000"/>
              </a:lnSpc>
              <a:buFont typeface="Symbol" panose="05050102010706020507" pitchFamily="18" charset="2"/>
              <a:buChar char="·"/>
              <a:defRPr sz="1800"/>
            </a:lvl3pPr>
            <a:lvl4pPr marL="792000" indent="-252000">
              <a:lnSpc>
                <a:spcPct val="95000"/>
              </a:lnSpc>
              <a:buFont typeface="Arial" panose="020B0604020202020204" pitchFamily="34" charset="0"/>
              <a:buChar char="‒"/>
              <a:defRPr sz="1800"/>
            </a:lvl4pPr>
            <a:lvl5pPr marL="1044000" indent="-252000">
              <a:lnSpc>
                <a:spcPct val="95000"/>
              </a:lnSpc>
              <a:buFont typeface="Symbol" panose="05050102010706020507" pitchFamily="18" charset="2"/>
              <a:buChar char="·"/>
              <a:defRPr sz="1800"/>
            </a:lvl5pPr>
            <a:lvl6pPr>
              <a:lnSpc>
                <a:spcPct val="95000"/>
              </a:lnSpc>
              <a:defRPr sz="1800"/>
            </a:lvl6pPr>
            <a:lvl7pPr>
              <a:lnSpc>
                <a:spcPct val="95000"/>
              </a:lnSpc>
              <a:defRPr sz="1800"/>
            </a:lvl7pPr>
            <a:lvl8pPr>
              <a:lnSpc>
                <a:spcPct val="95000"/>
              </a:lnSpc>
              <a:defRPr sz="1800"/>
            </a:lvl8pPr>
            <a:lvl9pPr>
              <a:lnSpc>
                <a:spcPct val="95000"/>
              </a:lnSpc>
              <a:defRPr sz="1800"/>
            </a:lvl9pPr>
          </a:lstStyle>
          <a:p>
            <a:pPr marL="0" marR="0" lvl="0" indent="0" algn="l" defTabSz="914400" rtl="0" eaLnBrk="1" fontAlgn="auto" latinLnBrk="0" hangingPunct="1">
              <a:lnSpc>
                <a:spcPct val="95000"/>
              </a:lnSpc>
              <a:spcBef>
                <a:spcPts val="0"/>
              </a:spcBef>
              <a:spcAft>
                <a:spcPts val="0"/>
              </a:spcAft>
              <a:buClrTx/>
              <a:buSzTx/>
              <a:buFont typeface="Open Sans" panose="020B0606030504020204" pitchFamily="34" charset="0"/>
              <a:buChar char="​"/>
              <a:tabLst/>
              <a:defRPr/>
            </a:pPr>
            <a:r>
              <a:rPr lang="fi-fi"/>
              <a:t>Click to add chart text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10" name="Text Placeholder 9"/>
          <p:cNvSpPr>
            <a:spLocks noGrp="1"/>
          </p:cNvSpPr>
          <p:nvPr>
            <p:ph type="body" sz="quarter" idx="14" hasCustomPrompt="1"/>
          </p:nvPr>
        </p:nvSpPr>
        <p:spPr>
          <a:xfrm>
            <a:off x="693737" y="4433887"/>
            <a:ext cx="2700337" cy="1575135"/>
          </a:xfrm>
        </p:spPr>
        <p:txBody>
          <a:bodyPr rtlCol="0" anchor="b"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fi-fi"/>
              <a:t>Click to add note text</a:t>
            </a:r>
            <a:endParaRPr lang="sv-SE"/>
          </a:p>
        </p:txBody>
      </p:sp>
      <p:sp>
        <p:nvSpPr>
          <p:cNvPr id="12" name="Content Placeholder 11"/>
          <p:cNvSpPr>
            <a:spLocks noGrp="1"/>
          </p:cNvSpPr>
          <p:nvPr>
            <p:ph sz="quarter" idx="15" hasCustomPrompt="1"/>
          </p:nvPr>
        </p:nvSpPr>
        <p:spPr>
          <a:xfrm>
            <a:off x="3394074" y="1409699"/>
            <a:ext cx="8099424" cy="4550461"/>
          </a:xfrm>
        </p:spPr>
        <p:txBody>
          <a:bodyPr rtlCol="0"/>
          <a:lstStyle>
            <a:lvl1pPr>
              <a:defRPr/>
            </a:lvl1pPr>
          </a:lstStyle>
          <a:p>
            <a:pPr lvl="0" rtl="0"/>
            <a:r>
              <a:rPr lang="fi-fi"/>
              <a:t>Insert chart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6" name="Title 5"/>
          <p:cNvSpPr>
            <a:spLocks noGrp="1"/>
          </p:cNvSpPr>
          <p:nvPr>
            <p:ph type="title" hasCustomPrompt="1"/>
          </p:nvPr>
        </p:nvSpPr>
        <p:spPr/>
        <p:txBody>
          <a:bodyPr rtlCol="0"/>
          <a:lstStyle>
            <a:lvl1pPr>
              <a:defRPr/>
            </a:lvl1pPr>
          </a:lstStyle>
          <a:p>
            <a:pPr rtl="0"/>
            <a:r>
              <a:rPr lang="fi-fi"/>
              <a:t>Click to add title in max 1 line</a:t>
            </a:r>
            <a:endParaRPr lang="sv-SE" noProof="0" dirty="0"/>
          </a:p>
        </p:txBody>
      </p:sp>
    </p:spTree>
    <p:extLst>
      <p:ext uri="{BB962C8B-B14F-4D97-AF65-F5344CB8AC3E}">
        <p14:creationId xmlns:p14="http://schemas.microsoft.com/office/powerpoint/2010/main" val="225805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content + note">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693737" y="1409699"/>
            <a:ext cx="10799761" cy="4032251"/>
          </a:xfrm>
        </p:spPr>
        <p:txBody>
          <a:bodyPr rtlCol="0"/>
          <a:lstStyle>
            <a:lvl1pPr>
              <a:defRPr/>
            </a:lvl1pPr>
          </a:lstStyle>
          <a:p>
            <a:pPr lvl="0" rtl="0"/>
            <a:r>
              <a:rPr lang="fi-fi"/>
              <a:t>Insert chart or table</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rtlCol="0"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fi-fi"/>
              <a:t>Click to add note text</a:t>
            </a:r>
            <a:endParaRPr lang="sv-SE"/>
          </a:p>
        </p:txBody>
      </p:sp>
      <p:sp>
        <p:nvSpPr>
          <p:cNvPr id="6" name="Title 5"/>
          <p:cNvSpPr>
            <a:spLocks noGrp="1"/>
          </p:cNvSpPr>
          <p:nvPr>
            <p:ph type="title" hasCustomPrompt="1"/>
          </p:nvPr>
        </p:nvSpPr>
        <p:spPr/>
        <p:txBody>
          <a:bodyPr rtlCol="0"/>
          <a:lstStyle>
            <a:lvl1pPr>
              <a:defRPr/>
            </a:lvl1pPr>
          </a:lstStyle>
          <a:p>
            <a:pPr rtl="0"/>
            <a:r>
              <a:rPr lang="fi-fi"/>
              <a:t>Click to add title in max 1 line</a:t>
            </a:r>
            <a:endParaRPr lang="sv-SE" noProof="0" dirty="0"/>
          </a:p>
        </p:txBody>
      </p:sp>
    </p:spTree>
    <p:extLst>
      <p:ext uri="{BB962C8B-B14F-4D97-AF65-F5344CB8AC3E}">
        <p14:creationId xmlns:p14="http://schemas.microsoft.com/office/powerpoint/2010/main" val="3501748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content + note, lightblue">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2" name="Content Placeholder 2"/>
          <p:cNvSpPr>
            <a:spLocks noGrp="1"/>
          </p:cNvSpPr>
          <p:nvPr>
            <p:ph sz="quarter" idx="15" hasCustomPrompt="1"/>
          </p:nvPr>
        </p:nvSpPr>
        <p:spPr>
          <a:xfrm>
            <a:off x="693737" y="1409699"/>
            <a:ext cx="10799761" cy="4032251"/>
          </a:xfrm>
        </p:spPr>
        <p:txBody>
          <a:bodyPr rtlCol="0"/>
          <a:lstStyle>
            <a:lvl1pPr>
              <a:defRPr/>
            </a:lvl1pPr>
          </a:lstStyle>
          <a:p>
            <a:pPr lvl="0" rtl="0"/>
            <a:r>
              <a:rPr lang="fi-fi"/>
              <a:t>Insert chart or table</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rtlCol="0"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fi-fi"/>
              <a:t>Click to add note text</a:t>
            </a:r>
            <a:endParaRPr lang="sv-SE"/>
          </a:p>
        </p:txBody>
      </p:sp>
      <p:sp>
        <p:nvSpPr>
          <p:cNvPr id="6" name="Title 5"/>
          <p:cNvSpPr>
            <a:spLocks noGrp="1"/>
          </p:cNvSpPr>
          <p:nvPr>
            <p:ph type="title" hasCustomPrompt="1"/>
          </p:nvPr>
        </p:nvSpPr>
        <p:spPr/>
        <p:txBody>
          <a:bodyPr rtlCol="0"/>
          <a:lstStyle>
            <a:lvl1pPr>
              <a:defRPr/>
            </a:lvl1pPr>
          </a:lstStyle>
          <a:p>
            <a:pPr rtl="0"/>
            <a:r>
              <a:rPr lang="fi-fi"/>
              <a:t>Click to add title in max 1 line</a:t>
            </a:r>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fi-fi"/>
              <a:t> </a:t>
            </a:r>
          </a:p>
        </p:txBody>
      </p:sp>
    </p:spTree>
    <p:extLst>
      <p:ext uri="{BB962C8B-B14F-4D97-AF65-F5344CB8AC3E}">
        <p14:creationId xmlns:p14="http://schemas.microsoft.com/office/powerpoint/2010/main" val="897364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hidden="1"/>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hidden="1"/>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6858000"/>
          </a:xfrm>
          <a:solidFill>
            <a:schemeClr val="bg1">
              <a:lumMod val="7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7" name="Title 6"/>
          <p:cNvSpPr>
            <a:spLocks noGrp="1"/>
          </p:cNvSpPr>
          <p:nvPr>
            <p:ph type="title" hasCustomPrompt="1"/>
          </p:nvPr>
        </p:nvSpPr>
        <p:spPr>
          <a:xfrm>
            <a:off x="656568" y="391028"/>
            <a:ext cx="5278565" cy="1285875"/>
          </a:xfrm>
        </p:spPr>
        <p:txBody>
          <a:bodyPr rtlCol="0"/>
          <a:lstStyle>
            <a:lvl1pPr>
              <a:defRPr>
                <a:solidFill>
                  <a:schemeClr val="bg1"/>
                </a:solidFill>
              </a:defRPr>
            </a:lvl1pPr>
          </a:lstStyle>
          <a:p>
            <a:pPr rtl="0"/>
            <a:r>
              <a:rPr lang="fi-fi"/>
              <a:t>Click to add title in max 2 lines</a:t>
            </a:r>
            <a:endParaRPr lang="sv-SE"/>
          </a:p>
        </p:txBody>
      </p:sp>
    </p:spTree>
    <p:extLst>
      <p:ext uri="{BB962C8B-B14F-4D97-AF65-F5344CB8AC3E}">
        <p14:creationId xmlns:p14="http://schemas.microsoft.com/office/powerpoint/2010/main" val="1234983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4"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0" name="Content Placeholder 2"/>
          <p:cNvSpPr>
            <a:spLocks noGrp="1"/>
          </p:cNvSpPr>
          <p:nvPr>
            <p:ph sz="quarter" idx="15" hasCustomPrompt="1"/>
          </p:nvPr>
        </p:nvSpPr>
        <p:spPr>
          <a:xfrm>
            <a:off x="693737" y="1920240"/>
            <a:ext cx="4698964" cy="4029710"/>
          </a:xfrm>
        </p:spPr>
        <p:txBody>
          <a:bodyPr rtlCol="0"/>
          <a:lstStyle>
            <a:lvl1pPr>
              <a:lnSpc>
                <a:spcPct val="95000"/>
              </a:lnSpc>
              <a:defRPr sz="1800">
                <a:solidFill>
                  <a:srgbClr val="ADCFF1"/>
                </a:solidFill>
              </a:defRPr>
            </a:lvl1pPr>
            <a:lvl2pPr>
              <a:lnSpc>
                <a:spcPct val="95000"/>
              </a:lnSpc>
              <a:defRPr sz="1800">
                <a:solidFill>
                  <a:srgbClr val="ADCFF1"/>
                </a:solidFill>
              </a:defRPr>
            </a:lvl2pPr>
            <a:lvl3pPr>
              <a:lnSpc>
                <a:spcPct val="95000"/>
              </a:lnSpc>
              <a:defRPr sz="1800">
                <a:solidFill>
                  <a:srgbClr val="ADCFF1"/>
                </a:solidFill>
              </a:defRPr>
            </a:lvl3pPr>
            <a:lvl4pPr>
              <a:lnSpc>
                <a:spcPct val="95000"/>
              </a:lnSpc>
              <a:defRPr sz="1800">
                <a:solidFill>
                  <a:srgbClr val="ADCFF1"/>
                </a:solidFill>
              </a:defRPr>
            </a:lvl4pPr>
            <a:lvl5pPr>
              <a:lnSpc>
                <a:spcPct val="95000"/>
              </a:lnSpc>
              <a:defRPr sz="1800">
                <a:solidFill>
                  <a:srgbClr val="ADCFF1"/>
                </a:solidFill>
              </a:defRPr>
            </a:lvl5pPr>
            <a:lvl6pPr>
              <a:lnSpc>
                <a:spcPct val="95000"/>
              </a:lnSpc>
              <a:defRPr sz="1800">
                <a:solidFill>
                  <a:srgbClr val="ADCFF1"/>
                </a:solidFill>
              </a:defRPr>
            </a:lvl6pPr>
            <a:lvl7pPr>
              <a:lnSpc>
                <a:spcPct val="95000"/>
              </a:lnSpc>
              <a:defRPr sz="1800">
                <a:solidFill>
                  <a:srgbClr val="ADCFF1"/>
                </a:solidFill>
              </a:defRPr>
            </a:lvl7pPr>
            <a:lvl8pPr>
              <a:lnSpc>
                <a:spcPct val="95000"/>
              </a:lnSpc>
              <a:defRPr sz="1800">
                <a:solidFill>
                  <a:srgbClr val="ADCFF1"/>
                </a:solidFill>
              </a:defRPr>
            </a:lvl8pPr>
            <a:lvl9pPr>
              <a:lnSpc>
                <a:spcPct val="95000"/>
              </a:lnSpc>
              <a:defRPr sz="1800">
                <a:solidFill>
                  <a:srgbClr val="ADCFF1"/>
                </a:solidFill>
              </a:defRPr>
            </a:lvl9pPr>
          </a:lstStyle>
          <a:p>
            <a:pPr lvl="0" rtl="0"/>
            <a:r>
              <a:rPr lang="fi-fi"/>
              <a:t>Click to add chart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7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hidden="1"/>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hidden="1"/>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6" name="Title 5"/>
          <p:cNvSpPr>
            <a:spLocks noGrp="1"/>
          </p:cNvSpPr>
          <p:nvPr>
            <p:ph type="title" hasCustomPrompt="1"/>
          </p:nvPr>
        </p:nvSpPr>
        <p:spPr>
          <a:xfrm>
            <a:off x="656568" y="391028"/>
            <a:ext cx="4736133" cy="1285875"/>
          </a:xfrm>
        </p:spPr>
        <p:txBody>
          <a:bodyPr rtlCol="0"/>
          <a:lstStyle>
            <a:lvl1pPr>
              <a:defRPr>
                <a:solidFill>
                  <a:srgbClr val="ADCFF1"/>
                </a:solidFill>
              </a:defRPr>
            </a:lvl1pPr>
          </a:lstStyle>
          <a:p>
            <a:pPr rtl="0"/>
            <a:r>
              <a:rPr lang="fi-fi"/>
              <a:t>Click to add title in max 2 lines</a:t>
            </a:r>
            <a:endParaRPr lang="sv-SE"/>
          </a:p>
        </p:txBody>
      </p:sp>
    </p:spTree>
    <p:extLst>
      <p:ext uri="{BB962C8B-B14F-4D97-AF65-F5344CB8AC3E}">
        <p14:creationId xmlns:p14="http://schemas.microsoft.com/office/powerpoint/2010/main" val="918649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fi-fi"/>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fi-fi"/>
              <a:t>Click to add text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7"/>
          </p:nvPr>
        </p:nvSpPr>
        <p:spPr/>
        <p:txBody>
          <a:bodyPr rtlCol="0"/>
          <a:lstStyle/>
          <a:p>
            <a:pPr rtl="0"/>
            <a:endParaRPr lang="sv-SE" dirty="0"/>
          </a:p>
        </p:txBody>
      </p:sp>
      <p:sp>
        <p:nvSpPr>
          <p:cNvPr id="8" name="Slide Number Placeholder 7"/>
          <p:cNvSpPr>
            <a:spLocks noGrp="1"/>
          </p:cNvSpPr>
          <p:nvPr>
            <p:ph type="sldNum" sz="quarter" idx="18"/>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3176105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I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7795777" cy="1285875"/>
          </a:xfrm>
        </p:spPr>
        <p:txBody>
          <a:bodyPr rtlCol="0"/>
          <a:lstStyle>
            <a:lvl1pPr>
              <a:defRPr baseline="0">
                <a:solidFill>
                  <a:srgbClr val="006EB6"/>
                </a:solidFill>
              </a:defRPr>
            </a:lvl1pPr>
          </a:lstStyle>
          <a:p>
            <a:pPr rtl="0"/>
            <a:r>
              <a:rPr lang="fi-fi"/>
              <a:t>Click to add title in max 2 lines</a:t>
            </a:r>
            <a:endParaRPr lang="sv-SE"/>
          </a:p>
        </p:txBody>
      </p:sp>
      <p:sp>
        <p:nvSpPr>
          <p:cNvPr id="10" name="Text Placeholder 2"/>
          <p:cNvSpPr>
            <a:spLocks noGrp="1"/>
          </p:cNvSpPr>
          <p:nvPr>
            <p:ph type="body" sz="quarter" idx="15" hasCustomPrompt="1"/>
          </p:nvPr>
        </p:nvSpPr>
        <p:spPr>
          <a:xfrm>
            <a:off x="693738" y="2417762"/>
            <a:ext cx="7740144" cy="3532187"/>
          </a:xfrm>
        </p:spPr>
        <p:txBody>
          <a:bodyPr rtlCol="0"/>
          <a:lstStyle/>
          <a:p>
            <a:pPr lvl="0" rtl="0"/>
            <a:r>
              <a:rPr lang="fi-fi"/>
              <a:t>Click to add text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9" name="Picture Placeholder 3"/>
          <p:cNvSpPr>
            <a:spLocks noGrp="1"/>
          </p:cNvSpPr>
          <p:nvPr>
            <p:ph type="pic" sz="quarter" idx="14" hasCustomPrompt="1"/>
          </p:nvPr>
        </p:nvSpPr>
        <p:spPr>
          <a:xfrm>
            <a:off x="8794750" y="0"/>
            <a:ext cx="3394463" cy="6858000"/>
          </a:xfrm>
          <a:solidFill>
            <a:schemeClr val="bg1">
              <a:lumMod val="8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7"/>
          </p:nvPr>
        </p:nvSpPr>
        <p:spPr/>
        <p:txBody>
          <a:bodyPr rtlCol="0"/>
          <a:lstStyle/>
          <a:p>
            <a:pPr rtl="0"/>
            <a:endParaRPr lang="sv-SE" dirty="0"/>
          </a:p>
        </p:txBody>
      </p:sp>
      <p:sp>
        <p:nvSpPr>
          <p:cNvPr id="8" name="Slide Number Placeholder 7"/>
          <p:cNvSpPr>
            <a:spLocks noGrp="1"/>
          </p:cNvSpPr>
          <p:nvPr>
            <p:ph type="sldNum" sz="quarter" idx="18"/>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451980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fi-fi"/>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fi-fi"/>
              <a:t>Click to add text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11" name="Picture Placeholder 4"/>
          <p:cNvSpPr>
            <a:spLocks noGrp="1"/>
          </p:cNvSpPr>
          <p:nvPr>
            <p:ph type="pic" sz="quarter" idx="16" hasCustomPrompt="1"/>
          </p:nvPr>
        </p:nvSpPr>
        <p:spPr>
          <a:xfrm>
            <a:off x="6094800" y="3425824"/>
            <a:ext cx="6094413" cy="3432175"/>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2" name="Date Placeholder 1" hidden="1"/>
          <p:cNvSpPr>
            <a:spLocks noGrp="1"/>
          </p:cNvSpPr>
          <p:nvPr>
            <p:ph type="dt" sz="half" idx="17"/>
          </p:nvPr>
        </p:nvSpPr>
        <p:spPr>
          <a:xfrm>
            <a:off x="0" y="6912000"/>
            <a:ext cx="0" cy="0"/>
          </a:xfrm>
        </p:spPr>
        <p:txBody>
          <a:bodyPr rtlCol="0"/>
          <a:lstStyle>
            <a:lvl1pPr>
              <a:defRPr sz="100">
                <a:solidFill>
                  <a:schemeClr val="bg1"/>
                </a:solidFill>
              </a:defRPr>
            </a:lvl1pPr>
          </a:lstStyle>
          <a:p>
            <a:pPr rtl="0"/>
            <a:endParaRPr lang="sv-SE" dirty="0"/>
          </a:p>
        </p:txBody>
      </p:sp>
      <p:sp>
        <p:nvSpPr>
          <p:cNvPr id="7" name="FLD_Footer"/>
          <p:cNvSpPr>
            <a:spLocks noGrp="1"/>
          </p:cNvSpPr>
          <p:nvPr>
            <p:ph type="ftr" sz="quarter" idx="18"/>
          </p:nvPr>
        </p:nvSpPr>
        <p:spPr/>
        <p:txBody>
          <a:bodyPr rtlCol="0"/>
          <a:lstStyle/>
          <a:p>
            <a:pPr rtl="0"/>
            <a:endParaRPr lang="sv-SE" dirty="0"/>
          </a:p>
        </p:txBody>
      </p:sp>
      <p:sp>
        <p:nvSpPr>
          <p:cNvPr id="8" name="Slide Number Placeholder 7"/>
          <p:cNvSpPr>
            <a:spLocks noGrp="1"/>
          </p:cNvSpPr>
          <p:nvPr>
            <p:ph type="sldNum" sz="quarter" idx="19"/>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47167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color">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ctrTitle" hasCustomPrompt="1"/>
          </p:nvPr>
        </p:nvSpPr>
        <p:spPr>
          <a:xfrm>
            <a:off x="3326400" y="676800"/>
            <a:ext cx="5468352" cy="4765150"/>
          </a:xfrm>
        </p:spPr>
        <p:txBody>
          <a:bodyPr rtlCol="0" anchor="t" anchorCtr="0"/>
          <a:lstStyle>
            <a:lvl1pPr algn="l">
              <a:lnSpc>
                <a:spcPct val="83000"/>
              </a:lnSpc>
              <a:defRPr sz="7800">
                <a:solidFill>
                  <a:srgbClr val="ADCFF1"/>
                </a:solidFill>
              </a:defRPr>
            </a:lvl1pPr>
          </a:lstStyle>
          <a:p>
            <a:pPr rtl="0"/>
            <a:r>
              <a:rPr lang="fi-fi"/>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a:t>Click to add name</a:t>
            </a:r>
            <a:endParaRPr lang="sv-SE" dirty="0"/>
          </a:p>
        </p:txBody>
      </p:sp>
      <p:sp>
        <p:nvSpPr>
          <p:cNvPr id="4" name="Date_DateCustomA"/>
          <p:cNvSpPr>
            <a:spLocks noGrp="1"/>
          </p:cNvSpPr>
          <p:nvPr>
            <p:ph type="dt" sz="half" idx="10"/>
          </p:nvPr>
        </p:nvSpPr>
        <p:spPr>
          <a:xfrm>
            <a:off x="8794752" y="6321576"/>
            <a:ext cx="2698748" cy="176724"/>
          </a:xfrm>
          <a:noFill/>
        </p:spPr>
        <p:txBody>
          <a:bodyPr rtlCol="0"/>
          <a:lstStyle>
            <a:lvl1pPr>
              <a:defRPr sz="1350">
                <a:solidFill>
                  <a:srgbClr val="ADCFF1"/>
                </a:solidFill>
              </a:defRPr>
            </a:lvl1pPr>
          </a:lstStyle>
          <a:p>
            <a:pPr rtl="0"/>
            <a:endParaRPr lang="sv-SE" dirty="0"/>
          </a:p>
        </p:txBody>
      </p:sp>
      <p:sp>
        <p:nvSpPr>
          <p:cNvPr id="5" name="Footer Placeholder 4" hidden="1"/>
          <p:cNvSpPr>
            <a:spLocks noGrp="1"/>
          </p:cNvSpPr>
          <p:nvPr>
            <p:ph type="ftr" sz="quarter" idx="11"/>
          </p:nvPr>
        </p:nvSpPr>
        <p:spPr>
          <a:xfrm>
            <a:off x="3395663" y="6935411"/>
            <a:ext cx="5400675" cy="222501"/>
          </a:xfrm>
        </p:spPr>
        <p:txBody>
          <a:bodyPr rtlCol="0"/>
          <a:lstStyle>
            <a:lvl1pPr>
              <a:defRPr sz="100">
                <a:solidFill>
                  <a:schemeClr val="bg1"/>
                </a:solidFill>
              </a:defRPr>
            </a:lvl1pPr>
          </a:lstStyle>
          <a:p>
            <a:pPr rtl="0"/>
            <a:endParaRPr lang="sv-SE" dirty="0"/>
          </a:p>
        </p:txBody>
      </p:sp>
      <p:sp>
        <p:nvSpPr>
          <p:cNvPr id="6" name="Slide Number Placeholder 5"/>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pic>
        <p:nvPicPr>
          <p:cNvPr id="515685832" name="Logo light"/>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589547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fi-fi"/>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fi-fi"/>
              <a:t>Click to add text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11" name="Picture Placeholder 4"/>
          <p:cNvSpPr>
            <a:spLocks noGrp="1"/>
          </p:cNvSpPr>
          <p:nvPr>
            <p:ph type="pic" sz="quarter" idx="16" hasCustomPrompt="1"/>
          </p:nvPr>
        </p:nvSpPr>
        <p:spPr>
          <a:xfrm>
            <a:off x="6094801" y="3425823"/>
            <a:ext cx="2699950" cy="3434400"/>
          </a:xfrm>
          <a:solidFill>
            <a:schemeClr val="bg1">
              <a:lumMod val="8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13" name="Picture Placeholder 5"/>
          <p:cNvSpPr>
            <a:spLocks noGrp="1"/>
          </p:cNvSpPr>
          <p:nvPr>
            <p:ph type="pic" sz="quarter" idx="17" hasCustomPrompt="1"/>
          </p:nvPr>
        </p:nvSpPr>
        <p:spPr>
          <a:xfrm>
            <a:off x="8794751" y="3425823"/>
            <a:ext cx="3394462" cy="3434400"/>
          </a:xfrm>
          <a:solidFill>
            <a:schemeClr val="bg1">
              <a:lumMod val="7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2" name="Date Placeholder 1" hidden="1"/>
          <p:cNvSpPr>
            <a:spLocks noGrp="1"/>
          </p:cNvSpPr>
          <p:nvPr>
            <p:ph type="dt" sz="half" idx="18"/>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9"/>
          </p:nvPr>
        </p:nvSpPr>
        <p:spPr/>
        <p:txBody>
          <a:bodyPr rtlCol="0"/>
          <a:lstStyle/>
          <a:p>
            <a:pPr rtl="0"/>
            <a:endParaRPr lang="sv-SE" dirty="0"/>
          </a:p>
        </p:txBody>
      </p:sp>
      <p:sp>
        <p:nvSpPr>
          <p:cNvPr id="8" name="Slide Number Placeholder 7"/>
          <p:cNvSpPr>
            <a:spLocks noGrp="1"/>
          </p:cNvSpPr>
          <p:nvPr>
            <p:ph type="sldNum" sz="quarter" idx="20"/>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636768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1"/>
          <p:cNvSpPr>
            <a:spLocks noGrp="1"/>
          </p:cNvSpPr>
          <p:nvPr>
            <p:ph type="pic" sz="quarter" idx="13" hasCustomPrompt="1"/>
          </p:nvPr>
        </p:nvSpPr>
        <p:spPr>
          <a:xfrm>
            <a:off x="-1" y="0"/>
            <a:ext cx="12189601" cy="6858000"/>
          </a:xfrm>
          <a:solidFill>
            <a:schemeClr val="bg1">
              <a:lumMod val="85000"/>
            </a:schemeClr>
          </a:solidFill>
        </p:spPr>
        <p:txBody>
          <a:bodyPr tIns="972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6" name="Title 5"/>
          <p:cNvSpPr>
            <a:spLocks noGrp="1"/>
          </p:cNvSpPr>
          <p:nvPr>
            <p:ph type="title" hasCustomPrompt="1"/>
          </p:nvPr>
        </p:nvSpPr>
        <p:spPr>
          <a:xfrm>
            <a:off x="656568" y="391028"/>
            <a:ext cx="5437845" cy="1346332"/>
          </a:xfrm>
        </p:spPr>
        <p:txBody>
          <a:bodyPr rtlCol="0"/>
          <a:lstStyle>
            <a:lvl1pPr>
              <a:defRPr baseline="0">
                <a:solidFill>
                  <a:schemeClr val="bg1"/>
                </a:solidFill>
              </a:defRPr>
            </a:lvl1pPr>
          </a:lstStyle>
          <a:p>
            <a:pPr rtl="0"/>
            <a:r>
              <a:rPr lang="fi-fi"/>
              <a:t>Click to add title</a:t>
            </a:r>
            <a:endParaRPr lang="sv-SE"/>
          </a:p>
        </p:txBody>
      </p:sp>
      <p:sp>
        <p:nvSpPr>
          <p:cNvPr id="2" name="Date Placeholder 1" hidden="1"/>
          <p:cNvSpPr>
            <a:spLocks noGrp="1"/>
          </p:cNvSpPr>
          <p:nvPr>
            <p:ph type="dt" sz="half" idx="14"/>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5"/>
          </p:nvPr>
        </p:nvSpPr>
        <p:spPr/>
        <p:txBody>
          <a:bodyPr rtlCol="0"/>
          <a:lstStyle>
            <a:lvl1pPr>
              <a:defRPr>
                <a:solidFill>
                  <a:schemeClr val="bg1"/>
                </a:solidFill>
              </a:defRPr>
            </a:lvl1pPr>
          </a:lstStyle>
          <a:p>
            <a:pPr rtl="0"/>
            <a:endParaRPr lang="sv-SE" dirty="0"/>
          </a:p>
        </p:txBody>
      </p:sp>
      <p:sp>
        <p:nvSpPr>
          <p:cNvPr id="9" name="Slide Number Placeholder 8"/>
          <p:cNvSpPr>
            <a:spLocks noGrp="1"/>
          </p:cNvSpPr>
          <p:nvPr>
            <p:ph type="sldNum" sz="quarter" idx="16"/>
          </p:nvPr>
        </p:nvSpPr>
        <p:spPr/>
        <p:txBody>
          <a:bodyPr rtlCol="0"/>
          <a:lstStyle>
            <a:lvl1pPr>
              <a:defRPr>
                <a:solidFill>
                  <a:schemeClr val="bg1"/>
                </a:solidFill>
              </a:defRPr>
            </a:lvl1pPr>
          </a:lstStyle>
          <a:p>
            <a:pPr rtl="0"/>
            <a:fld id="{45D37B1E-C366-494F-A587-962AD9AABC83}" type="slidenum">
              <a:rPr lang="sv-SE"/>
              <a:pPr/>
              <a:t>‹#›</a:t>
            </a:fld>
            <a:endParaRPr lang="sv-SE" dirty="0"/>
          </a:p>
        </p:txBody>
      </p:sp>
    </p:spTree>
    <p:extLst>
      <p:ext uri="{BB962C8B-B14F-4D97-AF65-F5344CB8AC3E}">
        <p14:creationId xmlns:p14="http://schemas.microsoft.com/office/powerpoint/2010/main" val="175779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1" name="USR_Name"/>
          <p:cNvSpPr>
            <a:spLocks noGrp="1"/>
          </p:cNvSpPr>
          <p:nvPr>
            <p:ph type="body" sz="quarter" idx="13"/>
          </p:nvPr>
        </p:nvSpPr>
        <p:spPr>
          <a:xfrm>
            <a:off x="3394074" y="1915152"/>
            <a:ext cx="8099423" cy="601488"/>
          </a:xfrm>
        </p:spPr>
        <p:txBody>
          <a:bodyPr rtlCol="0" anchor="b" anchorCtr="0"/>
          <a:lstStyle>
            <a:lvl1pPr marL="0" indent="0">
              <a:buFontTx/>
              <a:buNone/>
              <a:defRPr sz="2800" b="1"/>
            </a:lvl1pPr>
          </a:lstStyle>
          <a:p>
            <a:pPr lvl="0" rtl="0"/>
            <a:endParaRPr lang="sv-SE" dirty="0"/>
          </a:p>
        </p:txBody>
      </p:sp>
      <p:sp>
        <p:nvSpPr>
          <p:cNvPr id="14" name="USR_Title"/>
          <p:cNvSpPr>
            <a:spLocks noGrp="1"/>
          </p:cNvSpPr>
          <p:nvPr>
            <p:ph type="body" sz="quarter" idx="14"/>
          </p:nvPr>
        </p:nvSpPr>
        <p:spPr>
          <a:xfrm>
            <a:off x="3394075" y="2630186"/>
            <a:ext cx="8099421" cy="445700"/>
          </a:xfrm>
        </p:spPr>
        <p:txBody>
          <a:bodyPr rtlCol="0"/>
          <a:lstStyle>
            <a:lvl1pPr marL="0" indent="0">
              <a:buNone/>
              <a:defRPr sz="2800"/>
            </a:lvl1pPr>
          </a:lstStyle>
          <a:p>
            <a:pPr lvl="0" rtl="0"/>
            <a:endParaRPr lang="sv-SE" dirty="0"/>
          </a:p>
        </p:txBody>
      </p:sp>
      <p:sp>
        <p:nvSpPr>
          <p:cNvPr id="16" name="USR_Email"/>
          <p:cNvSpPr>
            <a:spLocks noGrp="1"/>
          </p:cNvSpPr>
          <p:nvPr>
            <p:ph type="body" sz="quarter" idx="15"/>
          </p:nvPr>
        </p:nvSpPr>
        <p:spPr>
          <a:xfrm>
            <a:off x="3394074" y="3166672"/>
            <a:ext cx="8099425" cy="484188"/>
          </a:xfrm>
        </p:spPr>
        <p:txBody>
          <a:bodyPr rtlCol="0"/>
          <a:lstStyle>
            <a:lvl1pPr marL="0" indent="0">
              <a:buNone/>
              <a:defRPr sz="2800" b="1" baseline="0"/>
            </a:lvl1pPr>
          </a:lstStyle>
          <a:p>
            <a:pPr lvl="0" rtl="0"/>
            <a:endParaRPr lang="sv-SE" dirty="0"/>
          </a:p>
        </p:txBody>
      </p:sp>
      <p:sp>
        <p:nvSpPr>
          <p:cNvPr id="17" name="USR_DirectPhone"/>
          <p:cNvSpPr>
            <a:spLocks noGrp="1"/>
          </p:cNvSpPr>
          <p:nvPr>
            <p:ph type="body" sz="quarter" idx="16"/>
          </p:nvPr>
        </p:nvSpPr>
        <p:spPr>
          <a:xfrm>
            <a:off x="3394074" y="3607704"/>
            <a:ext cx="8099425" cy="484188"/>
          </a:xfrm>
        </p:spPr>
        <p:txBody>
          <a:bodyPr rtlCol="0"/>
          <a:lstStyle>
            <a:lvl1pPr marL="0" indent="0">
              <a:buNone/>
              <a:defRPr sz="2800" b="1" baseline="0"/>
            </a:lvl1pPr>
          </a:lstStyle>
          <a:p>
            <a:pPr lvl="0" rtl="0"/>
            <a:endParaRPr lang="sv-SE" dirty="0"/>
          </a:p>
        </p:txBody>
      </p:sp>
      <p:sp>
        <p:nvSpPr>
          <p:cNvPr id="20" name="OFF_companyname"/>
          <p:cNvSpPr>
            <a:spLocks noGrp="1"/>
          </p:cNvSpPr>
          <p:nvPr>
            <p:ph type="body" sz="quarter" idx="18"/>
          </p:nvPr>
        </p:nvSpPr>
        <p:spPr>
          <a:xfrm>
            <a:off x="3394078" y="4426564"/>
            <a:ext cx="8099422" cy="330367"/>
          </a:xfrm>
        </p:spPr>
        <p:txBody>
          <a:bodyPr rtlCol="0" anchor="b" anchorCtr="0"/>
          <a:lstStyle>
            <a:lvl1pPr marL="0" indent="0">
              <a:buNone/>
              <a:defRPr sz="1800" b="1"/>
            </a:lvl1pPr>
          </a:lstStyle>
          <a:p>
            <a:pPr lvl="0" rtl="0"/>
            <a:endParaRPr lang="sv-SE" dirty="0"/>
          </a:p>
        </p:txBody>
      </p:sp>
      <p:sp>
        <p:nvSpPr>
          <p:cNvPr id="19" name="USR_Address"/>
          <p:cNvSpPr>
            <a:spLocks noGrp="1"/>
          </p:cNvSpPr>
          <p:nvPr>
            <p:ph type="body" sz="quarter" idx="17" hasCustomPrompt="1"/>
          </p:nvPr>
        </p:nvSpPr>
        <p:spPr>
          <a:xfrm>
            <a:off x="3394074" y="4757888"/>
            <a:ext cx="8099422" cy="330367"/>
          </a:xfrm>
        </p:spPr>
        <p:txBody>
          <a:bodyPr rtlCol="0" anchor="t" anchorCtr="0"/>
          <a:lstStyle>
            <a:lvl1pPr marL="0" indent="0">
              <a:buNone/>
              <a:defRPr sz="1800"/>
            </a:lvl1pPr>
          </a:lstStyle>
          <a:p>
            <a:pPr lvl="0" rtl="0"/>
            <a:endParaRPr lang="sv-SE"/>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fi-fi"/>
              <a:t> </a:t>
            </a:r>
          </a:p>
        </p:txBody>
      </p:sp>
    </p:spTree>
    <p:extLst>
      <p:ext uri="{BB962C8B-B14F-4D97-AF65-F5344CB8AC3E}">
        <p14:creationId xmlns:p14="http://schemas.microsoft.com/office/powerpoint/2010/main" val="2727217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2" name="Picture Placeholder 1"/>
          <p:cNvSpPr>
            <a:spLocks noGrp="1"/>
          </p:cNvSpPr>
          <p:nvPr>
            <p:ph type="pic" sz="quarter" idx="13" hasCustomPrompt="1"/>
          </p:nvPr>
        </p:nvSpPr>
        <p:spPr>
          <a:xfrm>
            <a:off x="0" y="0"/>
            <a:ext cx="12192000" cy="6858000"/>
          </a:xfrm>
          <a:noFill/>
        </p:spPr>
        <p:txBody>
          <a:bodyPr tIns="792000" rtlCol="0" anchor="ctr" anchorCtr="0"/>
          <a:lstStyle>
            <a:lvl1pPr marL="0" indent="0" algn="ctr">
              <a:buNone/>
              <a:tabLst>
                <a:tab pos="1700213" algn="l"/>
              </a:tabLst>
              <a:defRPr sz="2200" baseline="0">
                <a:solidFill>
                  <a:srgbClr val="ADCFF1"/>
                </a:solidFill>
              </a:defRPr>
            </a:lvl1pPr>
          </a:lstStyle>
          <a:p>
            <a:pPr rtl="0"/>
            <a:r>
              <a:rPr lang="fi-fi"/>
              <a:t>Click here, and insert picture via Images-button in the ribbon</a:t>
            </a:r>
            <a:endParaRPr lang="sv-SE"/>
          </a:p>
        </p:txBody>
      </p:sp>
      <p:sp>
        <p:nvSpPr>
          <p:cNvPr id="2" name="LAN_Thanks"/>
          <p:cNvSpPr>
            <a:spLocks noGrp="1"/>
          </p:cNvSpPr>
          <p:nvPr>
            <p:ph type="title" hasCustomPrompt="1"/>
          </p:nvPr>
        </p:nvSpPr>
        <p:spPr>
          <a:xfrm>
            <a:off x="3326400" y="1639401"/>
            <a:ext cx="8167098" cy="1490661"/>
          </a:xfrm>
        </p:spPr>
        <p:txBody>
          <a:bodyPr rtlCol="0" anchor="t" anchorCtr="0"/>
          <a:lstStyle>
            <a:lvl1pPr>
              <a:defRPr sz="7800">
                <a:solidFill>
                  <a:srgbClr val="ADCFF1"/>
                </a:solidFill>
              </a:defRPr>
            </a:lvl1pPr>
          </a:lstStyle>
          <a:p>
            <a:pPr rtl="0"/>
            <a:r>
              <a:rPr lang="fi-fi"/>
              <a:t>Tack.</a:t>
            </a:r>
          </a:p>
        </p:txBody>
      </p:sp>
      <p:sp>
        <p:nvSpPr>
          <p:cNvPr id="8" name="Date Placeholder 7"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9" name="FLD_Footer"/>
          <p:cNvSpPr>
            <a:spLocks noGrp="1"/>
          </p:cNvSpPr>
          <p:nvPr>
            <p:ph type="ftr" sz="quarter" idx="11"/>
          </p:nvPr>
        </p:nvSpPr>
        <p:spPr/>
        <p:txBody>
          <a:bodyPr rtlCol="0"/>
          <a:lstStyle>
            <a:lvl1pPr>
              <a:defRPr>
                <a:solidFill>
                  <a:srgbClr val="ADCFF1"/>
                </a:solidFill>
              </a:defRPr>
            </a:lvl1pPr>
          </a:lstStyle>
          <a:p>
            <a:pPr rtl="0"/>
            <a:endParaRPr lang="sv-SE" dirty="0"/>
          </a:p>
        </p:txBody>
      </p:sp>
      <p:sp>
        <p:nvSpPr>
          <p:cNvPr id="10" name="Slide Number Placeholder 9"/>
          <p:cNvSpPr>
            <a:spLocks noGrp="1"/>
          </p:cNvSpPr>
          <p:nvPr>
            <p:ph type="sldNum" sz="quarter" idx="12"/>
          </p:nvPr>
        </p:nvSpPr>
        <p:spPr/>
        <p:txBody>
          <a:bodyPr rtlCol="0"/>
          <a:lstStyle>
            <a:lvl1pPr>
              <a:defRPr>
                <a:solidFill>
                  <a:srgbClr val="ADCFF1"/>
                </a:solidFill>
              </a:defRPr>
            </a:lvl1pPr>
          </a:lstStyle>
          <a:p>
            <a:pPr rtl="0"/>
            <a:fld id="{45D37B1E-C366-494F-A587-962AD9AABC83}" type="slidenum">
              <a:rPr lang="sv-SE"/>
              <a:pPr/>
              <a:t>‹#›</a:t>
            </a:fld>
            <a:endParaRPr lang="sv-SE" dirty="0"/>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fi-fi"/>
              <a:t> </a:t>
            </a:r>
          </a:p>
        </p:txBody>
      </p:sp>
    </p:spTree>
    <p:extLst>
      <p:ext uri="{BB962C8B-B14F-4D97-AF65-F5344CB8AC3E}">
        <p14:creationId xmlns:p14="http://schemas.microsoft.com/office/powerpoint/2010/main" val="2278048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lvl1pPr>
          </a:lstStyle>
          <a:p>
            <a:pPr rtl="0"/>
            <a:r>
              <a:rPr lang="fi-fi"/>
              <a:t>Click to add title in max 2 lines</a:t>
            </a:r>
            <a:endParaRPr lang="sv-SE"/>
          </a:p>
        </p:txBody>
      </p:sp>
      <p:sp>
        <p:nvSpPr>
          <p:cNvPr id="3" name="Date Placeholder 2"/>
          <p:cNvSpPr>
            <a:spLocks noGrp="1"/>
          </p:cNvSpPr>
          <p:nvPr>
            <p:ph type="dt" sz="half" idx="10"/>
          </p:nvPr>
        </p:nvSpPr>
        <p:spPr>
          <a:xfrm>
            <a:off x="9137721" y="6964656"/>
            <a:ext cx="2355779" cy="176724"/>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945256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3" name="FLD_Footer"/>
          <p:cNvSpPr>
            <a:spLocks noGrp="1"/>
          </p:cNvSpPr>
          <p:nvPr>
            <p:ph type="ftr" sz="quarter" idx="11"/>
          </p:nvPr>
        </p:nvSpPr>
        <p:spPr/>
        <p:txBody>
          <a:bodyPr rtlCol="0"/>
          <a:lstStyle/>
          <a:p>
            <a:pPr rtl="0"/>
            <a:endParaRPr lang="sv-SE" dirty="0"/>
          </a:p>
        </p:txBody>
      </p:sp>
      <p:sp>
        <p:nvSpPr>
          <p:cNvPr id="4" name="Slide Number Placeholder 3"/>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1198522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663759" y="375883"/>
            <a:ext cx="10931524" cy="61458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pPr rtl="0"/>
            <a:r>
              <a:rPr lang="fi-fi" sz="4800">
                <a:solidFill>
                  <a:schemeClr val="accent2"/>
                </a:solidFill>
                <a:latin typeface="+mj-lt"/>
                <a:cs typeface="Arial" panose="020B0604020202020204" pitchFamily="34" charset="0"/>
              </a:rPr>
              <a:t>User guide – delete before use</a:t>
            </a:r>
            <a:endParaRPr lang="sv-SE" sz="4800" dirty="0">
              <a:solidFill>
                <a:schemeClr val="accent2"/>
              </a:solidFill>
              <a:latin typeface="+mj-lt"/>
              <a:cs typeface="Arial" panose="020B0604020202020204" pitchFamily="34" charset="0"/>
            </a:endParaRPr>
          </a:p>
        </p:txBody>
      </p:sp>
      <p:sp>
        <p:nvSpPr>
          <p:cNvPr id="14" name="AutoShape 4"/>
          <p:cNvSpPr>
            <a:spLocks/>
          </p:cNvSpPr>
          <p:nvPr userDrawn="1"/>
        </p:nvSpPr>
        <p:spPr bwMode="gray">
          <a:xfrm>
            <a:off x="7456919" y="3114505"/>
            <a:ext cx="2160000" cy="1138773"/>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fi-fi" sz="1000" b="1" noProof="1">
                <a:solidFill>
                  <a:schemeClr val="tx1"/>
                </a:solidFill>
                <a:latin typeface="+mn-lt"/>
                <a:cs typeface="Arial" panose="020B0604020202020204" pitchFamily="34" charset="0"/>
              </a:rPr>
              <a:t>Guides</a:t>
            </a:r>
            <a:endParaRPr lang="sv-SE"/>
          </a:p>
          <a:p>
            <a:pPr rtl="0" eaLnBrk="1" fontAlgn="auto" hangingPunct="1">
              <a:spcBef>
                <a:spcPts val="0"/>
              </a:spcBef>
              <a:spcAft>
                <a:spcPts val="240"/>
              </a:spcAft>
              <a:buFont typeface="+mj-lt"/>
              <a:buNone/>
              <a:defRPr/>
            </a:pPr>
            <a:r>
              <a:rPr lang="fi-fi" sz="900" noProof="1">
                <a:solidFill>
                  <a:schemeClr val="tx1"/>
                </a:solidFill>
                <a:latin typeface="+mn-lt"/>
                <a:cs typeface="Arial" panose="020B0604020202020204" pitchFamily="34" charset="0"/>
              </a:rPr>
              <a:t>To view drawing guides</a:t>
            </a:r>
            <a:endParaRPr lang="sv-SE"/>
          </a:p>
          <a:p>
            <a:pPr rtl="0" eaLnBrk="1" fontAlgn="auto" hangingPunct="1">
              <a:spcBef>
                <a:spcPts val="0"/>
              </a:spcBef>
              <a:spcAft>
                <a:spcPts val="240"/>
              </a:spcAft>
              <a:buFont typeface="+mj-lt"/>
              <a:buNone/>
              <a:defRPr/>
            </a:pPr>
            <a:r>
              <a:rPr lang="fi-fi" sz="900" b="1" noProof="1">
                <a:solidFill>
                  <a:schemeClr val="tx1"/>
                </a:solidFill>
                <a:latin typeface="+mn-lt"/>
                <a:cs typeface="Arial" panose="020B0604020202020204" pitchFamily="34" charset="0"/>
              </a:rPr>
              <a:t>1.</a:t>
            </a:r>
            <a:r>
              <a:rPr lang="fi-fi" sz="900" noProof="1">
                <a:solidFill>
                  <a:schemeClr val="tx1"/>
                </a:solidFill>
                <a:latin typeface="+mn-lt"/>
                <a:cs typeface="Arial" panose="020B0604020202020204" pitchFamily="34" charset="0"/>
              </a:rPr>
              <a:t> Click the </a:t>
            </a:r>
            <a:r>
              <a:rPr lang="fi-fi" sz="900" b="1" noProof="1">
                <a:solidFill>
                  <a:schemeClr val="tx1"/>
                </a:solidFill>
                <a:latin typeface="+mn-lt"/>
                <a:cs typeface="Arial" panose="020B0604020202020204" pitchFamily="34" charset="0"/>
              </a:rPr>
              <a:t>View</a:t>
            </a:r>
            <a:r>
              <a:rPr lang="fi-fi" sz="900" noProof="1">
                <a:solidFill>
                  <a:schemeClr val="tx1"/>
                </a:solidFill>
                <a:latin typeface="+mn-lt"/>
                <a:cs typeface="Arial" panose="020B0604020202020204" pitchFamily="34" charset="0"/>
              </a:rPr>
              <a:t> tab, set </a:t>
            </a:r>
            <a:br>
              <a:rPr lang="en-GB" sz="900" noProof="1">
                <a:solidFill>
                  <a:schemeClr val="tx1"/>
                </a:solidFill>
                <a:latin typeface="+mn-lt"/>
                <a:cs typeface="Arial" panose="020B0604020202020204" pitchFamily="34" charset="0"/>
              </a:rPr>
            </a:br>
            <a:r>
              <a:rPr lang="fi-fi" sz="900" noProof="1">
                <a:solidFill>
                  <a:schemeClr val="tx1"/>
                </a:solidFill>
                <a:latin typeface="+mn-lt"/>
                <a:cs typeface="Arial" panose="020B0604020202020204" pitchFamily="34" charset="0"/>
              </a:rPr>
              <a:t>tick mark next to </a:t>
            </a:r>
            <a:r>
              <a:rPr lang="fi-fi" sz="900" b="1" noProof="1">
                <a:solidFill>
                  <a:schemeClr val="tx1"/>
                </a:solidFill>
                <a:latin typeface="+mn-lt"/>
                <a:cs typeface="Arial" panose="020B0604020202020204" pitchFamily="34" charset="0"/>
              </a:rPr>
              <a:t>Guides</a:t>
            </a:r>
            <a:endParaRPr lang="sv-SE"/>
          </a:p>
          <a:p>
            <a:pPr rtl="0" eaLnBrk="1" fontAlgn="auto" hangingPunct="1">
              <a:spcBef>
                <a:spcPts val="0"/>
              </a:spcBef>
              <a:spcAft>
                <a:spcPts val="240"/>
              </a:spcAft>
              <a:buFont typeface="+mj-lt"/>
              <a:buNone/>
              <a:defRPr/>
            </a:pPr>
            <a:endParaRPr lang="sv-SE" sz="900" noProof="1">
              <a:solidFill>
                <a:schemeClr val="tx1"/>
              </a:solidFill>
              <a:latin typeface="+mn-lt"/>
              <a:cs typeface="Arial" panose="020B0604020202020204" pitchFamily="34" charset="0"/>
            </a:endParaRPr>
          </a:p>
          <a:p>
            <a:pPr rtl="0" eaLnBrk="1" hangingPunct="1">
              <a:spcBef>
                <a:spcPts val="0"/>
              </a:spcBef>
              <a:spcAft>
                <a:spcPts val="240"/>
              </a:spcAft>
              <a:buFont typeface="+mj-lt"/>
              <a:buNone/>
              <a:defRPr/>
            </a:pPr>
            <a:r>
              <a:rPr lang="fi-fi" sz="900" b="1" noProof="1">
                <a:solidFill>
                  <a:schemeClr val="tx1"/>
                </a:solidFill>
                <a:latin typeface="+mn-lt"/>
                <a:cs typeface="Arial" panose="020B0604020202020204" pitchFamily="34" charset="0"/>
              </a:rPr>
              <a:t>Hint: Alt + F9 </a:t>
            </a:r>
            <a:r>
              <a:rPr lang="fi-fi" sz="900" b="0" noProof="1">
                <a:solidFill>
                  <a:schemeClr val="tx1"/>
                </a:solidFill>
                <a:latin typeface="+mn-lt"/>
                <a:cs typeface="Arial" panose="020B0604020202020204" pitchFamily="34" charset="0"/>
              </a:rPr>
              <a:t>for quick </a:t>
            </a:r>
            <a:br>
              <a:rPr lang="en-GB" sz="900" b="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viewing of guides</a:t>
            </a:r>
            <a:endParaRPr lang="sv-SE"/>
          </a:p>
        </p:txBody>
      </p:sp>
      <p:sp>
        <p:nvSpPr>
          <p:cNvPr id="15" name="Text Box 48"/>
          <p:cNvSpPr txBox="1">
            <a:spLocks noChangeArrowheads="1"/>
          </p:cNvSpPr>
          <p:nvPr userDrawn="1"/>
        </p:nvSpPr>
        <p:spPr bwMode="auto">
          <a:xfrm>
            <a:off x="7456919" y="1409700"/>
            <a:ext cx="21600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fi-fi" sz="1000" b="1" noProof="1">
                <a:solidFill>
                  <a:schemeClr val="tx1"/>
                </a:solidFill>
                <a:latin typeface="+mn-lt"/>
                <a:cs typeface="Arial" panose="020B0604020202020204" pitchFamily="34" charset="0"/>
              </a:rPr>
              <a:t>Change slide number, </a:t>
            </a:r>
            <a:br>
              <a:rPr lang="en-GB" sz="1000" b="1" noProof="1">
                <a:solidFill>
                  <a:schemeClr val="tx1"/>
                </a:solidFill>
                <a:latin typeface="+mn-lt"/>
                <a:cs typeface="Arial" panose="020B0604020202020204" pitchFamily="34" charset="0"/>
              </a:rPr>
            </a:br>
            <a:r>
              <a:rPr lang="fi-fi" sz="1000" b="1" noProof="1">
                <a:solidFill>
                  <a:schemeClr val="tx1"/>
                </a:solidFill>
                <a:latin typeface="+mn-lt"/>
                <a:cs typeface="Arial" panose="020B0604020202020204" pitchFamily="34" charset="0"/>
              </a:rPr>
              <a:t>date and footer</a:t>
            </a:r>
            <a:endParaRPr lang="sv-SE"/>
          </a:p>
          <a:p>
            <a:pPr marL="0" marR="0" indent="0" algn="l" defTabSz="914400" rtl="0" eaLnBrk="1" fontAlgn="auto" latinLnBrk="0" hangingPunct="1">
              <a:lnSpc>
                <a:spcPct val="100000"/>
              </a:lnSpc>
              <a:spcBef>
                <a:spcPts val="0"/>
              </a:spcBef>
              <a:spcAft>
                <a:spcPts val="600"/>
              </a:spcAft>
              <a:buClrTx/>
              <a:buSzTx/>
              <a:buFontTx/>
              <a:buNone/>
              <a:tabLst/>
              <a:defRPr/>
            </a:pPr>
            <a:r>
              <a:rPr lang="fi-fi" sz="900" b="0" kern="1200" noProof="1">
                <a:solidFill>
                  <a:schemeClr val="tx1"/>
                </a:solidFill>
                <a:latin typeface="+mn-lt"/>
                <a:ea typeface="+mn-ea"/>
                <a:cs typeface="Arial" panose="020B0604020202020204" pitchFamily="34" charset="0"/>
              </a:rPr>
              <a:t>Do this at the very end, so you get </a:t>
            </a:r>
            <a:br>
              <a:rPr lang="en-GB" sz="900" b="0" kern="1200" noProof="1">
                <a:solidFill>
                  <a:schemeClr val="tx1"/>
                </a:solidFill>
                <a:latin typeface="+mn-lt"/>
                <a:ea typeface="+mn-ea"/>
                <a:cs typeface="Arial" panose="020B0604020202020204" pitchFamily="34" charset="0"/>
              </a:rPr>
            </a:br>
            <a:r>
              <a:rPr lang="fi-fi" sz="900" b="0" kern="1200" noProof="1">
                <a:solidFill>
                  <a:schemeClr val="tx1"/>
                </a:solidFill>
                <a:latin typeface="+mn-lt"/>
                <a:ea typeface="+mn-ea"/>
                <a:cs typeface="Arial" panose="020B0604020202020204" pitchFamily="34" charset="0"/>
              </a:rPr>
              <a:t>all the corrections with you</a:t>
            </a:r>
            <a:endParaRPr lang="sv-SE"/>
          </a:p>
          <a:p>
            <a:pPr rtl="0" eaLnBrk="1" hangingPunct="1">
              <a:spcAft>
                <a:spcPts val="600"/>
              </a:spcAft>
              <a:defRPr/>
            </a:pPr>
            <a:r>
              <a:rPr lang="fi-fi" sz="900" b="1" noProof="1">
                <a:solidFill>
                  <a:schemeClr val="tx1"/>
                </a:solidFill>
                <a:latin typeface="+mn-lt"/>
                <a:cs typeface="Arial" panose="020B0604020202020204" pitchFamily="34" charset="0"/>
              </a:rPr>
              <a:t>1. </a:t>
            </a:r>
            <a:r>
              <a:rPr lang="fi-fi" sz="900" noProof="1">
                <a:solidFill>
                  <a:schemeClr val="tx1"/>
                </a:solidFill>
                <a:latin typeface="+mn-lt"/>
                <a:cs typeface="Arial" panose="020B0604020202020204" pitchFamily="34" charset="0"/>
              </a:rPr>
              <a:t>Click the </a:t>
            </a:r>
            <a:r>
              <a:rPr lang="fi-fi" sz="900" b="1" noProof="1">
                <a:solidFill>
                  <a:schemeClr val="tx1"/>
                </a:solidFill>
                <a:latin typeface="+mn-lt"/>
                <a:cs typeface="Arial" panose="020B0604020202020204" pitchFamily="34" charset="0"/>
              </a:rPr>
              <a:t>Insert tab</a:t>
            </a:r>
            <a:endParaRPr lang="sv-SE" altLang="da-DK" sz="900" strike="sngStrike" noProof="1">
              <a:solidFill>
                <a:schemeClr val="tx1"/>
              </a:solidFill>
              <a:latin typeface="+mn-lt"/>
              <a:cs typeface="Arial" panose="020B0604020202020204" pitchFamily="34" charset="0"/>
            </a:endParaRPr>
          </a:p>
          <a:p>
            <a:pPr rtl="0" eaLnBrk="1" hangingPunct="1">
              <a:spcAft>
                <a:spcPts val="600"/>
              </a:spcAft>
              <a:defRPr/>
            </a:pPr>
            <a:r>
              <a:rPr lang="fi-fi" sz="900" b="1" noProof="1">
                <a:solidFill>
                  <a:schemeClr val="tx1"/>
                </a:solidFill>
                <a:latin typeface="+mn-lt"/>
                <a:cs typeface="Arial" panose="020B0604020202020204" pitchFamily="34" charset="0"/>
              </a:rPr>
              <a:t>2. </a:t>
            </a:r>
            <a:r>
              <a:rPr lang="fi-fi" sz="900" b="0" noProof="1">
                <a:solidFill>
                  <a:schemeClr val="tx1"/>
                </a:solidFill>
                <a:latin typeface="+mn-lt"/>
                <a:cs typeface="Arial" panose="020B0604020202020204" pitchFamily="34" charset="0"/>
              </a:rPr>
              <a:t>Click</a:t>
            </a:r>
            <a:r>
              <a:rPr lang="fi-fi" sz="900" b="1" noProof="1">
                <a:solidFill>
                  <a:schemeClr val="tx1"/>
                </a:solidFill>
                <a:latin typeface="+mn-lt"/>
                <a:cs typeface="Arial" panose="020B0604020202020204" pitchFamily="34" charset="0"/>
              </a:rPr>
              <a:t> </a:t>
            </a:r>
            <a:r>
              <a:rPr lang="fi-fi" sz="900" b="0" noProof="1">
                <a:solidFill>
                  <a:schemeClr val="tx1"/>
                </a:solidFill>
                <a:latin typeface="+mn-lt"/>
                <a:cs typeface="Arial" panose="020B0604020202020204" pitchFamily="34" charset="0"/>
              </a:rPr>
              <a:t>on</a:t>
            </a:r>
            <a:r>
              <a:rPr lang="fi-fi" sz="900" b="1" noProof="1">
                <a:solidFill>
                  <a:schemeClr val="tx1"/>
                </a:solidFill>
                <a:latin typeface="+mn-lt"/>
                <a:cs typeface="Arial" panose="020B0604020202020204" pitchFamily="34" charset="0"/>
              </a:rPr>
              <a:t> Header and Footer </a:t>
            </a:r>
            <a:br>
              <a:rPr lang="en-GB" altLang="da-DK" sz="900" b="1"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(write the desired text)</a:t>
            </a:r>
            <a:endParaRPr lang="sv-SE"/>
          </a:p>
          <a:p>
            <a:pPr rtl="0" eaLnBrk="1" hangingPunct="1">
              <a:spcAft>
                <a:spcPts val="600"/>
              </a:spcAft>
              <a:defRPr/>
            </a:pPr>
            <a:r>
              <a:rPr lang="fi-fi" sz="900" b="1" noProof="1">
                <a:solidFill>
                  <a:schemeClr val="tx1"/>
                </a:solidFill>
                <a:latin typeface="+mn-lt"/>
                <a:cs typeface="Arial" panose="020B0604020202020204" pitchFamily="34" charset="0"/>
              </a:rPr>
              <a:t>3. </a:t>
            </a:r>
            <a:r>
              <a:rPr lang="fi-fi" sz="900" noProof="1">
                <a:solidFill>
                  <a:schemeClr val="tx1"/>
                </a:solidFill>
                <a:latin typeface="+mn-lt"/>
                <a:cs typeface="Arial" panose="020B0604020202020204" pitchFamily="34" charset="0"/>
              </a:rPr>
              <a:t>Click </a:t>
            </a:r>
            <a:r>
              <a:rPr lang="fi-fi" sz="900" b="1" noProof="1">
                <a:solidFill>
                  <a:schemeClr val="tx1"/>
                </a:solidFill>
                <a:latin typeface="+mn-lt"/>
                <a:cs typeface="Arial" panose="020B0604020202020204" pitchFamily="34" charset="0"/>
              </a:rPr>
              <a:t>Apply to All</a:t>
            </a:r>
            <a:r>
              <a:rPr lang="fi-fi" sz="900" noProof="1">
                <a:solidFill>
                  <a:schemeClr val="tx1"/>
                </a:solidFill>
                <a:latin typeface="+mn-lt"/>
                <a:cs typeface="Arial" panose="020B0604020202020204" pitchFamily="34" charset="0"/>
              </a:rPr>
              <a:t> or </a:t>
            </a:r>
            <a:r>
              <a:rPr lang="fi-fi" sz="900" b="1" noProof="1">
                <a:solidFill>
                  <a:schemeClr val="tx1"/>
                </a:solidFill>
                <a:latin typeface="+mn-lt"/>
                <a:cs typeface="Arial" panose="020B0604020202020204" pitchFamily="34" charset="0"/>
              </a:rPr>
              <a:t>Apply </a:t>
            </a:r>
            <a:r>
              <a:rPr lang="fi-fi" sz="900" b="0" noProof="1">
                <a:solidFill>
                  <a:schemeClr val="tx1"/>
                </a:solidFill>
                <a:latin typeface="+mn-lt"/>
                <a:cs typeface="Arial" panose="020B0604020202020204" pitchFamily="34" charset="0"/>
              </a:rPr>
              <a:t>if </a:t>
            </a:r>
            <a:br>
              <a:rPr lang="en-GB" sz="900" b="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only used on one slide</a:t>
            </a:r>
            <a:endParaRPr lang="sv-SE"/>
          </a:p>
        </p:txBody>
      </p:sp>
      <p:sp>
        <p:nvSpPr>
          <p:cNvPr id="18" name="AutoShape 4"/>
          <p:cNvSpPr>
            <a:spLocks/>
          </p:cNvSpPr>
          <p:nvPr userDrawn="1"/>
        </p:nvSpPr>
        <p:spPr bwMode="gray">
          <a:xfrm>
            <a:off x="4359622" y="1409700"/>
            <a:ext cx="2160000" cy="784830"/>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fi-fi" sz="1000" b="1" noProof="1">
                <a:solidFill>
                  <a:schemeClr val="tx1"/>
                </a:solidFill>
                <a:latin typeface="+mn-lt"/>
                <a:cs typeface="Arial" panose="020B0604020202020204" pitchFamily="34" charset="0"/>
              </a:rPr>
              <a:t>Insert picture</a:t>
            </a:r>
            <a:endParaRPr lang="sv-SE"/>
          </a:p>
          <a:p>
            <a:pPr rtl="0" eaLnBrk="1" fontAlgn="auto" hangingPunct="1">
              <a:spcBef>
                <a:spcPts val="0"/>
              </a:spcBef>
              <a:spcAft>
                <a:spcPts val="240"/>
              </a:spcAft>
              <a:buFont typeface="+mj-lt"/>
              <a:buNone/>
              <a:defRPr/>
            </a:pPr>
            <a:r>
              <a:rPr lang="fi-fi" sz="900" noProof="1">
                <a:solidFill>
                  <a:schemeClr val="tx1"/>
                </a:solidFill>
                <a:latin typeface="+mn-lt"/>
                <a:cs typeface="Arial" panose="020B0604020202020204" pitchFamily="34" charset="0"/>
              </a:rPr>
              <a:t>On slides with picture placeholder, </a:t>
            </a:r>
            <a:br>
              <a:rPr lang="en-GB" sz="900" noProof="1">
                <a:solidFill>
                  <a:schemeClr val="tx1"/>
                </a:solidFill>
                <a:latin typeface="+mn-lt"/>
                <a:cs typeface="Arial" panose="020B0604020202020204" pitchFamily="34" charset="0"/>
              </a:rPr>
            </a:br>
            <a:r>
              <a:rPr lang="fi-fi" sz="900" noProof="1">
                <a:solidFill>
                  <a:schemeClr val="tx1"/>
                </a:solidFill>
                <a:latin typeface="+mn-lt"/>
                <a:cs typeface="Arial" panose="020B0604020202020204" pitchFamily="34" charset="0"/>
              </a:rPr>
              <a:t>click on the picture placeholder and </a:t>
            </a:r>
            <a:br>
              <a:rPr lang="en-GB" sz="900" baseline="0" noProof="1">
                <a:solidFill>
                  <a:schemeClr val="tx1"/>
                </a:solidFill>
                <a:latin typeface="+mn-lt"/>
                <a:cs typeface="Arial" panose="020B0604020202020204" pitchFamily="34" charset="0"/>
              </a:rPr>
            </a:br>
            <a:r>
              <a:rPr lang="fi-fi" sz="900"/>
              <a:t>insert picture via </a:t>
            </a:r>
            <a:r>
              <a:rPr lang="fi-fi" sz="900" b="1"/>
              <a:t>Add Images</a:t>
            </a:r>
            <a:r>
              <a:rPr lang="fi-fi" sz="900"/>
              <a:t>-button </a:t>
            </a:r>
            <a:br>
              <a:rPr lang="en-GB" sz="900" dirty="0"/>
            </a:br>
            <a:r>
              <a:rPr lang="fi-fi" sz="900"/>
              <a:t>in the </a:t>
            </a:r>
            <a:r>
              <a:rPr lang="fi-fi" sz="900" b="1"/>
              <a:t>NORDEN-</a:t>
            </a:r>
            <a:r>
              <a:rPr lang="fi-fi" sz="900"/>
              <a:t>TAB</a:t>
            </a:r>
            <a:endParaRPr lang="sv-SE" sz="900" b="1" noProof="1">
              <a:solidFill>
                <a:schemeClr val="tx1"/>
              </a:solidFill>
              <a:latin typeface="+mn-lt"/>
              <a:cs typeface="Arial" panose="020B0604020202020204" pitchFamily="34" charset="0"/>
            </a:endParaRPr>
          </a:p>
        </p:txBody>
      </p:sp>
      <p:sp>
        <p:nvSpPr>
          <p:cNvPr id="22" name="TextBox 12"/>
          <p:cNvSpPr txBox="1">
            <a:spLocks noChangeArrowheads="1"/>
          </p:cNvSpPr>
          <p:nvPr userDrawn="1"/>
        </p:nvSpPr>
        <p:spPr bwMode="auto">
          <a:xfrm>
            <a:off x="4359622" y="2220228"/>
            <a:ext cx="2160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rtl="0" eaLnBrk="1" hangingPunct="1">
              <a:spcBef>
                <a:spcPts val="0"/>
              </a:spcBef>
              <a:spcAft>
                <a:spcPts val="600"/>
              </a:spcAft>
              <a:buFontTx/>
              <a:buNone/>
              <a:defRPr/>
            </a:pPr>
            <a:endParaRPr lang="sv-SE" sz="1000" b="1" noProof="1">
              <a:solidFill>
                <a:schemeClr val="tx1"/>
              </a:solidFill>
              <a:latin typeface="+mn-lt"/>
              <a:cs typeface="Arial" panose="020B0604020202020204" pitchFamily="34" charset="0"/>
            </a:endParaRPr>
          </a:p>
          <a:p>
            <a:pPr algn="l" rtl="0" eaLnBrk="1" hangingPunct="1">
              <a:spcBef>
                <a:spcPts val="0"/>
              </a:spcBef>
              <a:spcAft>
                <a:spcPts val="600"/>
              </a:spcAft>
              <a:buFontTx/>
              <a:buNone/>
              <a:defRPr/>
            </a:pPr>
            <a:r>
              <a:rPr lang="fi-fi" sz="1000" b="1" noProof="1">
                <a:solidFill>
                  <a:schemeClr val="tx1"/>
                </a:solidFill>
                <a:latin typeface="+mn-lt"/>
                <a:cs typeface="Arial" panose="020B0604020202020204" pitchFamily="34" charset="0"/>
              </a:rPr>
              <a:t>Change picture</a:t>
            </a:r>
            <a:endParaRPr lang="sv-SE" sz="1000" b="1" noProof="1">
              <a:solidFill>
                <a:schemeClr val="tx1"/>
              </a:solidFill>
              <a:latin typeface="+mn-lt"/>
              <a:cs typeface="Arial" panose="020B0604020202020204" pitchFamily="34" charset="0"/>
            </a:endParaRPr>
          </a:p>
          <a:p>
            <a:pPr algn="l" rtl="0" eaLnBrk="1" hangingPunct="1">
              <a:spcBef>
                <a:spcPts val="0"/>
              </a:spcBef>
              <a:spcAft>
                <a:spcPts val="600"/>
              </a:spcAft>
              <a:buFontTx/>
              <a:buNone/>
              <a:defRPr/>
            </a:pPr>
            <a:r>
              <a:rPr lang="fi-fi" sz="900" b="1" noProof="1">
                <a:solidFill>
                  <a:schemeClr val="tx1"/>
                </a:solidFill>
                <a:latin typeface="+mn-lt"/>
                <a:cs typeface="Arial" panose="020B0604020202020204" pitchFamily="34" charset="0"/>
              </a:rPr>
              <a:t>1. </a:t>
            </a:r>
            <a:r>
              <a:rPr lang="fi-fi" sz="900" b="0" noProof="1">
                <a:solidFill>
                  <a:schemeClr val="tx1"/>
                </a:solidFill>
                <a:latin typeface="+mn-lt"/>
                <a:cs typeface="Arial" panose="020B0604020202020204" pitchFamily="34" charset="0"/>
              </a:rPr>
              <a:t>Click</a:t>
            </a:r>
            <a:r>
              <a:rPr lang="fi-fi" sz="900" b="1" noProof="1">
                <a:solidFill>
                  <a:schemeClr val="tx1"/>
                </a:solidFill>
                <a:latin typeface="+mn-lt"/>
                <a:cs typeface="Arial" panose="020B0604020202020204" pitchFamily="34" charset="0"/>
              </a:rPr>
              <a:t> </a:t>
            </a:r>
            <a:r>
              <a:rPr lang="fi-fi" sz="900" b="1">
                <a:latin typeface="+mn-lt"/>
              </a:rPr>
              <a:t>NORDEN</a:t>
            </a:r>
            <a:r>
              <a:rPr lang="fi-fi" sz="900" b="0">
                <a:latin typeface="+mn-lt"/>
              </a:rPr>
              <a:t>-TAB and</a:t>
            </a:r>
            <a:r>
              <a:rPr lang="fi-fi" sz="900">
                <a:latin typeface="+mn-lt"/>
              </a:rPr>
              <a:t> </a:t>
            </a:r>
            <a:r>
              <a:rPr lang="fi-fi" sz="900" b="0" noProof="1">
                <a:solidFill>
                  <a:schemeClr val="tx1"/>
                </a:solidFill>
                <a:latin typeface="+mn-lt"/>
                <a:cs typeface="Arial" panose="020B0604020202020204" pitchFamily="34" charset="0"/>
              </a:rPr>
              <a:t>click </a:t>
            </a:r>
            <a:br>
              <a:rPr lang="en-GB" sz="900" b="0" noProof="1">
                <a:solidFill>
                  <a:schemeClr val="tx1"/>
                </a:solidFill>
                <a:latin typeface="+mn-lt"/>
                <a:cs typeface="Arial" panose="020B0604020202020204" pitchFamily="34" charset="0"/>
              </a:rPr>
            </a:br>
            <a:r>
              <a:rPr lang="fi-fi" sz="900" b="1" noProof="1">
                <a:solidFill>
                  <a:schemeClr val="tx1"/>
                </a:solidFill>
                <a:latin typeface="+mn-lt"/>
                <a:cs typeface="Arial" panose="020B0604020202020204" pitchFamily="34" charset="0"/>
              </a:rPr>
              <a:t>Images Tools</a:t>
            </a:r>
            <a:r>
              <a:rPr lang="fi-fi" sz="900" b="0" noProof="1">
                <a:solidFill>
                  <a:schemeClr val="tx1"/>
                </a:solidFill>
                <a:latin typeface="+mn-lt"/>
                <a:cs typeface="Arial" panose="020B0604020202020204" pitchFamily="34" charset="0"/>
              </a:rPr>
              <a:t> drop down button, </a:t>
            </a:r>
            <a:br>
              <a:rPr lang="en-GB" sz="900" b="0" baseline="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choose </a:t>
            </a:r>
            <a:r>
              <a:rPr lang="fi-fi" sz="900" b="1" noProof="1">
                <a:solidFill>
                  <a:schemeClr val="tx1"/>
                </a:solidFill>
                <a:latin typeface="+mn-lt"/>
                <a:cs typeface="Arial" panose="020B0604020202020204" pitchFamily="34" charset="0"/>
              </a:rPr>
              <a:t>Crop </a:t>
            </a:r>
            <a:r>
              <a:rPr lang="fi-fi" sz="900" b="0" noProof="1">
                <a:solidFill>
                  <a:schemeClr val="tx1"/>
                </a:solidFill>
                <a:latin typeface="+mn-lt"/>
                <a:cs typeface="Arial" panose="020B0604020202020204" pitchFamily="34" charset="0"/>
              </a:rPr>
              <a:t>to change</a:t>
            </a:r>
            <a:r>
              <a:rPr lang="fi-fi" sz="900" b="0" kern="1200" noProof="1">
                <a:solidFill>
                  <a:schemeClr val="tx1"/>
                </a:solidFill>
                <a:latin typeface="+mn-lt"/>
                <a:ea typeface="+mn-ea"/>
                <a:cs typeface="Arial" panose="020B0604020202020204" pitchFamily="34" charset="0"/>
              </a:rPr>
              <a:t> size or</a:t>
            </a:r>
            <a:r>
              <a:rPr lang="fi-fi" sz="900" b="0" strike="noStrike" kern="1200" noProof="1">
                <a:solidFill>
                  <a:schemeClr val="tx1"/>
                </a:solidFill>
                <a:latin typeface="+mn-lt"/>
                <a:ea typeface="+mn-ea"/>
                <a:cs typeface="Arial" panose="020B0604020202020204" pitchFamily="34" charset="0"/>
              </a:rPr>
              <a:t> </a:t>
            </a:r>
            <a:r>
              <a:rPr lang="fi-fi" sz="900" b="0" strike="noStrike" noProof="1">
                <a:solidFill>
                  <a:schemeClr val="tx1"/>
                </a:solidFill>
                <a:latin typeface="+mn-lt"/>
                <a:cs typeface="Arial" panose="020B0604020202020204" pitchFamily="34" charset="0"/>
              </a:rPr>
              <a:t>focus</a:t>
            </a:r>
            <a:br>
              <a:rPr lang="en-GB" sz="900" b="0" strike="noStrike"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of the picture</a:t>
            </a:r>
            <a:endParaRPr lang="sv-SE" sz="900" b="0" strike="sngStrike" noProof="1">
              <a:solidFill>
                <a:schemeClr val="tx1"/>
              </a:solidFill>
              <a:latin typeface="+mn-lt"/>
              <a:cs typeface="Arial" panose="020B0604020202020204" pitchFamily="34" charset="0"/>
            </a:endParaRPr>
          </a:p>
          <a:p>
            <a:pPr algn="l" rtl="0" eaLnBrk="1" hangingPunct="1">
              <a:spcBef>
                <a:spcPct val="0"/>
              </a:spcBef>
              <a:spcAft>
                <a:spcPts val="600"/>
              </a:spcAft>
              <a:buFontTx/>
              <a:buNone/>
              <a:defRPr/>
            </a:pPr>
            <a:r>
              <a:rPr lang="fi-fi" sz="900" b="1" noProof="1">
                <a:solidFill>
                  <a:schemeClr val="tx1"/>
                </a:solidFill>
                <a:latin typeface="+mn-lt"/>
                <a:cs typeface="Arial" panose="020B0604020202020204" pitchFamily="34" charset="0"/>
              </a:rPr>
              <a:t>2. </a:t>
            </a:r>
            <a:r>
              <a:rPr lang="fi-fi"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hold </a:t>
            </a:r>
            <a:r>
              <a:rPr lang="fi-fi" sz="900" b="1" noProof="1">
                <a:solidFill>
                  <a:schemeClr val="tx1"/>
                </a:solidFill>
                <a:latin typeface="+mn-lt"/>
                <a:cs typeface="Arial" panose="020B0604020202020204" pitchFamily="34" charset="0"/>
              </a:rPr>
              <a:t>SHIFT-</a:t>
            </a:r>
            <a:r>
              <a:rPr lang="fi-fi"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dragging the corners of the </a:t>
            </a:r>
            <a:r>
              <a:rPr lang="fi-fi" sz="900" b="0" kern="1200" noProof="1">
                <a:solidFill>
                  <a:schemeClr val="tx1"/>
                </a:solidFill>
                <a:latin typeface="+mn-lt"/>
                <a:ea typeface="+mn-ea"/>
                <a:cs typeface="Arial" panose="020B0604020202020204" pitchFamily="34" charset="0"/>
              </a:rPr>
              <a:t>picture</a:t>
            </a:r>
            <a:endParaRPr lang="sv-SE"/>
          </a:p>
          <a:p>
            <a:pPr algn="l" rtl="0" eaLnBrk="1" hangingPunct="1">
              <a:spcBef>
                <a:spcPct val="0"/>
              </a:spcBef>
              <a:spcAft>
                <a:spcPts val="600"/>
              </a:spcAft>
              <a:buFontTx/>
              <a:buNone/>
              <a:defRPr/>
            </a:pPr>
            <a:r>
              <a:rPr lang="fi-fi" sz="900" b="1" noProof="1">
                <a:solidFill>
                  <a:schemeClr val="tx1"/>
                </a:solidFill>
                <a:latin typeface="+mn-lt"/>
                <a:cs typeface="Arial" panose="020B0604020202020204" pitchFamily="34" charset="0"/>
              </a:rPr>
              <a:t>Hint:</a:t>
            </a:r>
            <a:r>
              <a:rPr lang="fi-fi" sz="900" b="0" noProof="1">
                <a:solidFill>
                  <a:schemeClr val="tx1"/>
                </a:solidFill>
                <a:latin typeface="+mn-lt"/>
                <a:cs typeface="Arial" panose="020B0604020202020204" pitchFamily="34" charset="0"/>
              </a:rPr>
              <a:t> If you delete the picture and </a:t>
            </a:r>
            <a:br>
              <a:rPr lang="en-GB" altLang="da-DK" sz="900" b="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lie in front of the text or graphic</a:t>
            </a:r>
            <a:r>
              <a:rPr lang="fi-fi" sz="900" b="0" strike="noStrike" noProof="1">
                <a:solidFill>
                  <a:schemeClr val="tx1"/>
                </a:solidFill>
                <a:latin typeface="+mn-lt"/>
                <a:cs typeface="Arial" panose="020B0604020202020204" pitchFamily="34" charset="0"/>
              </a:rPr>
              <a:t>,</a:t>
            </a:r>
            <a:r>
              <a:rPr lang="fi-fi" sz="900" b="0" strike="sngStrike" noProof="1">
                <a:solidFill>
                  <a:schemeClr val="tx1"/>
                </a:solidFill>
                <a:latin typeface="+mn-lt"/>
                <a:cs typeface="Arial" panose="020B0604020202020204" pitchFamily="34" charset="0"/>
              </a:rPr>
              <a:t> </a:t>
            </a:r>
            <a:br>
              <a:rPr lang="en-GB" altLang="da-DK" sz="900" b="0" noProof="1">
                <a:solidFill>
                  <a:schemeClr val="tx1"/>
                </a:solidFill>
                <a:latin typeface="+mn-lt"/>
                <a:cs typeface="Arial" panose="020B0604020202020204" pitchFamily="34" charset="0"/>
              </a:rPr>
            </a:br>
            <a:r>
              <a:rPr lang="fi-fi" sz="900" b="0" strike="noStrike" noProof="1">
                <a:solidFill>
                  <a:schemeClr val="tx1"/>
                </a:solidFill>
                <a:latin typeface="+mn-lt"/>
                <a:cs typeface="Arial" panose="020B0604020202020204" pitchFamily="34" charset="0"/>
              </a:rPr>
              <a:t>if</a:t>
            </a:r>
            <a:r>
              <a:rPr lang="fi-fi" sz="900" b="0" noProof="1">
                <a:solidFill>
                  <a:schemeClr val="tx1"/>
                </a:solidFill>
                <a:latin typeface="+mn-lt"/>
                <a:cs typeface="Arial" panose="020B0604020202020204" pitchFamily="34" charset="0"/>
              </a:rPr>
              <a:t> this happens, select the picture, </a:t>
            </a:r>
            <a:br>
              <a:rPr lang="en-GB" altLang="da-DK" sz="900" b="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right-click and choose </a:t>
            </a:r>
            <a:r>
              <a:rPr lang="fi-fi" sz="900" b="1" noProof="1">
                <a:solidFill>
                  <a:schemeClr val="tx1"/>
                </a:solidFill>
                <a:latin typeface="+mn-lt"/>
                <a:cs typeface="Arial" panose="020B0604020202020204" pitchFamily="34" charset="0"/>
              </a:rPr>
              <a:t>Send to Back</a:t>
            </a:r>
            <a:endParaRPr lang="sv-SE"/>
          </a:p>
          <a:p>
            <a:pPr algn="l" rtl="0" eaLnBrk="1" hangingPunct="1">
              <a:spcBef>
                <a:spcPct val="0"/>
              </a:spcBef>
              <a:spcAft>
                <a:spcPts val="600"/>
              </a:spcAft>
              <a:buFontTx/>
              <a:buNone/>
              <a:defRPr/>
            </a:pPr>
            <a:endParaRPr lang="sv-SE" altLang="da-DK" sz="900" b="0" noProof="1">
              <a:solidFill>
                <a:schemeClr val="tx1"/>
              </a:solidFill>
              <a:latin typeface="+mn-lt"/>
              <a:cs typeface="Arial" panose="020B0604020202020204" pitchFamily="34" charset="0"/>
            </a:endParaRPr>
          </a:p>
        </p:txBody>
      </p:sp>
      <p:sp>
        <p:nvSpPr>
          <p:cNvPr id="12" name="Text Box 48"/>
          <p:cNvSpPr txBox="1">
            <a:spLocks noChangeArrowheads="1"/>
          </p:cNvSpPr>
          <p:nvPr userDrawn="1"/>
        </p:nvSpPr>
        <p:spPr bwMode="auto">
          <a:xfrm>
            <a:off x="693739" y="3277385"/>
            <a:ext cx="2160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fi-fi" sz="1000" b="1" noProof="1">
                <a:solidFill>
                  <a:schemeClr val="tx1"/>
                </a:solidFill>
                <a:latin typeface="+mn-lt"/>
                <a:cs typeface="Arial" panose="020B0604020202020204" pitchFamily="34" charset="0"/>
              </a:rPr>
              <a:t>Use layouts</a:t>
            </a:r>
            <a:endParaRPr lang="sv-SE"/>
          </a:p>
          <a:p>
            <a:pPr rtl="0" eaLnBrk="1" hangingPunct="1">
              <a:spcAft>
                <a:spcPts val="600"/>
              </a:spcAft>
              <a:defRPr/>
            </a:pPr>
            <a:r>
              <a:rPr lang="fi-fi" sz="900" b="1" noProof="1">
                <a:solidFill>
                  <a:schemeClr val="tx1"/>
                </a:solidFill>
                <a:latin typeface="+mn-lt"/>
                <a:cs typeface="Arial" panose="020B0604020202020204" pitchFamily="34" charset="0"/>
              </a:rPr>
              <a:t>1. </a:t>
            </a:r>
            <a:r>
              <a:rPr lang="fi-fi" sz="900" noProof="1">
                <a:solidFill>
                  <a:schemeClr val="tx1"/>
                </a:solidFill>
                <a:latin typeface="+mn-lt"/>
                <a:cs typeface="Arial" panose="020B0604020202020204" pitchFamily="34" charset="0"/>
              </a:rPr>
              <a:t>Click the </a:t>
            </a:r>
            <a:r>
              <a:rPr lang="fi-fi" sz="900" b="1" noProof="1">
                <a:solidFill>
                  <a:schemeClr val="tx1"/>
                </a:solidFill>
                <a:latin typeface="+mn-lt"/>
                <a:cs typeface="Arial" panose="020B0604020202020204" pitchFamily="34" charset="0"/>
              </a:rPr>
              <a:t>Home tab</a:t>
            </a:r>
            <a:endParaRPr lang="sv-SE" altLang="da-DK" sz="900" b="0" strike="sngStrike" noProof="1">
              <a:solidFill>
                <a:schemeClr val="tx1"/>
              </a:solidFill>
              <a:latin typeface="+mn-lt"/>
              <a:cs typeface="Arial" panose="020B0604020202020204" pitchFamily="34" charset="0"/>
            </a:endParaRPr>
          </a:p>
          <a:p>
            <a:pPr rtl="0" eaLnBrk="1" hangingPunct="1">
              <a:spcAft>
                <a:spcPts val="600"/>
              </a:spcAft>
              <a:defRPr/>
            </a:pPr>
            <a:r>
              <a:rPr lang="fi-fi" sz="900" b="1" noProof="1">
                <a:solidFill>
                  <a:schemeClr val="tx1"/>
                </a:solidFill>
                <a:latin typeface="+mn-lt"/>
                <a:cs typeface="Arial" panose="020B0604020202020204" pitchFamily="34" charset="0"/>
              </a:rPr>
              <a:t>2. </a:t>
            </a:r>
            <a:r>
              <a:rPr lang="fi-fi" sz="900" noProof="1">
                <a:solidFill>
                  <a:schemeClr val="tx1"/>
                </a:solidFill>
                <a:latin typeface="+mn-lt"/>
                <a:cs typeface="Arial" panose="020B0604020202020204" pitchFamily="34" charset="0"/>
              </a:rPr>
              <a:t>Click the </a:t>
            </a:r>
            <a:r>
              <a:rPr lang="fi-fi" sz="900" b="1" noProof="1">
                <a:solidFill>
                  <a:schemeClr val="tx1"/>
                </a:solidFill>
                <a:latin typeface="+mn-lt"/>
                <a:cs typeface="Arial" panose="020B0604020202020204" pitchFamily="34" charset="0"/>
              </a:rPr>
              <a:t>New Slide </a:t>
            </a:r>
            <a:r>
              <a:rPr lang="fi-fi" sz="900" noProof="1">
                <a:solidFill>
                  <a:schemeClr val="tx1"/>
                </a:solidFill>
                <a:latin typeface="+mn-lt"/>
                <a:cs typeface="Arial" panose="020B0604020202020204" pitchFamily="34" charset="0"/>
              </a:rPr>
              <a:t>menu to insert new slide</a:t>
            </a:r>
            <a:endParaRPr lang="sv-SE"/>
          </a:p>
          <a:p>
            <a:pPr rtl="0" eaLnBrk="1" hangingPunct="1">
              <a:spcAft>
                <a:spcPts val="240"/>
              </a:spcAft>
              <a:defRPr/>
            </a:pPr>
            <a:r>
              <a:rPr lang="fi-fi" sz="900" b="1" noProof="1">
                <a:solidFill>
                  <a:schemeClr val="tx1"/>
                </a:solidFill>
                <a:latin typeface="+mn-lt"/>
                <a:cs typeface="Arial" panose="020B0604020202020204" pitchFamily="34" charset="0"/>
              </a:rPr>
              <a:t>3. </a:t>
            </a:r>
            <a:r>
              <a:rPr lang="fi-fi" sz="900" noProof="1">
                <a:solidFill>
                  <a:schemeClr val="tx1"/>
                </a:solidFill>
                <a:latin typeface="+mn-lt"/>
                <a:cs typeface="Arial" panose="020B0604020202020204" pitchFamily="34" charset="0"/>
              </a:rPr>
              <a:t>Choose </a:t>
            </a:r>
            <a:r>
              <a:rPr lang="fi-fi" sz="900" b="1" noProof="1">
                <a:solidFill>
                  <a:schemeClr val="tx1"/>
                </a:solidFill>
                <a:latin typeface="+mn-lt"/>
                <a:cs typeface="Arial" panose="020B0604020202020204" pitchFamily="34" charset="0"/>
              </a:rPr>
              <a:t>Layout</a:t>
            </a:r>
            <a:r>
              <a:rPr lang="fi-fi" sz="900" noProof="1">
                <a:solidFill>
                  <a:schemeClr val="tx1"/>
                </a:solidFill>
                <a:latin typeface="+mn-lt"/>
                <a:cs typeface="Arial" panose="020B0604020202020204" pitchFamily="34" charset="0"/>
              </a:rPr>
              <a:t> to change an appropriate layout from the </a:t>
            </a:r>
            <a:br>
              <a:rPr lang="en-GB" altLang="da-DK" sz="900" baseline="0" noProof="1">
                <a:solidFill>
                  <a:schemeClr val="tx1"/>
                </a:solidFill>
                <a:latin typeface="+mn-lt"/>
                <a:cs typeface="Arial" panose="020B0604020202020204" pitchFamily="34" charset="0"/>
              </a:rPr>
            </a:br>
            <a:r>
              <a:rPr lang="fi-fi" sz="900" strike="noStrike" noProof="1">
                <a:solidFill>
                  <a:schemeClr val="tx1"/>
                </a:solidFill>
                <a:latin typeface="+mn-lt"/>
                <a:cs typeface="Arial" panose="020B0604020202020204" pitchFamily="34" charset="0"/>
              </a:rPr>
              <a:t>"</a:t>
            </a:r>
            <a:r>
              <a:rPr lang="fi-fi" sz="900" noProof="1">
                <a:solidFill>
                  <a:schemeClr val="tx1"/>
                </a:solidFill>
                <a:latin typeface="+mn-lt"/>
                <a:cs typeface="Arial" panose="020B0604020202020204" pitchFamily="34" charset="0"/>
              </a:rPr>
              <a:t>drop down</a:t>
            </a:r>
            <a:r>
              <a:rPr lang="fi-fi" sz="900" strike="noStrike" noProof="1">
                <a:solidFill>
                  <a:schemeClr val="tx1"/>
                </a:solidFill>
                <a:latin typeface="+mn-lt"/>
                <a:cs typeface="Arial" panose="020B0604020202020204" pitchFamily="34" charset="0"/>
              </a:rPr>
              <a:t>"</a:t>
            </a:r>
            <a:r>
              <a:rPr lang="fi-fi" sz="900" noProof="1">
                <a:solidFill>
                  <a:schemeClr val="tx1"/>
                </a:solidFill>
                <a:latin typeface="+mn-lt"/>
                <a:cs typeface="Arial" panose="020B0604020202020204" pitchFamily="34" charset="0"/>
              </a:rPr>
              <a:t> menu </a:t>
            </a:r>
            <a:endParaRPr lang="sv-SE" sz="900" b="1" noProof="1">
              <a:solidFill>
                <a:schemeClr val="tx1"/>
              </a:solidFill>
              <a:latin typeface="+mn-lt"/>
              <a:cs typeface="Arial" panose="020B0604020202020204" pitchFamily="34" charset="0"/>
            </a:endParaRPr>
          </a:p>
        </p:txBody>
      </p:sp>
      <p:sp>
        <p:nvSpPr>
          <p:cNvPr id="27" name="AutoShape 4"/>
          <p:cNvSpPr>
            <a:spLocks/>
          </p:cNvSpPr>
          <p:nvPr userDrawn="1"/>
        </p:nvSpPr>
        <p:spPr bwMode="gray">
          <a:xfrm>
            <a:off x="706058" y="4709084"/>
            <a:ext cx="2160000" cy="913070"/>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fi-fi" sz="1000" b="1" noProof="1">
                <a:solidFill>
                  <a:schemeClr val="tx1"/>
                </a:solidFill>
                <a:latin typeface="+mn-lt"/>
                <a:cs typeface="Arial" panose="020B0604020202020204" pitchFamily="34" charset="0"/>
              </a:rPr>
              <a:t>Reset slide</a:t>
            </a:r>
            <a:endParaRPr lang="sv-SE"/>
          </a:p>
          <a:p>
            <a:pPr marL="0" marR="0" indent="0" algn="l" defTabSz="914400" rtl="0" eaLnBrk="1" fontAlgn="auto" latinLnBrk="0" hangingPunct="1">
              <a:lnSpc>
                <a:spcPct val="100000"/>
              </a:lnSpc>
              <a:spcBef>
                <a:spcPts val="0"/>
              </a:spcBef>
              <a:spcAft>
                <a:spcPts val="600"/>
              </a:spcAft>
              <a:buClrTx/>
              <a:buSzTx/>
              <a:buFont typeface="+mj-lt"/>
              <a:buNone/>
              <a:tabLst/>
              <a:defRPr/>
            </a:pPr>
            <a:r>
              <a:rPr lang="fi-fi" sz="900" b="1" noProof="1">
                <a:solidFill>
                  <a:schemeClr val="tx1"/>
                </a:solidFill>
                <a:latin typeface="+mn-lt"/>
                <a:cs typeface="Arial" panose="020B0604020202020204" pitchFamily="34" charset="0"/>
              </a:rPr>
              <a:t>1.</a:t>
            </a:r>
            <a:r>
              <a:rPr lang="fi-fi" sz="900" noProof="1">
                <a:solidFill>
                  <a:schemeClr val="tx1"/>
                </a:solidFill>
                <a:latin typeface="+mn-lt"/>
                <a:cs typeface="Arial" panose="020B0604020202020204" pitchFamily="34" charset="0"/>
              </a:rPr>
              <a:t> Click the </a:t>
            </a:r>
            <a:r>
              <a:rPr lang="fi-fi" sz="900" b="1" noProof="1">
                <a:solidFill>
                  <a:schemeClr val="tx1"/>
                </a:solidFill>
                <a:latin typeface="+mn-lt"/>
                <a:cs typeface="Arial" panose="020B0604020202020204" pitchFamily="34" charset="0"/>
              </a:rPr>
              <a:t>Home tab</a:t>
            </a:r>
            <a:endParaRPr lang="sv-SE" altLang="da-DK" sz="90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240"/>
              </a:spcAft>
              <a:buClrTx/>
              <a:buSzTx/>
              <a:buFont typeface="+mj-lt"/>
              <a:buNone/>
              <a:tabLst/>
              <a:defRPr/>
            </a:pPr>
            <a:r>
              <a:rPr lang="fi-fi" sz="900" b="1" noProof="1">
                <a:solidFill>
                  <a:schemeClr val="tx1"/>
                </a:solidFill>
                <a:latin typeface="+mn-lt"/>
                <a:cs typeface="Arial" panose="020B0604020202020204" pitchFamily="34" charset="0"/>
              </a:rPr>
              <a:t>2. </a:t>
            </a:r>
            <a:r>
              <a:rPr lang="fi-fi" sz="900" noProof="1">
                <a:solidFill>
                  <a:schemeClr val="tx1"/>
                </a:solidFill>
                <a:latin typeface="+mn-lt"/>
                <a:cs typeface="Arial" panose="020B0604020202020204" pitchFamily="34" charset="0"/>
              </a:rPr>
              <a:t>Click the </a:t>
            </a:r>
            <a:r>
              <a:rPr lang="fi-fi" sz="900" b="1" noProof="1">
                <a:solidFill>
                  <a:schemeClr val="tx1"/>
                </a:solidFill>
                <a:latin typeface="+mn-lt"/>
                <a:cs typeface="Arial" panose="020B0604020202020204" pitchFamily="34" charset="0"/>
              </a:rPr>
              <a:t>Reset </a:t>
            </a:r>
            <a:r>
              <a:rPr lang="fi-fi" sz="900" noProof="1">
                <a:solidFill>
                  <a:schemeClr val="tx1"/>
                </a:solidFill>
                <a:latin typeface="+mn-lt"/>
                <a:cs typeface="Arial" panose="020B0604020202020204" pitchFamily="34" charset="0"/>
              </a:rPr>
              <a:t>menu to reset</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fi-fi" sz="900" noProof="1">
                <a:solidFill>
                  <a:schemeClr val="tx1"/>
                </a:solidFill>
                <a:latin typeface="+mn-lt"/>
                <a:cs typeface="Arial" panose="020B0604020202020204" pitchFamily="34" charset="0"/>
              </a:rPr>
              <a:t>position, size and formatting of the</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fi-fi" sz="900" noProof="1">
                <a:solidFill>
                  <a:schemeClr val="tx1"/>
                </a:solidFill>
                <a:latin typeface="+mn-lt"/>
                <a:cs typeface="Arial" panose="020B0604020202020204" pitchFamily="34" charset="0"/>
              </a:rPr>
              <a:t>slide placeholders to their default settings</a:t>
            </a:r>
            <a:endParaRPr lang="sv-SE" altLang="da-DK" sz="900" noProof="1">
              <a:solidFill>
                <a:schemeClr val="tx1"/>
              </a:solidFill>
              <a:latin typeface="+mn-lt"/>
              <a:cs typeface="Arial" panose="020B0604020202020204" pitchFamily="34" charset="0"/>
            </a:endParaRPr>
          </a:p>
        </p:txBody>
      </p:sp>
      <p:sp>
        <p:nvSpPr>
          <p:cNvPr id="6" name="Rectangle 4"/>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sv-SE" dirty="0"/>
          </a:p>
        </p:txBody>
      </p:sp>
      <p:sp>
        <p:nvSpPr>
          <p:cNvPr id="4" name="Rectangle 2"/>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sv-SE" dirty="0"/>
          </a:p>
        </p:txBody>
      </p:sp>
      <p:sp>
        <p:nvSpPr>
          <p:cNvPr id="29" name="Text Box 48"/>
          <p:cNvSpPr txBox="1">
            <a:spLocks noChangeArrowheads="1"/>
          </p:cNvSpPr>
          <p:nvPr userDrawn="1"/>
        </p:nvSpPr>
        <p:spPr bwMode="auto">
          <a:xfrm>
            <a:off x="693740" y="1409700"/>
            <a:ext cx="2486866" cy="16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fi-fi" sz="1000" b="1" noProof="1">
                <a:solidFill>
                  <a:schemeClr val="tx1"/>
                </a:solidFill>
                <a:latin typeface="+mn-lt"/>
                <a:cs typeface="Arial" panose="020B0604020202020204" pitchFamily="34" charset="0"/>
              </a:rPr>
              <a:t>Use text styles</a:t>
            </a:r>
            <a:endParaRPr lang="sv-SE" sz="1000" b="1" noProof="1">
              <a:solidFill>
                <a:schemeClr val="tx1"/>
              </a:solidFill>
              <a:latin typeface="+mn-lt"/>
              <a:cs typeface="Arial" panose="020B0604020202020204" pitchFamily="34" charset="0"/>
            </a:endParaRPr>
          </a:p>
          <a:p>
            <a:pPr rtl="0" eaLnBrk="1" hangingPunct="1">
              <a:spcAft>
                <a:spcPts val="600"/>
              </a:spcAft>
              <a:defRPr/>
            </a:pPr>
            <a:r>
              <a:rPr lang="fi-fi" sz="900" b="0" noProof="1">
                <a:solidFill>
                  <a:schemeClr val="tx1"/>
                </a:solidFill>
                <a:latin typeface="+mn-lt"/>
                <a:cs typeface="Arial" panose="020B0604020202020204" pitchFamily="34" charset="0"/>
              </a:rPr>
              <a:t>Delete bullet if you want regular text. Click ENTER and then Bullet-button for correct bullet. </a:t>
            </a:r>
            <a:br>
              <a:rPr lang="en-GB" altLang="da-DK" sz="900" b="0" baseline="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Use the </a:t>
            </a:r>
            <a:r>
              <a:rPr lang="fi-fi" sz="900" b="1" noProof="1">
                <a:solidFill>
                  <a:schemeClr val="tx1"/>
                </a:solidFill>
                <a:latin typeface="+mn-lt"/>
                <a:cs typeface="Arial" panose="020B0604020202020204" pitchFamily="34" charset="0"/>
              </a:rPr>
              <a:t>TAB</a:t>
            </a:r>
            <a:r>
              <a:rPr lang="fi-fi" sz="900" b="0" noProof="1">
                <a:solidFill>
                  <a:schemeClr val="tx1"/>
                </a:solidFill>
                <a:latin typeface="+mn-lt"/>
                <a:cs typeface="Arial" panose="020B0604020202020204" pitchFamily="34" charset="0"/>
              </a:rPr>
              <a:t>-key to jump through </a:t>
            </a:r>
            <a:br>
              <a:rPr lang="en-GB" altLang="da-DK" sz="900" b="0" baseline="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levels. Click </a:t>
            </a:r>
            <a:r>
              <a:rPr lang="fi-fi" sz="900" b="1" noProof="1">
                <a:solidFill>
                  <a:schemeClr val="tx1"/>
                </a:solidFill>
                <a:latin typeface="+mn-lt"/>
                <a:cs typeface="Arial" panose="020B0604020202020204" pitchFamily="34" charset="0"/>
              </a:rPr>
              <a:t>ENTER</a:t>
            </a:r>
            <a:r>
              <a:rPr lang="fi-fi" sz="900" b="0" noProof="1">
                <a:solidFill>
                  <a:schemeClr val="tx1"/>
                </a:solidFill>
                <a:latin typeface="+mn-lt"/>
                <a:cs typeface="Arial" panose="020B0604020202020204" pitchFamily="34" charset="0"/>
              </a:rPr>
              <a:t>, then </a:t>
            </a:r>
            <a:r>
              <a:rPr lang="fi-fi" sz="900" b="1" noProof="1">
                <a:solidFill>
                  <a:schemeClr val="tx1"/>
                </a:solidFill>
                <a:latin typeface="+mn-lt"/>
                <a:cs typeface="Arial" panose="020B0604020202020204" pitchFamily="34" charset="0"/>
              </a:rPr>
              <a:t>TAB</a:t>
            </a:r>
            <a:r>
              <a:rPr lang="fi-fi" sz="900" b="0" noProof="1">
                <a:solidFill>
                  <a:schemeClr val="tx1"/>
                </a:solidFill>
                <a:latin typeface="+mn-lt"/>
                <a:cs typeface="Arial" panose="020B0604020202020204" pitchFamily="34" charset="0"/>
              </a:rPr>
              <a:t> to switch from </a:t>
            </a:r>
            <a:br>
              <a:rPr lang="en-GB" altLang="da-DK" sz="900" b="0" baseline="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one level to the next level</a:t>
            </a:r>
            <a:endParaRPr lang="sv-SE"/>
          </a:p>
          <a:p>
            <a:pPr rtl="0" eaLnBrk="1" hangingPunct="1">
              <a:spcAft>
                <a:spcPts val="240"/>
              </a:spcAft>
              <a:defRPr/>
            </a:pPr>
            <a:r>
              <a:rPr lang="fi-fi" sz="900" b="0" noProof="1">
                <a:solidFill>
                  <a:schemeClr val="tx1"/>
                </a:solidFill>
                <a:latin typeface="+mn-lt"/>
                <a:cs typeface="Arial" panose="020B0604020202020204" pitchFamily="34" charset="0"/>
              </a:rPr>
              <a:t>To go back in levels use </a:t>
            </a:r>
            <a:r>
              <a:rPr lang="fi-fi" sz="900" b="1" noProof="1">
                <a:solidFill>
                  <a:schemeClr val="tx1"/>
                </a:solidFill>
                <a:latin typeface="+mn-lt"/>
                <a:cs typeface="Arial" panose="020B0604020202020204" pitchFamily="34" charset="0"/>
              </a:rPr>
              <a:t>SHIFT-TAB</a:t>
            </a:r>
            <a:endParaRPr lang="sv-SE" altLang="da-DK" sz="900" b="1" noProof="1">
              <a:solidFill>
                <a:schemeClr val="tx1"/>
              </a:solidFill>
              <a:latin typeface="+mn-lt"/>
              <a:cs typeface="Arial" panose="020B0604020202020204" pitchFamily="34" charset="0"/>
            </a:endParaRPr>
          </a:p>
          <a:p>
            <a:pPr rtl="0" eaLnBrk="1" hangingPunct="1">
              <a:spcAft>
                <a:spcPts val="240"/>
              </a:spcAft>
              <a:defRPr/>
            </a:pPr>
            <a:endParaRPr lang="sv-SE" sz="900" b="1" noProof="1">
              <a:solidFill>
                <a:schemeClr val="tx1"/>
              </a:solidFill>
              <a:latin typeface="+mn-lt"/>
              <a:cs typeface="Arial" panose="020B0604020202020204" pitchFamily="34" charset="0"/>
            </a:endParaRPr>
          </a:p>
          <a:p>
            <a:pPr rtl="0" eaLnBrk="1" hangingPunct="1">
              <a:spcAft>
                <a:spcPts val="240"/>
              </a:spcAft>
              <a:defRPr/>
            </a:pPr>
            <a:r>
              <a:rPr lang="fi-fi" sz="900" noProof="1">
                <a:solidFill>
                  <a:schemeClr val="tx1"/>
                </a:solidFill>
                <a:latin typeface="+mn-lt"/>
                <a:cs typeface="Arial" panose="020B0604020202020204" pitchFamily="34" charset="0"/>
              </a:rPr>
              <a:t>Alternatively, </a:t>
            </a:r>
            <a:r>
              <a:rPr lang="fi-fi" sz="900" b="1" noProof="1">
                <a:solidFill>
                  <a:schemeClr val="tx1"/>
                </a:solidFill>
                <a:latin typeface="+mn-lt"/>
                <a:cs typeface="Arial" panose="020B0604020202020204" pitchFamily="34" charset="0"/>
              </a:rPr>
              <a:t>Increase</a:t>
            </a:r>
            <a:r>
              <a:rPr lang="fi-fi" sz="90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fi-fi" sz="900" b="1" noProof="1">
                <a:solidFill>
                  <a:schemeClr val="tx1"/>
                </a:solidFill>
                <a:latin typeface="+mn-lt"/>
                <a:cs typeface="Arial" panose="020B0604020202020204" pitchFamily="34" charset="0"/>
              </a:rPr>
              <a:t>Decrease </a:t>
            </a:r>
            <a:r>
              <a:rPr lang="fi-fi" sz="900" noProof="1">
                <a:solidFill>
                  <a:schemeClr val="tx1"/>
                </a:solidFill>
                <a:latin typeface="+mn-lt"/>
                <a:cs typeface="Arial" panose="020B0604020202020204" pitchFamily="34" charset="0"/>
              </a:rPr>
              <a:t>list level can be used</a:t>
            </a:r>
            <a:endParaRPr lang="sv-SE" sz="900" noProof="1">
              <a:solidFill>
                <a:schemeClr val="tx1"/>
              </a:solidFill>
              <a:latin typeface="+mn-lt"/>
              <a:cs typeface="Arial" panose="020B0604020202020204" pitchFamily="34" charset="0"/>
            </a:endParaRPr>
          </a:p>
        </p:txBody>
      </p:sp>
      <p:pic>
        <p:nvPicPr>
          <p:cNvPr id="19" name="Picture 18"/>
          <p:cNvPicPr>
            <a:picLocks noChangeAspect="1"/>
          </p:cNvPicPr>
          <p:nvPr userDrawn="1"/>
        </p:nvPicPr>
        <p:blipFill>
          <a:blip r:embed="rId2"/>
          <a:stretch>
            <a:fillRect/>
          </a:stretch>
        </p:blipFill>
        <p:spPr>
          <a:xfrm>
            <a:off x="3036522" y="5318642"/>
            <a:ext cx="492452" cy="200416"/>
          </a:xfrm>
          <a:prstGeom prst="rect">
            <a:avLst/>
          </a:prstGeom>
        </p:spPr>
      </p:pic>
      <p:pic>
        <p:nvPicPr>
          <p:cNvPr id="13" name="Picture 12"/>
          <p:cNvPicPr>
            <a:picLocks noChangeAspect="1"/>
          </p:cNvPicPr>
          <p:nvPr userDrawn="1"/>
        </p:nvPicPr>
        <p:blipFill>
          <a:blip r:embed="rId3"/>
          <a:stretch>
            <a:fillRect/>
          </a:stretch>
        </p:blipFill>
        <p:spPr>
          <a:xfrm>
            <a:off x="3038544" y="3538594"/>
            <a:ext cx="324764" cy="578237"/>
          </a:xfrm>
          <a:prstGeom prst="rect">
            <a:avLst/>
          </a:prstGeom>
        </p:spPr>
      </p:pic>
      <p:pic>
        <p:nvPicPr>
          <p:cNvPr id="16" name="Billede 15"/>
          <p:cNvPicPr>
            <a:picLocks noChangeAspect="1"/>
          </p:cNvPicPr>
          <p:nvPr userDrawn="1"/>
        </p:nvPicPr>
        <p:blipFill rotWithShape="1">
          <a:blip r:embed="rId4"/>
          <a:srcRect l="36944" r="2272" b="69429"/>
          <a:stretch/>
        </p:blipFill>
        <p:spPr>
          <a:xfrm>
            <a:off x="3034534" y="4208198"/>
            <a:ext cx="593368" cy="192211"/>
          </a:xfrm>
          <a:prstGeom prst="rect">
            <a:avLst/>
          </a:prstGeom>
        </p:spPr>
      </p:pic>
      <p:pic>
        <p:nvPicPr>
          <p:cNvPr id="28" name="Billede 27"/>
          <p:cNvPicPr>
            <a:picLocks noChangeAspect="1"/>
          </p:cNvPicPr>
          <p:nvPr userDrawn="1"/>
        </p:nvPicPr>
        <p:blipFill>
          <a:blip r:embed="rId5"/>
          <a:stretch>
            <a:fillRect/>
          </a:stretch>
        </p:blipFill>
        <p:spPr>
          <a:xfrm>
            <a:off x="3005150" y="2651636"/>
            <a:ext cx="549328" cy="285228"/>
          </a:xfrm>
          <a:prstGeom prst="rect">
            <a:avLst/>
          </a:prstGeom>
        </p:spPr>
      </p:pic>
      <p:pic>
        <p:nvPicPr>
          <p:cNvPr id="2" name="Billede 1"/>
          <p:cNvPicPr>
            <a:picLocks noChangeAspect="1"/>
          </p:cNvPicPr>
          <p:nvPr userDrawn="1"/>
        </p:nvPicPr>
        <p:blipFill>
          <a:blip r:embed="rId6"/>
          <a:stretch>
            <a:fillRect/>
          </a:stretch>
        </p:blipFill>
        <p:spPr>
          <a:xfrm>
            <a:off x="6244130" y="3299068"/>
            <a:ext cx="359695" cy="335309"/>
          </a:xfrm>
          <a:prstGeom prst="rect">
            <a:avLst/>
          </a:prstGeom>
        </p:spPr>
      </p:pic>
      <p:pic>
        <p:nvPicPr>
          <p:cNvPr id="3" name="Picture 2"/>
          <p:cNvPicPr>
            <a:picLocks noChangeAspect="1"/>
          </p:cNvPicPr>
          <p:nvPr userDrawn="1"/>
        </p:nvPicPr>
        <p:blipFill>
          <a:blip r:embed="rId7"/>
          <a:stretch>
            <a:fillRect/>
          </a:stretch>
        </p:blipFill>
        <p:spPr>
          <a:xfrm>
            <a:off x="3033346" y="1652716"/>
            <a:ext cx="297872" cy="183305"/>
          </a:xfrm>
          <a:prstGeom prst="rect">
            <a:avLst/>
          </a:prstGeom>
        </p:spPr>
      </p:pic>
      <p:pic>
        <p:nvPicPr>
          <p:cNvPr id="7" name="Picture 6"/>
          <p:cNvPicPr>
            <a:picLocks noChangeAspect="1"/>
          </p:cNvPicPr>
          <p:nvPr userDrawn="1"/>
        </p:nvPicPr>
        <p:blipFill>
          <a:blip r:embed="rId8"/>
          <a:stretch>
            <a:fillRect/>
          </a:stretch>
        </p:blipFill>
        <p:spPr>
          <a:xfrm>
            <a:off x="6244130" y="1609684"/>
            <a:ext cx="379911" cy="519470"/>
          </a:xfrm>
          <a:prstGeom prst="rect">
            <a:avLst/>
          </a:prstGeom>
        </p:spPr>
      </p:pic>
      <p:pic>
        <p:nvPicPr>
          <p:cNvPr id="5" name="Picture 4"/>
          <p:cNvPicPr>
            <a:picLocks noChangeAspect="1"/>
          </p:cNvPicPr>
          <p:nvPr userDrawn="1"/>
        </p:nvPicPr>
        <p:blipFill>
          <a:blip r:embed="rId9"/>
          <a:stretch>
            <a:fillRect/>
          </a:stretch>
        </p:blipFill>
        <p:spPr>
          <a:xfrm>
            <a:off x="6244130" y="2375882"/>
            <a:ext cx="397317" cy="588030"/>
          </a:xfrm>
          <a:prstGeom prst="rect">
            <a:avLst/>
          </a:prstGeom>
        </p:spPr>
      </p:pic>
      <p:pic>
        <p:nvPicPr>
          <p:cNvPr id="8" name="Picture 7"/>
          <p:cNvPicPr>
            <a:picLocks noChangeAspect="1"/>
          </p:cNvPicPr>
          <p:nvPr userDrawn="1"/>
        </p:nvPicPr>
        <p:blipFill rotWithShape="1">
          <a:blip r:embed="rId10"/>
          <a:srcRect t="37299" r="32484" b="50317"/>
          <a:stretch/>
        </p:blipFill>
        <p:spPr>
          <a:xfrm>
            <a:off x="6284541" y="3015268"/>
            <a:ext cx="605090" cy="130498"/>
          </a:xfrm>
          <a:prstGeom prst="rect">
            <a:avLst/>
          </a:prstGeom>
        </p:spPr>
      </p:pic>
    </p:spTree>
    <p:extLst>
      <p:ext uri="{BB962C8B-B14F-4D97-AF65-F5344CB8AC3E}">
        <p14:creationId xmlns:p14="http://schemas.microsoft.com/office/powerpoint/2010/main" val="951399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light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3"/>
          <p:cNvSpPr>
            <a:spLocks noGrp="1"/>
          </p:cNvSpPr>
          <p:nvPr>
            <p:ph type="pic" sz="quarter" idx="13" hasCustomPrompt="1"/>
          </p:nvPr>
        </p:nvSpPr>
        <p:spPr>
          <a:xfrm>
            <a:off x="-774" y="0"/>
            <a:ext cx="12190374" cy="6858000"/>
          </a:xfrm>
        </p:spPr>
        <p:txBody>
          <a:bodyPr rtlCol="0"/>
          <a:lstStyle>
            <a:lvl1pPr marL="0" indent="0" algn="ctr">
              <a:buNone/>
              <a:defRPr baseline="0"/>
            </a:lvl1pPr>
          </a:lstStyle>
          <a:p>
            <a:pPr rtl="0"/>
            <a:r>
              <a:rPr lang="fi-fi"/>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rtlCol="0" anchor="t" anchorCtr="0"/>
          <a:lstStyle>
            <a:lvl1pPr algn="l">
              <a:lnSpc>
                <a:spcPct val="83000"/>
              </a:lnSpc>
              <a:defRPr sz="7800">
                <a:solidFill>
                  <a:srgbClr val="006EB6"/>
                </a:solidFill>
              </a:defRPr>
            </a:lvl1pPr>
          </a:lstStyle>
          <a:p>
            <a:pPr rtl="0"/>
            <a:r>
              <a:rPr lang="fi-fi"/>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rgbClr val="006EB6"/>
                </a:solidFill>
              </a:defRPr>
            </a:lvl1pPr>
          </a:lstStyle>
          <a:p>
            <a:pPr rtl="0"/>
            <a:endParaRPr lang="sv-SE" dirty="0"/>
          </a:p>
        </p:txBody>
      </p:sp>
      <p:sp>
        <p:nvSpPr>
          <p:cNvPr id="5" name="Footer Placeholder 4" hidden="1"/>
          <p:cNvSpPr>
            <a:spLocks noGrp="1"/>
          </p:cNvSpPr>
          <p:nvPr>
            <p:ph type="ftr" sz="quarter" idx="11"/>
          </p:nvPr>
        </p:nvSpPr>
        <p:spPr>
          <a:xfrm>
            <a:off x="3395663" y="6926599"/>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297735562"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83706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ark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3"/>
          <p:cNvSpPr>
            <a:spLocks noGrp="1"/>
          </p:cNvSpPr>
          <p:nvPr>
            <p:ph type="pic" sz="quarter" idx="13" hasCustomPrompt="1"/>
          </p:nvPr>
        </p:nvSpPr>
        <p:spPr>
          <a:xfrm>
            <a:off x="-774" y="0"/>
            <a:ext cx="12190374" cy="6858000"/>
          </a:xfrm>
          <a:solidFill>
            <a:schemeClr val="bg1">
              <a:lumMod val="75000"/>
            </a:schemeClr>
          </a:solidFill>
        </p:spPr>
        <p:txBody>
          <a:bodyPr rtlCol="0"/>
          <a:lstStyle>
            <a:lvl1pPr marL="0" indent="0" algn="ctr">
              <a:buNone/>
              <a:defRPr baseline="0">
                <a:solidFill>
                  <a:schemeClr val="bg1"/>
                </a:solidFill>
              </a:defRPr>
            </a:lvl1pPr>
          </a:lstStyle>
          <a:p>
            <a:pPr rtl="0"/>
            <a:r>
              <a:rPr lang="fi-fi"/>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rtlCol="0" anchor="t" anchorCtr="0"/>
          <a:lstStyle>
            <a:lvl1pPr algn="l">
              <a:lnSpc>
                <a:spcPct val="83000"/>
              </a:lnSpc>
              <a:defRPr sz="7800">
                <a:solidFill>
                  <a:schemeClr val="bg1"/>
                </a:solidFill>
              </a:defRPr>
            </a:lvl1pPr>
          </a:lstStyle>
          <a:p>
            <a:pPr rtl="0"/>
            <a:r>
              <a:rPr lang="fi-fi"/>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chemeClr val="bg1"/>
                </a:solidFill>
              </a:defRPr>
            </a:lvl1pPr>
          </a:lstStyle>
          <a:p>
            <a:pPr rtl="0"/>
            <a:endParaRPr lang="sv-SE" dirty="0"/>
          </a:p>
        </p:txBody>
      </p:sp>
      <p:sp>
        <p:nvSpPr>
          <p:cNvPr id="5" name="Footer Placeholder 4" hidden="1"/>
          <p:cNvSpPr>
            <a:spLocks noGrp="1"/>
          </p:cNvSpPr>
          <p:nvPr>
            <p:ph type="ftr" sz="quarter" idx="11"/>
          </p:nvPr>
        </p:nvSpPr>
        <p:spPr>
          <a:xfrm>
            <a:off x="3395663" y="6926599"/>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011022368" name="Logo whit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714424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title" hasCustomPrompt="1"/>
          </p:nvPr>
        </p:nvSpPr>
        <p:spPr>
          <a:xfrm>
            <a:off x="656568" y="391029"/>
            <a:ext cx="10836932" cy="1018671"/>
          </a:xfrm>
        </p:spPr>
        <p:txBody>
          <a:bodyPr rtlCol="0"/>
          <a:lstStyle>
            <a:lvl1pPr>
              <a:defRPr baseline="0"/>
            </a:lvl1pPr>
          </a:lstStyle>
          <a:p>
            <a:pPr rtl="0"/>
            <a:r>
              <a:rPr lang="fi-fi"/>
              <a:t>Click to add title in max 1 line</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solidFill>
                  <a:srgbClr val="ADCFF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1361060"/>
            <a:ext cx="10799762" cy="4588890"/>
          </a:xfrm>
        </p:spPr>
        <p:txBody>
          <a:bodyPr rtlCol="0"/>
          <a:lstStyle>
            <a:lvl1pPr marL="594000" indent="-594000">
              <a:spcBef>
                <a:spcPts val="300"/>
              </a:spcBef>
              <a:defRPr sz="2800"/>
            </a:lvl1pPr>
            <a:lvl2pPr marL="846000">
              <a:defRPr sz="2200"/>
            </a:lvl2pPr>
          </a:lstStyle>
          <a:p>
            <a:pPr lvl="0" rtl="0"/>
            <a:r>
              <a:rPr lang="fi-fi"/>
              <a:t>Click to add text</a:t>
            </a:r>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fi-fi"/>
              <a:t> </a:t>
            </a:r>
          </a:p>
        </p:txBody>
      </p:sp>
    </p:spTree>
    <p:extLst>
      <p:ext uri="{BB962C8B-B14F-4D97-AF65-F5344CB8AC3E}">
        <p14:creationId xmlns:p14="http://schemas.microsoft.com/office/powerpoint/2010/main" val="233200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fi-fi"/>
              <a:t>Click to add title in max 2 lines</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096496"/>
            <a:ext cx="10799760" cy="3842369"/>
          </a:xfrm>
        </p:spPr>
        <p:txBody>
          <a:bodyPr rtlCol="0"/>
          <a:lstStyle>
            <a:lvl1pPr marL="0" indent="0">
              <a:lnSpc>
                <a:spcPct val="98000"/>
              </a:lnSpc>
              <a:buFont typeface="Open Sans" panose="020B0606030504020204" pitchFamily="34" charset="0"/>
              <a:buChar char="​"/>
              <a:defRPr sz="2800"/>
            </a:lvl1pPr>
            <a:lvl2pPr marL="360000" indent="-360000">
              <a:lnSpc>
                <a:spcPct val="98000"/>
              </a:lnSpc>
              <a:defRPr sz="2800"/>
            </a:lvl2pPr>
          </a:lstStyle>
          <a:p>
            <a:pPr lvl="0" rtl="0"/>
            <a:r>
              <a:rPr lang="fi-fi"/>
              <a:t>Click to add intro text</a:t>
            </a:r>
            <a:endParaRPr lang="sv-SE"/>
          </a:p>
        </p:txBody>
      </p:sp>
    </p:spTree>
    <p:extLst>
      <p:ext uri="{BB962C8B-B14F-4D97-AF65-F5344CB8AC3E}">
        <p14:creationId xmlns:p14="http://schemas.microsoft.com/office/powerpoint/2010/main" val="321124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fi-fi"/>
              <a:t>Click to add title in max 2 lines</a:t>
            </a:r>
            <a:endParaRPr lang="sv-SE"/>
          </a:p>
        </p:txBody>
      </p:sp>
      <p:sp>
        <p:nvSpPr>
          <p:cNvPr id="3" name="Content Placeholder 2"/>
          <p:cNvSpPr>
            <a:spLocks noGrp="1"/>
          </p:cNvSpPr>
          <p:nvPr>
            <p:ph idx="1" hasCustomPrompt="1"/>
          </p:nvPr>
        </p:nvSpPr>
        <p:spPr>
          <a:xfrm>
            <a:off x="693738" y="2162340"/>
            <a:ext cx="10799761" cy="3787610"/>
          </a:xfrm>
        </p:spPr>
        <p:txBody>
          <a:bodyPr rtlCol="0"/>
          <a:lstStyle>
            <a:lvl1pPr>
              <a:defRPr baseline="0"/>
            </a:lvl1pPr>
          </a:lstStyle>
          <a:p>
            <a:pPr lvl="0" rtl="0"/>
            <a:r>
              <a:rPr lang="fi-fi"/>
              <a:t>Click to add text or content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4" name="Date Placeholder 3"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5" name="FLD_Footer"/>
          <p:cNvSpPr>
            <a:spLocks noGrp="1"/>
          </p:cNvSpPr>
          <p:nvPr>
            <p:ph type="ftr" sz="quarter" idx="11"/>
          </p:nvPr>
        </p:nvSpPr>
        <p:spPr/>
        <p:txBody>
          <a:bodyPr rtlCol="0"/>
          <a:lstStyle/>
          <a:p>
            <a:pPr rtl="0"/>
            <a:endParaRPr lang="sv-SE" dirty="0"/>
          </a:p>
        </p:txBody>
      </p:sp>
      <p:sp>
        <p:nvSpPr>
          <p:cNvPr id="6" name="Slide Number Placeholder 5"/>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7140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ooter Placeholder 3"/>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10" name="Picture Placeholder 3"/>
          <p:cNvSpPr>
            <a:spLocks noGrp="1"/>
          </p:cNvSpPr>
          <p:nvPr>
            <p:ph type="pic" sz="quarter" idx="15" hasCustomPrompt="1"/>
          </p:nvPr>
        </p:nvSpPr>
        <p:spPr>
          <a:xfrm>
            <a:off x="6094800" y="3427200"/>
            <a:ext cx="2701151" cy="3425825"/>
          </a:xfrm>
          <a:solidFill>
            <a:schemeClr val="bg1">
              <a:lumMod val="75000"/>
            </a:schemeClr>
          </a:solidFill>
        </p:spPr>
        <p:txBody>
          <a:bodyPr tIns="1440000" rtlCol="0" anchor="ctr" anchorCtr="0"/>
          <a:lstStyle>
            <a:lvl1pPr marL="0" indent="0" algn="ctr">
              <a:buNone/>
              <a:defRPr/>
            </a:lvl1pPr>
          </a:lstStyle>
          <a:p>
            <a:pPr rtl="0"/>
            <a:r>
              <a:rPr lang="fi-fi"/>
              <a:t>Click here, and insert picture via Images-button in the ribbon</a:t>
            </a:r>
            <a:endParaRPr lang="sv-SE"/>
          </a:p>
        </p:txBody>
      </p:sp>
      <p:sp>
        <p:nvSpPr>
          <p:cNvPr id="11" name="Picture Placeholder 4"/>
          <p:cNvSpPr>
            <a:spLocks noGrp="1"/>
          </p:cNvSpPr>
          <p:nvPr>
            <p:ph type="pic" sz="quarter" idx="16" hasCustomPrompt="1"/>
          </p:nvPr>
        </p:nvSpPr>
        <p:spPr>
          <a:xfrm>
            <a:off x="8794750" y="3427200"/>
            <a:ext cx="3397250" cy="3425825"/>
          </a:xfrm>
          <a:solidFill>
            <a:schemeClr val="bg1">
              <a:lumMod val="85000"/>
            </a:schemeClr>
          </a:solidFill>
        </p:spPr>
        <p:txBody>
          <a:bodyPr tIns="1440000" rtlCol="0" anchor="ctr" anchorCtr="0"/>
          <a:lstStyle>
            <a:lvl1pPr marL="0" indent="0" algn="ctr">
              <a:buNone/>
              <a:defRPr/>
            </a:lvl1pPr>
          </a:lstStyle>
          <a:p>
            <a:pPr rtl="0"/>
            <a:r>
              <a:rPr lang="fi-fi"/>
              <a:t>Click here, and insert picture via Images-button in the ribbon</a:t>
            </a:r>
            <a:endParaRPr lang="sv-SE"/>
          </a:p>
        </p:txBody>
      </p:sp>
    </p:spTree>
    <p:extLst>
      <p:ext uri="{BB962C8B-B14F-4D97-AF65-F5344CB8AC3E}">
        <p14:creationId xmlns:p14="http://schemas.microsoft.com/office/powerpoint/2010/main" val="44066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title" hasCustomPrompt="1"/>
          </p:nvPr>
        </p:nvSpPr>
        <p:spPr>
          <a:xfrm>
            <a:off x="3324501" y="676800"/>
            <a:ext cx="8168999" cy="4772629"/>
          </a:xfrm>
        </p:spPr>
        <p:txBody>
          <a:bodyPr rtlCol="0"/>
          <a:lstStyle>
            <a:lvl1pPr>
              <a:lnSpc>
                <a:spcPct val="83000"/>
              </a:lnSpc>
              <a:defRPr sz="7800" b="1" baseline="0">
                <a:solidFill>
                  <a:srgbClr val="ADCFF1"/>
                </a:solidFill>
              </a:defRPr>
            </a:lvl1pPr>
          </a:lstStyle>
          <a:p>
            <a:pPr rtl="0"/>
            <a:r>
              <a:rPr lang="fi-fi"/>
              <a:t>Use bold for highlighted text,</a:t>
            </a:r>
            <a:br>
              <a:rPr lang="en-GB" dirty="0"/>
            </a:br>
            <a:r>
              <a:rPr lang="fi-fi"/>
              <a:t>other text regular, max four lines</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lvl1pPr>
              <a:defRPr>
                <a:solidFill>
                  <a:srgbClr val="ADCFF1"/>
                </a:solidFill>
              </a:defRPr>
            </a:lvl1pPr>
          </a:lstStyle>
          <a:p>
            <a:pPr rtl="0"/>
            <a:endParaRPr lang="sv-SE" dirty="0"/>
          </a:p>
        </p:txBody>
      </p:sp>
      <p:sp>
        <p:nvSpPr>
          <p:cNvPr id="5" name="Slide Number Placeholder 4"/>
          <p:cNvSpPr>
            <a:spLocks noGrp="1"/>
          </p:cNvSpPr>
          <p:nvPr>
            <p:ph type="sldNum" sz="quarter" idx="12"/>
          </p:nvPr>
        </p:nvSpPr>
        <p:spPr/>
        <p:txBody>
          <a:bodyPr rtlCol="0"/>
          <a:lstStyle>
            <a:lvl1pPr>
              <a:defRPr>
                <a:solidFill>
                  <a:srgbClr val="ADCFF1"/>
                </a:solidFill>
              </a:defRPr>
            </a:lvl1pPr>
          </a:lstStyle>
          <a:p>
            <a:pPr rtl="0"/>
            <a:fld id="{45D37B1E-C366-494F-A587-962AD9AABC83}" type="slidenum">
              <a:rPr lang="sv-SE"/>
              <a:pPr/>
              <a:t>‹#›</a:t>
            </a:fld>
            <a:endParaRPr lang="sv-SE" dirty="0"/>
          </a:p>
        </p:txBody>
      </p:sp>
      <p:sp>
        <p:nvSpPr>
          <p:cNvPr id="9"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fi-fi"/>
              <a:t> </a:t>
            </a:r>
          </a:p>
        </p:txBody>
      </p:sp>
    </p:spTree>
    <p:extLst>
      <p:ext uri="{BB962C8B-B14F-4D97-AF65-F5344CB8AC3E}">
        <p14:creationId xmlns:p14="http://schemas.microsoft.com/office/powerpoint/2010/main" val="428971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568" y="391028"/>
            <a:ext cx="10836932" cy="1285875"/>
          </a:xfrm>
          <a:prstGeom prst="rect">
            <a:avLst/>
          </a:prstGeom>
        </p:spPr>
        <p:txBody>
          <a:bodyPr vert="horz" lIns="0" tIns="0" rIns="0" bIns="0" rtlCol="0" anchor="t" anchorCtr="0">
            <a:noAutofit/>
          </a:bodyPr>
          <a:lstStyle/>
          <a:p>
            <a:pPr rtl="0"/>
            <a:r>
              <a:rPr lang="fi-fi"/>
              <a:t>Click to edit Master title style</a:t>
            </a:r>
            <a:endParaRPr lang="sv-SE"/>
          </a:p>
        </p:txBody>
      </p:sp>
      <p:sp>
        <p:nvSpPr>
          <p:cNvPr id="3" name="Text Placeholder 2"/>
          <p:cNvSpPr>
            <a:spLocks noGrp="1"/>
          </p:cNvSpPr>
          <p:nvPr>
            <p:ph type="body" idx="1"/>
          </p:nvPr>
        </p:nvSpPr>
        <p:spPr>
          <a:xfrm>
            <a:off x="693738" y="2162340"/>
            <a:ext cx="10799761" cy="3787610"/>
          </a:xfrm>
          <a:prstGeom prst="rect">
            <a:avLst/>
          </a:prstGeom>
        </p:spPr>
        <p:txBody>
          <a:bodyPr vert="horz" lIns="0" tIns="0" rIns="0" bIns="0" rtlCol="0">
            <a:noAutofit/>
          </a:bodyPr>
          <a:lstStyle/>
          <a:p>
            <a:pPr lvl="0" rtl="0"/>
            <a:r>
              <a:rPr lang="fi-fi"/>
              <a:t>Click to edit Master text styles</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a:p>
            <a:pPr lvl="5" rtl="0"/>
            <a:r>
              <a:rPr lang="fi-fi"/>
              <a:t>Sixth level</a:t>
            </a:r>
            <a:endParaRPr lang="sv-SE"/>
          </a:p>
          <a:p>
            <a:pPr lvl="6" rtl="0"/>
            <a:r>
              <a:rPr lang="fi-fi"/>
              <a:t>Seventh level</a:t>
            </a:r>
            <a:endParaRPr lang="sv-SE"/>
          </a:p>
          <a:p>
            <a:pPr lvl="7" rtl="0"/>
            <a:r>
              <a:rPr lang="fi-fi"/>
              <a:t>Eight level</a:t>
            </a:r>
            <a:endParaRPr lang="sv-SE"/>
          </a:p>
          <a:p>
            <a:pPr lvl="8" rtl="0"/>
            <a:r>
              <a:rPr lang="fi-fi"/>
              <a:t>Night level</a:t>
            </a:r>
            <a:endParaRPr lang="sv-SE"/>
          </a:p>
        </p:txBody>
      </p:sp>
      <p:sp>
        <p:nvSpPr>
          <p:cNvPr id="4" name="Date Placeholder 3"/>
          <p:cNvSpPr>
            <a:spLocks noGrp="1"/>
          </p:cNvSpPr>
          <p:nvPr>
            <p:ph type="dt" sz="half" idx="2"/>
          </p:nvPr>
        </p:nvSpPr>
        <p:spPr>
          <a:xfrm>
            <a:off x="9137720" y="6321576"/>
            <a:ext cx="2355779" cy="176724"/>
          </a:xfrm>
          <a:prstGeom prst="rect">
            <a:avLst/>
          </a:prstGeom>
        </p:spPr>
        <p:txBody>
          <a:bodyPr vert="horz" lIns="0" tIns="0" rIns="0" bIns="0" rtlCol="0" anchor="b" anchorCtr="0">
            <a:noAutofit/>
          </a:bodyPr>
          <a:lstStyle>
            <a:lvl1pPr algn="r">
              <a:defRPr sz="100">
                <a:noFill/>
              </a:defRPr>
            </a:lvl1pPr>
          </a:lstStyle>
          <a:p>
            <a:pPr rtl="0"/>
            <a:endParaRPr lang="sv-SE" dirty="0"/>
          </a:p>
        </p:txBody>
      </p:sp>
      <p:sp>
        <p:nvSpPr>
          <p:cNvPr id="5" name="FLD_Footer"/>
          <p:cNvSpPr>
            <a:spLocks noGrp="1"/>
          </p:cNvSpPr>
          <p:nvPr>
            <p:ph type="ftr" sz="quarter" idx="3"/>
          </p:nvPr>
        </p:nvSpPr>
        <p:spPr>
          <a:xfrm>
            <a:off x="3395663" y="6356350"/>
            <a:ext cx="5400675" cy="222501"/>
          </a:xfrm>
          <a:prstGeom prst="rect">
            <a:avLst/>
          </a:prstGeom>
        </p:spPr>
        <p:txBody>
          <a:bodyPr vert="horz" lIns="0" tIns="0" rIns="0" bIns="0" rtlCol="0" anchor="b" anchorCtr="0">
            <a:noAutofit/>
          </a:bodyPr>
          <a:lstStyle>
            <a:lvl1pPr algn="l">
              <a:defRPr sz="950">
                <a:solidFill>
                  <a:srgbClr val="006EB6"/>
                </a:solidFill>
              </a:defRPr>
            </a:lvl1pPr>
          </a:lstStyle>
          <a:p>
            <a:pPr rtl="0"/>
            <a:endParaRPr lang="sv-SE" dirty="0"/>
          </a:p>
        </p:txBody>
      </p:sp>
      <p:sp>
        <p:nvSpPr>
          <p:cNvPr id="6" name="Slide Number Placeholder 5"/>
          <p:cNvSpPr>
            <a:spLocks noGrp="1"/>
          </p:cNvSpPr>
          <p:nvPr>
            <p:ph type="sldNum" sz="quarter" idx="4"/>
          </p:nvPr>
        </p:nvSpPr>
        <p:spPr>
          <a:xfrm>
            <a:off x="8796337" y="6356350"/>
            <a:ext cx="2697161" cy="222501"/>
          </a:xfrm>
          <a:prstGeom prst="rect">
            <a:avLst/>
          </a:prstGeom>
        </p:spPr>
        <p:txBody>
          <a:bodyPr vert="horz" lIns="0" tIns="0" rIns="0" bIns="0" rtlCol="0" anchor="b" anchorCtr="0">
            <a:noAutofit/>
          </a:bodyPr>
          <a:lstStyle>
            <a:lvl1pPr algn="r">
              <a:defRPr sz="950">
                <a:solidFill>
                  <a:srgbClr val="006EB6"/>
                </a:solidFill>
              </a:defRPr>
            </a:lvl1pPr>
          </a:lstStyle>
          <a:p>
            <a:pPr rtl="0"/>
            <a:fld id="{45D37B1E-C366-494F-A587-962AD9AABC83}" type="slidenum">
              <a:rPr lang="sv-SE"/>
              <a:pPr/>
              <a:t>‹#›</a:t>
            </a:fld>
            <a:endParaRPr lang="sv-SE" dirty="0"/>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fi-fi"/>
              <a:t> </a:t>
            </a:r>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2" r:id="rId1"/>
    <p:sldLayoutId id="2147483659" r:id="rId2"/>
    <p:sldLayoutId id="2147483653" r:id="rId3"/>
    <p:sldLayoutId id="2147483671" r:id="rId4"/>
    <p:sldLayoutId id="2147483666" r:id="rId5"/>
    <p:sldLayoutId id="2147483663" r:id="rId6"/>
    <p:sldLayoutId id="2147483655" r:id="rId7"/>
    <p:sldLayoutId id="2147483649" r:id="rId8"/>
    <p:sldLayoutId id="2147483672" r:id="rId9"/>
    <p:sldLayoutId id="2147483669" r:id="rId10"/>
    <p:sldLayoutId id="2147483664" r:id="rId11"/>
    <p:sldLayoutId id="2147483656" r:id="rId12"/>
    <p:sldLayoutId id="2147483650" r:id="rId13"/>
    <p:sldLayoutId id="2147483673" r:id="rId14"/>
    <p:sldLayoutId id="2147483667" r:id="rId15"/>
    <p:sldLayoutId id="2147483660" r:id="rId16"/>
    <p:sldLayoutId id="2147483657" r:id="rId17"/>
    <p:sldLayoutId id="2147483651" r:id="rId18"/>
    <p:sldLayoutId id="2147483670" r:id="rId19"/>
    <p:sldLayoutId id="2147483661" r:id="rId20"/>
    <p:sldLayoutId id="2147483654" r:id="rId21"/>
    <p:sldLayoutId id="2147483674" r:id="rId22"/>
    <p:sldLayoutId id="2147483668" r:id="rId23"/>
    <p:sldLayoutId id="2147483665" r:id="rId24"/>
    <p:sldLayoutId id="2147483658" r:id="rId25"/>
    <p:sldLayoutId id="2147483652" r:id="rId26"/>
  </p:sldLayoutIdLst>
  <p:hf hdr="0" ftr="0"/>
  <p:txStyles>
    <p:titleStyle>
      <a:lvl1pPr algn="l" defTabSz="914400" rtl="0" eaLnBrk="1" latinLnBrk="0" hangingPunct="1">
        <a:lnSpc>
          <a:spcPct val="87000"/>
        </a:lnSpc>
        <a:spcBef>
          <a:spcPct val="0"/>
        </a:spcBef>
        <a:buNone/>
        <a:defRPr sz="4800" b="1" kern="1200">
          <a:solidFill>
            <a:srgbClr val="006EB6"/>
          </a:solidFill>
          <a:latin typeface="+mj-lt"/>
          <a:ea typeface="+mj-ea"/>
          <a:cs typeface="+mj-cs"/>
        </a:defRPr>
      </a:lvl1pPr>
    </p:titleStyle>
    <p:bodyStyle>
      <a:lvl1pPr marL="468000" indent="-468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1pPr>
      <a:lvl2pPr marL="720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rgbClr val="006EB6"/>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7" userDrawn="1">
          <p15:clr>
            <a:srgbClr val="F26B43"/>
          </p15:clr>
        </p15:guide>
        <p15:guide id="2" pos="2138" userDrawn="1">
          <p15:clr>
            <a:srgbClr val="F26B43"/>
          </p15:clr>
        </p15:guide>
        <p15:guide id="3" orient="horz" pos="253" userDrawn="1">
          <p15:clr>
            <a:srgbClr val="F26B43"/>
          </p15:clr>
        </p15:guide>
        <p15:guide id="4" orient="horz" pos="888" userDrawn="1">
          <p15:clr>
            <a:srgbClr val="F26B43"/>
          </p15:clr>
        </p15:guide>
        <p15:guide id="5" pos="3839" userDrawn="1">
          <p15:clr>
            <a:srgbClr val="F26B43"/>
          </p15:clr>
        </p15:guide>
        <p15:guide id="6" pos="5540" userDrawn="1">
          <p15:clr>
            <a:srgbClr val="F26B43"/>
          </p15:clr>
        </p15:guide>
        <p15:guide id="7" orient="horz" pos="1523" userDrawn="1">
          <p15:clr>
            <a:srgbClr val="F26B43"/>
          </p15:clr>
        </p15:guide>
        <p15:guide id="8" orient="horz" pos="2158" userDrawn="1">
          <p15:clr>
            <a:srgbClr val="F26B43"/>
          </p15:clr>
        </p15:guide>
        <p15:guide id="9" pos="7240" userDrawn="1">
          <p15:clr>
            <a:srgbClr val="F26B43"/>
          </p15:clr>
        </p15:guide>
        <p15:guide id="10" orient="horz" pos="2793" userDrawn="1">
          <p15:clr>
            <a:srgbClr val="F26B43"/>
          </p15:clr>
        </p15:guide>
        <p15:guide id="11" orient="horz" pos="3428" userDrawn="1">
          <p15:clr>
            <a:srgbClr val="F26B43"/>
          </p15:clr>
        </p15:guide>
        <p15:guide id="13" orient="horz" pos="4063" userDrawn="1">
          <p15:clr>
            <a:srgbClr val="F26B43"/>
          </p15:clr>
        </p15:guide>
        <p15:guide id="14" orient="horz" pos="37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2.xml"/><Relationship Id="rId7" Type="http://schemas.openxmlformats.org/officeDocument/2006/relationships/image" Target="../media/image17.jpe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3.png"/><Relationship Id="rId2" Type="http://schemas.openxmlformats.org/officeDocument/2006/relationships/slideLayout" Target="../slideLayouts/slideLayout22.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5.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C183D7F6-B498-43B3-948B-1728B52AA6E4}">
                <adec:decorative xmlns:adec="http://schemas.microsoft.com/office/drawing/2017/decorative" val="1"/>
              </a:ext>
            </a:extLst>
          </p:cNvPr>
          <p:cNvSpPr>
            <a:spLocks noGrp="1"/>
          </p:cNvSpPr>
          <p:nvPr>
            <p:ph type="pic" sz="quarter" idx="13"/>
          </p:nvPr>
        </p:nvSpPr>
        <p:spPr>
          <a:solidFill>
            <a:schemeClr val="accent2"/>
          </a:solidFill>
        </p:spPr>
      </p:sp>
      <p:sp>
        <p:nvSpPr>
          <p:cNvPr id="8" name="Title 7"/>
          <p:cNvSpPr>
            <a:spLocks noGrp="1"/>
          </p:cNvSpPr>
          <p:nvPr>
            <p:ph type="ctrTitle"/>
          </p:nvPr>
        </p:nvSpPr>
        <p:spPr>
          <a:xfrm>
            <a:off x="3325273" y="2137323"/>
            <a:ext cx="6075070" cy="1661419"/>
          </a:xfrm>
        </p:spPr>
        <p:txBody>
          <a:bodyPr rtlCol="0"/>
          <a:lstStyle/>
          <a:p>
            <a:pPr rtl="0"/>
            <a:r>
              <a:rPr lang="fi-fi" sz="4800" dirty="0">
                <a:solidFill>
                  <a:schemeClr val="accent3"/>
                </a:solidFill>
              </a:rPr>
              <a:t>Luo unelmatyöympäristö</a:t>
            </a:r>
            <a:endParaRPr lang="en-GB" sz="4800" dirty="0">
              <a:solidFill>
                <a:schemeClr val="accent3"/>
              </a:solidFill>
            </a:endParaRPr>
          </a:p>
        </p:txBody>
      </p:sp>
      <p:sp>
        <p:nvSpPr>
          <p:cNvPr id="9" name="USR_Name"/>
          <p:cNvSpPr>
            <a:spLocks noGrp="1"/>
          </p:cNvSpPr>
          <p:nvPr>
            <p:ph type="subTitle" idx="1"/>
          </p:nvPr>
        </p:nvSpPr>
        <p:spPr/>
        <p:txBody>
          <a:bodyPr rtlCol="0"/>
          <a:lstStyle/>
          <a:p>
            <a:pPr rtl="0"/>
            <a:r>
              <a:rPr lang="fi-fi">
                <a:solidFill>
                  <a:schemeClr val="accent3"/>
                </a:solidFill>
              </a:rPr>
              <a:t>Oppitunti 5/6 – “Työympäristötietoa nuorille” </a:t>
            </a:r>
          </a:p>
        </p:txBody>
      </p:sp>
      <p:pic>
        <p:nvPicPr>
          <p:cNvPr id="2" name="Bildobjekt 1">
            <a:extLst>
              <a:ext uri="{FF2B5EF4-FFF2-40B4-BE49-F238E27FC236}">
                <a16:creationId xmlns:a16="http://schemas.microsoft.com/office/drawing/2014/main" id="{CA126AD1-1904-444B-D963-B1469E5CB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00" y="5799600"/>
            <a:ext cx="2626302" cy="527178"/>
          </a:xfrm>
          <a:prstGeom prst="rect">
            <a:avLst/>
          </a:prstGeom>
        </p:spPr>
      </p:pic>
    </p:spTree>
    <p:custDataLst>
      <p:tags r:id="rId1"/>
    </p:custDataLst>
    <p:extLst>
      <p:ext uri="{BB962C8B-B14F-4D97-AF65-F5344CB8AC3E}">
        <p14:creationId xmlns:p14="http://schemas.microsoft.com/office/powerpoint/2010/main" val="1078340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p:txBody>
          <a:bodyPr rtlCol="0"/>
          <a:lstStyle/>
          <a:p>
            <a:pPr rtl="0"/>
            <a:r>
              <a:rPr lang="fi-fi"/>
              <a:t>Tämän </a:t>
            </a:r>
            <a:br>
              <a:rPr lang="sv-SE" dirty="0"/>
            </a:br>
            <a:r>
              <a:rPr lang="fi-fi"/>
              <a:t>osaatte nyt!</a:t>
            </a:r>
            <a:endParaRPr lang="da-DK" dirty="0"/>
          </a:p>
        </p:txBody>
      </p:sp>
      <p:sp>
        <p:nvSpPr>
          <p:cNvPr id="48" name="Platshållare för innehåll 47">
            <a:extLst>
              <a:ext uri="{FF2B5EF4-FFF2-40B4-BE49-F238E27FC236}">
                <a16:creationId xmlns:a16="http://schemas.microsoft.com/office/drawing/2014/main" id="{3F01688E-E4F9-475B-B486-B4C837ADC796}"/>
              </a:ext>
            </a:extLst>
          </p:cNvPr>
          <p:cNvSpPr>
            <a:spLocks noGrp="1"/>
          </p:cNvSpPr>
          <p:nvPr>
            <p:ph sz="quarter" idx="4294967295"/>
          </p:nvPr>
        </p:nvSpPr>
        <p:spPr>
          <a:xfrm>
            <a:off x="698502" y="2437897"/>
            <a:ext cx="4699000" cy="4029075"/>
          </a:xfrm>
        </p:spPr>
        <p:txBody>
          <a:bodyPr rtlCol="0"/>
          <a:lstStyle/>
          <a:p>
            <a:pPr rtl="0"/>
            <a:r>
              <a:rPr lang="fi-fi" sz="2000"/>
              <a:t>Työympäristössä on kaksi eri osaa, mitkä?</a:t>
            </a:r>
          </a:p>
          <a:p>
            <a:pPr rtl="0"/>
            <a:endParaRPr lang="sv-SE" sz="2000" dirty="0"/>
          </a:p>
          <a:p>
            <a:pPr rtl="0"/>
            <a:r>
              <a:rPr lang="fi-fi" sz="2000"/>
              <a:t>Mikä on riskitekijä?</a:t>
            </a:r>
          </a:p>
          <a:p>
            <a:pPr rtl="0"/>
            <a:r>
              <a:rPr lang="fi-fi" sz="2000"/>
              <a:t>Mikä on terveystekijä?</a:t>
            </a:r>
          </a:p>
          <a:p>
            <a:pPr rtl="0"/>
            <a:endParaRPr lang="sv-SE" sz="2000" dirty="0"/>
          </a:p>
          <a:p>
            <a:pPr rtl="0"/>
            <a:r>
              <a:rPr lang="fi-fi" sz="2000"/>
              <a:t>Kuinka käytät digitaalisia työkaluja terveellisellä tavalla?</a:t>
            </a:r>
          </a:p>
          <a:p>
            <a:pPr rtl="0"/>
            <a:endParaRPr lang="sv-SE" sz="2000" dirty="0"/>
          </a:p>
          <a:p>
            <a:pPr rtl="0"/>
            <a:r>
              <a:rPr lang="fi-fi" sz="2000"/>
              <a:t>Miten työympäristöt muuttuvat?</a:t>
            </a:r>
          </a:p>
        </p:txBody>
      </p:sp>
      <p:pic>
        <p:nvPicPr>
          <p:cNvPr id="46" name="Bildobjekt 45">
            <a:extLst>
              <a:ext uri="{FF2B5EF4-FFF2-40B4-BE49-F238E27FC236}">
                <a16:creationId xmlns:a16="http://schemas.microsoft.com/office/drawing/2014/main" id="{782C2177-0307-4E5D-B2F1-F29AA056631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0"/>
            <a:ext cx="6096000" cy="3429000"/>
          </a:xfrm>
          <a:prstGeom prst="rect">
            <a:avLst/>
          </a:prstGeom>
        </p:spPr>
      </p:pic>
      <p:pic>
        <p:nvPicPr>
          <p:cNvPr id="50" name="Bildobjekt 49">
            <a:extLst>
              <a:ext uri="{FF2B5EF4-FFF2-40B4-BE49-F238E27FC236}">
                <a16:creationId xmlns:a16="http://schemas.microsoft.com/office/drawing/2014/main" id="{77E4DA6C-9AC2-47B7-920F-BA90CF8D0B7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714500"/>
            <a:ext cx="3048000" cy="1714500"/>
          </a:xfrm>
          <a:prstGeom prst="rect">
            <a:avLst/>
          </a:prstGeom>
        </p:spPr>
      </p:pic>
      <p:pic>
        <p:nvPicPr>
          <p:cNvPr id="52" name="Bildobjekt 51">
            <a:extLst>
              <a:ext uri="{FF2B5EF4-FFF2-40B4-BE49-F238E27FC236}">
                <a16:creationId xmlns:a16="http://schemas.microsoft.com/office/drawing/2014/main" id="{7590271A-8CDE-4519-B46C-7F519A419BB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pic>
        <p:nvPicPr>
          <p:cNvPr id="54" name="Bildobjekt 53">
            <a:extLst>
              <a:ext uri="{FF2B5EF4-FFF2-40B4-BE49-F238E27FC236}">
                <a16:creationId xmlns:a16="http://schemas.microsoft.com/office/drawing/2014/main" id="{DC8BA721-6607-4ED4-A49D-D1A45554B9A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1" y="0"/>
            <a:ext cx="3048000" cy="1714500"/>
          </a:xfrm>
          <a:prstGeom prst="rect">
            <a:avLst/>
          </a:prstGeom>
        </p:spPr>
      </p:pic>
      <p:pic>
        <p:nvPicPr>
          <p:cNvPr id="56" name="Bildobjekt 55">
            <a:extLst>
              <a:ext uri="{FF2B5EF4-FFF2-40B4-BE49-F238E27FC236}">
                <a16:creationId xmlns:a16="http://schemas.microsoft.com/office/drawing/2014/main" id="{17C987DC-2533-4CBF-9581-848FDD558B8B}"/>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052" r="18948"/>
          <a:stretch/>
        </p:blipFill>
        <p:spPr>
          <a:xfrm>
            <a:off x="9144000" y="0"/>
            <a:ext cx="3048000" cy="3429001"/>
          </a:xfrm>
          <a:prstGeom prst="rect">
            <a:avLst/>
          </a:prstGeom>
        </p:spPr>
      </p:pic>
    </p:spTree>
    <p:custDataLst>
      <p:tags r:id="rId1"/>
    </p:custDataLst>
    <p:extLst>
      <p:ext uri="{BB962C8B-B14F-4D97-AF65-F5344CB8AC3E}">
        <p14:creationId xmlns:p14="http://schemas.microsoft.com/office/powerpoint/2010/main" val="4035772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0E0E5F-1F2F-4705-B07D-94FFC7CF7666}"/>
              </a:ext>
            </a:extLst>
          </p:cNvPr>
          <p:cNvSpPr>
            <a:spLocks noGrp="1"/>
          </p:cNvSpPr>
          <p:nvPr>
            <p:ph type="title"/>
          </p:nvPr>
        </p:nvSpPr>
        <p:spPr/>
        <p:txBody>
          <a:bodyPr rtlCol="0"/>
          <a:lstStyle/>
          <a:p>
            <a:pPr rtl="0"/>
            <a:r>
              <a:rPr lang="sv-SE" dirty="0" err="1"/>
              <a:t>Filmi</a:t>
            </a:r>
            <a:endParaRPr lang="sv-SE" dirty="0"/>
          </a:p>
        </p:txBody>
      </p:sp>
      <p:pic>
        <p:nvPicPr>
          <p:cNvPr id="5" name="1. Arbetsplatser" descr="elokuva, joka näyttää erilaisia ​​työpaikkoja">
            <a:hlinkClick r:id="" action="ppaction://media"/>
            <a:extLst>
              <a:ext uri="{FF2B5EF4-FFF2-40B4-BE49-F238E27FC236}">
                <a16:creationId xmlns:a16="http://schemas.microsoft.com/office/drawing/2014/main" id="{02AD34A5-25FE-37F5-5519-8B2F643DCD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4369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idx="4294967295"/>
          </p:nvPr>
        </p:nvSpPr>
        <p:spPr>
          <a:xfrm>
            <a:off x="693737" y="639216"/>
            <a:ext cx="4735513" cy="1285875"/>
          </a:xfrm>
        </p:spPr>
        <p:txBody>
          <a:bodyPr rtlCol="0"/>
          <a:lstStyle/>
          <a:p>
            <a:pPr rtl="0"/>
            <a:r>
              <a:rPr lang="fi-fi" sz="3200" dirty="0"/>
              <a:t>Luokaa oma unelmatyöympäristönne</a:t>
            </a:r>
            <a:endParaRPr lang="da-DK" sz="3200" dirty="0"/>
          </a:p>
        </p:txBody>
      </p:sp>
      <p:pic>
        <p:nvPicPr>
          <p:cNvPr id="24" name="Bildobjekt 23" descr="En bild som visar text, tecken, vektorgrafik&#10;&#10;Automatiskt genererad beskrivning">
            <a:extLst>
              <a:ext uri="{FF2B5EF4-FFF2-40B4-BE49-F238E27FC236}">
                <a16:creationId xmlns:a16="http://schemas.microsoft.com/office/drawing/2014/main" id="{D5DB4A3C-BBC9-4EF7-9819-9315ED816413}"/>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0248" y="2384920"/>
            <a:ext cx="963473" cy="1014687"/>
          </a:xfrm>
          <a:prstGeom prst="rect">
            <a:avLst/>
          </a:prstGeom>
        </p:spPr>
      </p:pic>
      <p:pic>
        <p:nvPicPr>
          <p:cNvPr id="26" name="Bildobjekt 25">
            <a:extLst>
              <a:ext uri="{FF2B5EF4-FFF2-40B4-BE49-F238E27FC236}">
                <a16:creationId xmlns:a16="http://schemas.microsoft.com/office/drawing/2014/main" id="{ADE84088-6FF9-432A-B602-34CED54B4E7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3054" y="2390798"/>
            <a:ext cx="1002929" cy="1002929"/>
          </a:xfrm>
          <a:prstGeom prst="rect">
            <a:avLst/>
          </a:prstGeom>
        </p:spPr>
      </p:pic>
      <p:pic>
        <p:nvPicPr>
          <p:cNvPr id="28" name="Bildobjekt 27">
            <a:extLst>
              <a:ext uri="{FF2B5EF4-FFF2-40B4-BE49-F238E27FC236}">
                <a16:creationId xmlns:a16="http://schemas.microsoft.com/office/drawing/2014/main" id="{22C9C0DA-5FC2-41A8-BC72-329E5BE9267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1140" y="4572503"/>
            <a:ext cx="901688" cy="1002929"/>
          </a:xfrm>
          <a:prstGeom prst="rect">
            <a:avLst/>
          </a:prstGeom>
        </p:spPr>
      </p:pic>
      <p:pic>
        <p:nvPicPr>
          <p:cNvPr id="30" name="Bildobjekt 29">
            <a:extLst>
              <a:ext uri="{FF2B5EF4-FFF2-40B4-BE49-F238E27FC236}">
                <a16:creationId xmlns:a16="http://schemas.microsoft.com/office/drawing/2014/main" id="{CABAE0FF-F321-4F87-AE2A-21104CE8624E}"/>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3674" y="4561834"/>
            <a:ext cx="901687" cy="1013598"/>
          </a:xfrm>
          <a:prstGeom prst="rect">
            <a:avLst/>
          </a:prstGeom>
        </p:spPr>
      </p:pic>
      <p:sp>
        <p:nvSpPr>
          <p:cNvPr id="32" name="textruta 31">
            <a:extLst>
              <a:ext uri="{FF2B5EF4-FFF2-40B4-BE49-F238E27FC236}">
                <a16:creationId xmlns:a16="http://schemas.microsoft.com/office/drawing/2014/main" id="{EF87FF39-7EBF-43E7-8F61-E0E133D5FC0A}"/>
              </a:ext>
            </a:extLst>
          </p:cNvPr>
          <p:cNvSpPr txBox="1"/>
          <p:nvPr/>
        </p:nvSpPr>
        <p:spPr>
          <a:xfrm>
            <a:off x="2359298" y="2574414"/>
            <a:ext cx="3711585" cy="923330"/>
          </a:xfrm>
          <a:prstGeom prst="rect">
            <a:avLst/>
          </a:prstGeom>
          <a:noFill/>
        </p:spPr>
        <p:txBody>
          <a:bodyPr wrap="square" lIns="91440" tIns="45720" rIns="91440" bIns="45720" rtlCol="0" anchor="t">
            <a:spAutoFit/>
          </a:bodyPr>
          <a:lstStyle/>
          <a:p>
            <a:pPr rtl="0"/>
            <a:r>
              <a:rPr lang="fi-fi" sz="1800" b="1">
                <a:solidFill>
                  <a:schemeClr val="accent2"/>
                </a:solidFill>
              </a:rPr>
              <a:t>Minkä tyyppisen </a:t>
            </a:r>
          </a:p>
          <a:p>
            <a:pPr rtl="0"/>
            <a:r>
              <a:rPr lang="fi-fi" b="1">
                <a:solidFill>
                  <a:schemeClr val="accent2"/>
                </a:solidFill>
              </a:rPr>
              <a:t>työympäristön </a:t>
            </a:r>
            <a:r>
              <a:rPr lang="fi-fi" sz="1800" b="1">
                <a:solidFill>
                  <a:schemeClr val="accent2"/>
                </a:solidFill>
              </a:rPr>
              <a:t>olette valinneet?</a:t>
            </a:r>
          </a:p>
          <a:p>
            <a:pPr rtl="0"/>
            <a:endParaRPr lang="sv-SE" sz="1800" b="1" dirty="0">
              <a:solidFill>
                <a:schemeClr val="accent2"/>
              </a:solidFill>
            </a:endParaRPr>
          </a:p>
        </p:txBody>
      </p:sp>
      <p:sp>
        <p:nvSpPr>
          <p:cNvPr id="33" name="textruta 32">
            <a:extLst>
              <a:ext uri="{FF2B5EF4-FFF2-40B4-BE49-F238E27FC236}">
                <a16:creationId xmlns:a16="http://schemas.microsoft.com/office/drawing/2014/main" id="{22575775-3508-4E51-950D-797995448FC7}"/>
              </a:ext>
            </a:extLst>
          </p:cNvPr>
          <p:cNvSpPr txBox="1"/>
          <p:nvPr/>
        </p:nvSpPr>
        <p:spPr>
          <a:xfrm>
            <a:off x="8080041" y="2619417"/>
            <a:ext cx="3711585" cy="646331"/>
          </a:xfrm>
          <a:prstGeom prst="rect">
            <a:avLst/>
          </a:prstGeom>
          <a:noFill/>
        </p:spPr>
        <p:txBody>
          <a:bodyPr wrap="square" rtlCol="0">
            <a:spAutoFit/>
          </a:bodyPr>
          <a:lstStyle/>
          <a:p>
            <a:pPr rtl="0"/>
            <a:r>
              <a:rPr lang="fi-fi" sz="1800" b="1">
                <a:solidFill>
                  <a:schemeClr val="accent2"/>
                </a:solidFill>
              </a:rPr>
              <a:t>Mitä tarvitaan</a:t>
            </a:r>
          </a:p>
          <a:p>
            <a:pPr rtl="0"/>
            <a:r>
              <a:rPr lang="fi-fi" b="1">
                <a:solidFill>
                  <a:schemeClr val="accent2"/>
                </a:solidFill>
              </a:rPr>
              <a:t>työn suorittamiseen?</a:t>
            </a:r>
            <a:endParaRPr lang="sv-SE" sz="1800" b="1" dirty="0">
              <a:solidFill>
                <a:schemeClr val="accent2"/>
              </a:solidFill>
            </a:endParaRPr>
          </a:p>
        </p:txBody>
      </p:sp>
      <p:sp>
        <p:nvSpPr>
          <p:cNvPr id="34" name="textruta 33">
            <a:extLst>
              <a:ext uri="{FF2B5EF4-FFF2-40B4-BE49-F238E27FC236}">
                <a16:creationId xmlns:a16="http://schemas.microsoft.com/office/drawing/2014/main" id="{4D7A9DFB-1B13-4604-B804-48DFD7E010A3}"/>
              </a:ext>
            </a:extLst>
          </p:cNvPr>
          <p:cNvSpPr txBox="1"/>
          <p:nvPr/>
        </p:nvSpPr>
        <p:spPr>
          <a:xfrm>
            <a:off x="2362067" y="4652102"/>
            <a:ext cx="3382284" cy="923330"/>
          </a:xfrm>
          <a:prstGeom prst="rect">
            <a:avLst/>
          </a:prstGeom>
          <a:noFill/>
        </p:spPr>
        <p:txBody>
          <a:bodyPr wrap="square" rtlCol="0">
            <a:spAutoFit/>
          </a:bodyPr>
          <a:lstStyle/>
          <a:p>
            <a:pPr rtl="0"/>
            <a:r>
              <a:rPr lang="fi-fi" sz="1800" b="1">
                <a:solidFill>
                  <a:schemeClr val="accent2"/>
                </a:solidFill>
              </a:rPr>
              <a:t>Mitkä fyysiset </a:t>
            </a:r>
          </a:p>
          <a:p>
            <a:pPr rtl="0"/>
            <a:r>
              <a:rPr lang="fi-fi" sz="1800" b="1">
                <a:solidFill>
                  <a:schemeClr val="accent2"/>
                </a:solidFill>
              </a:rPr>
              <a:t>työympäristötekijät </a:t>
            </a:r>
          </a:p>
          <a:p>
            <a:pPr rtl="0"/>
            <a:r>
              <a:rPr lang="fi-fi" sz="1800" b="1">
                <a:solidFill>
                  <a:schemeClr val="accent2"/>
                </a:solidFill>
              </a:rPr>
              <a:t>ovat tärkeitä? </a:t>
            </a:r>
            <a:r>
              <a:rPr lang="fi-fi" sz="1800">
                <a:solidFill>
                  <a:schemeClr val="accent2"/>
                </a:solidFill>
              </a:rPr>
              <a:t> </a:t>
            </a:r>
          </a:p>
        </p:txBody>
      </p:sp>
      <p:sp>
        <p:nvSpPr>
          <p:cNvPr id="35" name="textruta 34">
            <a:extLst>
              <a:ext uri="{FF2B5EF4-FFF2-40B4-BE49-F238E27FC236}">
                <a16:creationId xmlns:a16="http://schemas.microsoft.com/office/drawing/2014/main" id="{186CE380-C13D-4E44-90FD-E3B6AFF1C046}"/>
              </a:ext>
            </a:extLst>
          </p:cNvPr>
          <p:cNvSpPr txBox="1"/>
          <p:nvPr/>
        </p:nvSpPr>
        <p:spPr>
          <a:xfrm>
            <a:off x="8080040" y="4652102"/>
            <a:ext cx="3711586" cy="923330"/>
          </a:xfrm>
          <a:prstGeom prst="rect">
            <a:avLst/>
          </a:prstGeom>
          <a:noFill/>
        </p:spPr>
        <p:txBody>
          <a:bodyPr wrap="square" rtlCol="0">
            <a:spAutoFit/>
          </a:bodyPr>
          <a:lstStyle/>
          <a:p>
            <a:pPr rtl="0"/>
            <a:r>
              <a:rPr lang="fi-fi" sz="1800" b="1">
                <a:solidFill>
                  <a:schemeClr val="accent2"/>
                </a:solidFill>
              </a:rPr>
              <a:t>Mitkä psykososiaaliset työympäristötekijät </a:t>
            </a:r>
          </a:p>
          <a:p>
            <a:pPr rtl="0"/>
            <a:r>
              <a:rPr lang="fi-fi" sz="1800" b="1">
                <a:solidFill>
                  <a:schemeClr val="accent2"/>
                </a:solidFill>
              </a:rPr>
              <a:t>ovat tärkeitä? </a:t>
            </a:r>
            <a:r>
              <a:rPr lang="fi-fi" sz="1800">
                <a:solidFill>
                  <a:schemeClr val="accent2"/>
                </a:solidFill>
              </a:rPr>
              <a:t> </a:t>
            </a:r>
          </a:p>
        </p:txBody>
      </p:sp>
    </p:spTree>
    <p:custDataLst>
      <p:tags r:id="rId1"/>
    </p:custDataLst>
    <p:extLst>
      <p:ext uri="{BB962C8B-B14F-4D97-AF65-F5344CB8AC3E}">
        <p14:creationId xmlns:p14="http://schemas.microsoft.com/office/powerpoint/2010/main" val="1204282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5439432" cy="1285875"/>
          </a:xfrm>
        </p:spPr>
        <p:txBody>
          <a:bodyPr rtlCol="0"/>
          <a:lstStyle/>
          <a:p>
            <a:pPr rtl="0"/>
            <a:r>
              <a:rPr lang="fi-fi"/>
              <a:t>Työympäristötekijät</a:t>
            </a:r>
            <a:br>
              <a:rPr lang="sv-SE" dirty="0"/>
            </a:br>
            <a:r>
              <a:rPr lang="fi-fi"/>
              <a:t>- esimerkki</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656568" y="1963057"/>
            <a:ext cx="4698964" cy="3892550"/>
          </a:xfrm>
        </p:spPr>
        <p:txBody>
          <a:bodyPr rtlCol="0"/>
          <a:lstStyle/>
          <a:p>
            <a:pPr marL="0" indent="0" rtl="0">
              <a:buNone/>
            </a:pPr>
            <a:r>
              <a:rPr lang="fi-fi" sz="2400" b="1"/>
              <a:t>Fyysiset</a:t>
            </a:r>
            <a:endParaRPr lang="da-DK" sz="2400" b="1" dirty="0"/>
          </a:p>
          <a:p>
            <a:pPr marL="0" indent="0" rtl="0">
              <a:buNone/>
            </a:pPr>
            <a:r>
              <a:rPr lang="fi-fi" b="1"/>
              <a:t>Ergonomia ja kuormitus</a:t>
            </a:r>
          </a:p>
          <a:p>
            <a:pPr marL="0" indent="0" rtl="0">
              <a:buNone/>
            </a:pPr>
            <a:r>
              <a:rPr lang="fi-fi"/>
              <a:t>Kuinka istut, seisot ja kävelet. </a:t>
            </a:r>
            <a:br>
              <a:rPr lang="sv-SE" dirty="0"/>
            </a:br>
            <a:r>
              <a:rPr lang="fi-fi"/>
              <a:t>Mitä laitteita käytät ja miten esimerkiksi kannat painavia kohteita.</a:t>
            </a:r>
          </a:p>
          <a:p>
            <a:pPr marL="0" indent="0" rtl="0">
              <a:buNone/>
            </a:pPr>
            <a:endParaRPr lang="sv-SE" dirty="0"/>
          </a:p>
          <a:p>
            <a:pPr marL="0" indent="0" rtl="0">
              <a:buNone/>
            </a:pPr>
            <a:r>
              <a:rPr lang="fi-fi" b="1"/>
              <a:t>Ääni, valo ja ilma</a:t>
            </a:r>
          </a:p>
          <a:p>
            <a:pPr marL="0" indent="0" rtl="0">
              <a:buNone/>
            </a:pPr>
            <a:r>
              <a:rPr lang="fi-fi" sz="1800"/>
              <a:t>Kuinka koet fyysisen työympäristösi, häikäiseekö sinua voimakas valo? Onko riittävän lämmintä?</a:t>
            </a:r>
            <a:endParaRPr lang="sv-SE" b="1" dirty="0"/>
          </a:p>
          <a:p>
            <a:pPr marL="0" indent="0" rtl="0">
              <a:buNone/>
            </a:pPr>
            <a:endParaRPr lang="sv-SE" dirty="0"/>
          </a:p>
          <a:p>
            <a:pPr marL="0" indent="0" rtl="0">
              <a:buNone/>
            </a:pPr>
            <a:r>
              <a:rPr lang="fi-fi" b="1"/>
              <a:t>Tekniikka, laitteet, vaaralliset aineet ja turvallisuus</a:t>
            </a:r>
          </a:p>
          <a:p>
            <a:pPr marL="0" indent="0" rtl="0">
              <a:buNone/>
            </a:pPr>
            <a:r>
              <a:rPr lang="fi-fi" sz="1800"/>
              <a:t>Miten työn suorittamisen apuvälineet vaikuttavat meihin. Kaikki tietokoneohjelmistoista suojavarusteisiin.</a:t>
            </a:r>
          </a:p>
          <a:p>
            <a:pPr rtl="0"/>
            <a:endParaRPr lang="sv-SE" b="1" dirty="0"/>
          </a:p>
          <a:p>
            <a:pPr marL="0" indent="0" rtl="0">
              <a:lnSpc>
                <a:spcPct val="115000"/>
              </a:lnSpc>
              <a:buNone/>
            </a:pPr>
            <a:endParaRPr lang="sv-SE" sz="1800" dirty="0">
              <a:effectLst/>
              <a:latin typeface="Arial" panose="020B0604020202020204" pitchFamily="34" charset="0"/>
              <a:ea typeface="Arial" panose="020B0604020202020204" pitchFamily="34" charset="0"/>
            </a:endParaRPr>
          </a:p>
        </p:txBody>
      </p:sp>
      <p:sp>
        <p:nvSpPr>
          <p:cNvPr id="14" name="Platshållare för innehåll 1">
            <a:extLst>
              <a:ext uri="{FF2B5EF4-FFF2-40B4-BE49-F238E27FC236}">
                <a16:creationId xmlns:a16="http://schemas.microsoft.com/office/drawing/2014/main" id="{6505C62B-09D2-4649-A2BC-960F65246281}"/>
              </a:ext>
            </a:extLst>
          </p:cNvPr>
          <p:cNvSpPr txBox="1">
            <a:spLocks/>
          </p:cNvSpPr>
          <p:nvPr/>
        </p:nvSpPr>
        <p:spPr>
          <a:xfrm>
            <a:off x="6096000" y="1963057"/>
            <a:ext cx="5702710"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lnSpc>
                <a:spcPct val="115000"/>
              </a:lnSpc>
              <a:buNone/>
            </a:pPr>
            <a:r>
              <a:rPr lang="fi-fi" sz="2400" b="1" dirty="0"/>
              <a:t>Psykososiaaliset</a:t>
            </a:r>
            <a:endParaRPr lang="da-DK" sz="2400" b="1" dirty="0"/>
          </a:p>
          <a:p>
            <a:pPr marL="0" indent="0" rtl="0">
              <a:buNone/>
            </a:pPr>
            <a:r>
              <a:rPr lang="fi-fi" b="1" dirty="0"/>
              <a:t>Stressi ja vaatimukset</a:t>
            </a:r>
          </a:p>
          <a:p>
            <a:pPr marL="0" indent="0" rtl="0">
              <a:buNone/>
            </a:pPr>
            <a:r>
              <a:rPr lang="fi-fi" dirty="0"/>
              <a:t>Konfliktit, paineet, muutokset ja palautuminen.</a:t>
            </a:r>
          </a:p>
          <a:p>
            <a:pPr marL="0" indent="0" rtl="0">
              <a:buNone/>
            </a:pPr>
            <a:r>
              <a:rPr lang="fi-fi" b="1" dirty="0"/>
              <a:t>Johtajuus</a:t>
            </a:r>
          </a:p>
          <a:p>
            <a:pPr marL="0" indent="0" rtl="0">
              <a:buNone/>
            </a:pPr>
            <a:r>
              <a:rPr lang="fi-fi" dirty="0"/>
              <a:t>Tuki esihenkilöltä/kollegoilta, kehuminen/arvostus ja viestintä.</a:t>
            </a:r>
          </a:p>
          <a:p>
            <a:pPr marL="0" indent="0" rtl="0">
              <a:buNone/>
            </a:pPr>
            <a:r>
              <a:rPr lang="fi-fi" b="1" dirty="0"/>
              <a:t>Viihtyisyys</a:t>
            </a:r>
          </a:p>
          <a:p>
            <a:pPr marL="0" indent="0" rtl="0">
              <a:buNone/>
            </a:pPr>
            <a:r>
              <a:rPr lang="fi-fi" dirty="0"/>
              <a:t>Yhteisöllisyys, vaikuttaminen ja yhteisö.</a:t>
            </a:r>
          </a:p>
        </p:txBody>
      </p:sp>
    </p:spTree>
    <p:custDataLst>
      <p:tags r:id="rId1"/>
    </p:custDataLst>
    <p:extLst>
      <p:ext uri="{BB962C8B-B14F-4D97-AF65-F5344CB8AC3E}">
        <p14:creationId xmlns:p14="http://schemas.microsoft.com/office/powerpoint/2010/main" val="2078054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0D97A8B3-DB24-4ACB-A1D9-F034A5F9DB98}"/>
              </a:ext>
              <a:ext uri="{C183D7F6-B498-43B3-948B-1728B52AA6E4}">
                <adec:decorative xmlns:adec="http://schemas.microsoft.com/office/drawing/2017/decorative" val="1"/>
              </a:ext>
            </a:extLst>
          </p:cNvPr>
          <p:cNvPicPr>
            <a:picLocks noChangeAspect="1"/>
          </p:cNvPicPr>
          <p:nvPr/>
        </p:nvPicPr>
        <p:blipFill rotWithShape="1">
          <a:blip r:embed="rId4"/>
          <a:srcRect l="5285" t="5069" r="48905" b="14766"/>
          <a:stretch/>
        </p:blipFill>
        <p:spPr>
          <a:xfrm>
            <a:off x="0" y="0"/>
            <a:ext cx="12192000" cy="6858000"/>
          </a:xfrm>
          <a:prstGeom prst="rect">
            <a:avLst/>
          </a:prstGeom>
        </p:spPr>
      </p:pic>
      <p:sp>
        <p:nvSpPr>
          <p:cNvPr id="9" name="LAN_Thanks">
            <a:extLst>
              <a:ext uri="{FF2B5EF4-FFF2-40B4-BE49-F238E27FC236}">
                <a16:creationId xmlns:a16="http://schemas.microsoft.com/office/drawing/2014/main" id="{559FA02F-A9AC-4309-A8F3-44663EE1B51E}"/>
              </a:ext>
            </a:extLst>
          </p:cNvPr>
          <p:cNvSpPr txBox="1">
            <a:spLocks/>
          </p:cNvSpPr>
          <p:nvPr/>
        </p:nvSpPr>
        <p:spPr>
          <a:xfrm>
            <a:off x="2426068" y="1802981"/>
            <a:ext cx="8167098" cy="1490661"/>
          </a:xfrm>
          <a:prstGeom prst="rect">
            <a:avLst/>
          </a:prstGeom>
        </p:spPr>
        <p:txBody>
          <a:bodyPr vert="horz" lIns="0" tIns="0" rIns="0" bIns="0" rtlCol="0" anchor="t" anchorCtr="0">
            <a:noAutofit/>
          </a:bodyPr>
          <a:lstStyle>
            <a:lvl1pPr algn="l" defTabSz="914400" rtl="0" eaLnBrk="1" latinLnBrk="0" hangingPunct="1">
              <a:lnSpc>
                <a:spcPct val="87000"/>
              </a:lnSpc>
              <a:spcBef>
                <a:spcPct val="0"/>
              </a:spcBef>
              <a:buNone/>
              <a:defRPr sz="7800" b="1" kern="1200">
                <a:solidFill>
                  <a:srgbClr val="ADCFF1"/>
                </a:solidFill>
                <a:latin typeface="+mj-lt"/>
                <a:ea typeface="+mj-ea"/>
                <a:cs typeface="+mj-cs"/>
              </a:defRPr>
            </a:lvl1pPr>
          </a:lstStyle>
          <a:p>
            <a:pPr rtl="0"/>
            <a:r>
              <a:rPr lang="fi-fi">
                <a:solidFill>
                  <a:schemeClr val="accent6"/>
                </a:solidFill>
              </a:rPr>
              <a:t>Hyvin tehty!</a:t>
            </a:r>
            <a:br>
              <a:rPr lang="en-GB" dirty="0">
                <a:solidFill>
                  <a:schemeClr val="accent6"/>
                </a:solidFill>
              </a:rPr>
            </a:br>
            <a:endParaRPr lang="en-GB" dirty="0">
              <a:solidFill>
                <a:schemeClr val="accent6"/>
              </a:solidFill>
            </a:endParaRPr>
          </a:p>
        </p:txBody>
      </p:sp>
      <p:sp>
        <p:nvSpPr>
          <p:cNvPr id="10" name="textruta 9">
            <a:extLst>
              <a:ext uri="{FF2B5EF4-FFF2-40B4-BE49-F238E27FC236}">
                <a16:creationId xmlns:a16="http://schemas.microsoft.com/office/drawing/2014/main" id="{B45E1075-A258-488F-A580-0C30E8A27E20}"/>
              </a:ext>
            </a:extLst>
          </p:cNvPr>
          <p:cNvSpPr txBox="1"/>
          <p:nvPr/>
        </p:nvSpPr>
        <p:spPr>
          <a:xfrm>
            <a:off x="2426068" y="2921168"/>
            <a:ext cx="4757008" cy="677108"/>
          </a:xfrm>
          <a:prstGeom prst="rect">
            <a:avLst/>
          </a:prstGeom>
          <a:noFill/>
        </p:spPr>
        <p:txBody>
          <a:bodyPr wrap="none" lIns="0" tIns="0" rIns="0" bIns="0" rtlCol="0" anchor="t">
            <a:spAutoFit/>
          </a:bodyPr>
          <a:lstStyle/>
          <a:p>
            <a:pPr rtl="0"/>
            <a:r>
              <a:rPr lang="fi-fi" sz="2200" dirty="0">
                <a:solidFill>
                  <a:schemeClr val="accent6"/>
                </a:solidFill>
              </a:rPr>
              <a:t>Mitä </a:t>
            </a:r>
            <a:r>
              <a:rPr lang="fi-fi" sz="2200">
                <a:solidFill>
                  <a:schemeClr val="accent6"/>
                </a:solidFill>
              </a:rPr>
              <a:t>kerrot unelmatyöympäristöstänne</a:t>
            </a:r>
            <a:r>
              <a:rPr lang="fi-fi" sz="2200" dirty="0">
                <a:solidFill>
                  <a:schemeClr val="accent6"/>
                </a:solidFill>
              </a:rPr>
              <a:t>?</a:t>
            </a:r>
          </a:p>
          <a:p>
            <a:pPr rtl="0"/>
            <a:r>
              <a:rPr lang="fi-fi" sz="2200" dirty="0">
                <a:solidFill>
                  <a:schemeClr val="accent6"/>
                </a:solidFill>
              </a:rPr>
              <a:t>Mieti seuraavaksi kerraksi!</a:t>
            </a:r>
          </a:p>
        </p:txBody>
      </p:sp>
    </p:spTree>
    <p:custDataLst>
      <p:tags r:id="rId1"/>
    </p:custDataLst>
    <p:extLst>
      <p:ext uri="{BB962C8B-B14F-4D97-AF65-F5344CB8AC3E}">
        <p14:creationId xmlns:p14="http://schemas.microsoft.com/office/powerpoint/2010/main" val="32148284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374761877678682"/>
</p:tagLst>
</file>

<file path=ppt/tags/tag2.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3.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4.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5.xml><?xml version="1.0" encoding="utf-8"?>
<p:tagLst xmlns:a="http://schemas.openxmlformats.org/drawingml/2006/main" xmlns:r="http://schemas.openxmlformats.org/officeDocument/2006/relationships" xmlns:p="http://schemas.openxmlformats.org/presentationml/2006/main">
  <p:tag name="TEMPLAFYSLIDEID" val="637374761877991318"/>
</p:tagLst>
</file>

<file path=ppt/theme/theme1.xml><?xml version="1.0" encoding="utf-8"?>
<a:theme xmlns:a="http://schemas.openxmlformats.org/drawingml/2006/main" name="16-9 skabelon UK 2010">
  <a:themeElements>
    <a:clrScheme name="Norden">
      <a:dk1>
        <a:srgbClr val="000000"/>
      </a:dk1>
      <a:lt1>
        <a:sysClr val="window" lastClr="FFFFFF"/>
      </a:lt1>
      <a:dk2>
        <a:srgbClr val="BCBDE2"/>
      </a:dk2>
      <a:lt2>
        <a:srgbClr val="FFF0BE"/>
      </a:lt2>
      <a:accent1>
        <a:srgbClr val="385988"/>
      </a:accent1>
      <a:accent2>
        <a:srgbClr val="006EB6"/>
      </a:accent2>
      <a:accent3>
        <a:srgbClr val="ADCFF1"/>
      </a:accent3>
      <a:accent4>
        <a:srgbClr val="F42941"/>
      </a:accent4>
      <a:accent5>
        <a:srgbClr val="FBA9B3"/>
      </a:accent5>
      <a:accent6>
        <a:srgbClr val="FDCF41"/>
      </a:accent6>
      <a:hlink>
        <a:srgbClr val="006EB6"/>
      </a:hlink>
      <a:folHlink>
        <a:srgbClr val="ADCFF1"/>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2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200" dirty="0" err="1">
            <a:solidFill>
              <a:srgbClr val="006EB6"/>
            </a:solidFill>
          </a:defRPr>
        </a:defPPr>
      </a:lstStyle>
    </a:txDef>
  </a:objectDefaults>
  <a:extraClrSchemeLst/>
  <a:extLst>
    <a:ext uri="{05A4C25C-085E-4340-85A3-A5531E510DB2}">
      <thm15:themeFamily xmlns:thm15="http://schemas.microsoft.com/office/thememl/2012/main" name="Nordisk Ministerad 16-9 skabelon UK.potx" id="{807943BC-83A0-48BF-A001-5EDF5F5DFAF7}" vid="{B893AAA3-6A1D-4AAC-9768-CF8FCC2580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c631e49-1351-41f8-85ca-9c948efef50d">
      <Terms xmlns="http://schemas.microsoft.com/office/infopath/2007/PartnerControls"/>
    </lcf76f155ced4ddcb4097134ff3c332f>
    <TaxCatchAll xmlns="7a8c5c01-e03e-4ef4-9a1c-76044e77be7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105DED94D69644180770898D4B6B63D" ma:contentTypeVersion="14" ma:contentTypeDescription="Skapa ett nytt dokument." ma:contentTypeScope="" ma:versionID="721e67b61ce5821c4d7e86f67c09e591">
  <xsd:schema xmlns:xsd="http://www.w3.org/2001/XMLSchema" xmlns:xs="http://www.w3.org/2001/XMLSchema" xmlns:p="http://schemas.microsoft.com/office/2006/metadata/properties" xmlns:ns2="8c631e49-1351-41f8-85ca-9c948efef50d" xmlns:ns3="7a8c5c01-e03e-4ef4-9a1c-76044e77be70" targetNamespace="http://schemas.microsoft.com/office/2006/metadata/properties" ma:root="true" ma:fieldsID="79245701a7640c041863da5184330f3d" ns2:_="" ns3:_="">
    <xsd:import namespace="8c631e49-1351-41f8-85ca-9c948efef50d"/>
    <xsd:import namespace="7a8c5c01-e03e-4ef4-9a1c-76044e77be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31e49-1351-41f8-85ca-9c948efef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8d8f4052-171c-41dc-9313-fa420e7c94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8c5c01-e03e-4ef4-9a1c-76044e77be7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fb7e409-8e45-483d-be78-d243243cf00b}" ma:internalName="TaxCatchAll" ma:showField="CatchAllData" ma:web="7a8c5c01-e03e-4ef4-9a1c-76044e77be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6169A4-4D07-4DCF-8BC9-CCBF38D2E554}">
  <ds:schemaRefs>
    <ds:schemaRef ds:uri="http://schemas.microsoft.com/sharepoint/v3/contenttype/forms"/>
  </ds:schemaRefs>
</ds:datastoreItem>
</file>

<file path=customXml/itemProps2.xml><?xml version="1.0" encoding="utf-8"?>
<ds:datastoreItem xmlns:ds="http://schemas.openxmlformats.org/officeDocument/2006/customXml" ds:itemID="{737E26FC-B8DC-4626-B0B1-E087CA0F6866}">
  <ds:schemaRefs>
    <ds:schemaRef ds:uri="http://schemas.openxmlformats.org/package/2006/metadata/core-properties"/>
    <ds:schemaRef ds:uri="http://purl.org/dc/dcmitype/"/>
    <ds:schemaRef ds:uri="http://schemas.microsoft.com/office/infopath/2007/PartnerControls"/>
    <ds:schemaRef ds:uri="ebb82943-49da-4504-a2f3-a33fb2eb95f1"/>
    <ds:schemaRef ds:uri="http://purl.org/dc/elements/1.1/"/>
    <ds:schemaRef ds:uri="http://schemas.microsoft.com/office/2006/metadata/properties"/>
    <ds:schemaRef ds:uri="http://schemas.microsoft.com/office/2006/documentManagement/types"/>
    <ds:schemaRef ds:uri="http://schemas.microsoft.com/sharepoint/v4"/>
    <ds:schemaRef ds:uri="http://purl.org/dc/terms/"/>
    <ds:schemaRef ds:uri="http://www.w3.org/XML/1998/namespace"/>
  </ds:schemaRefs>
</ds:datastoreItem>
</file>

<file path=customXml/itemProps3.xml><?xml version="1.0" encoding="utf-8"?>
<ds:datastoreItem xmlns:ds="http://schemas.openxmlformats.org/officeDocument/2006/customXml" ds:itemID="{DB230C0D-DCBE-4A36-BE8F-DA875183B955}"/>
</file>

<file path=docProps/app.xml><?xml version="1.0" encoding="utf-8"?>
<Properties xmlns="http://schemas.openxmlformats.org/officeDocument/2006/extended-properties" xmlns:vt="http://schemas.openxmlformats.org/officeDocument/2006/docPropsVTypes">
  <Template/>
  <TotalTime>0</TotalTime>
  <Words>602</Words>
  <Application>Microsoft Office PowerPoint</Application>
  <PresentationFormat>Laajakuva</PresentationFormat>
  <Paragraphs>95</Paragraphs>
  <Slides>6</Slides>
  <Notes>6</Notes>
  <HiddenSlides>0</HiddenSlides>
  <MMClips>1</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6</vt:i4>
      </vt:variant>
    </vt:vector>
  </HeadingPairs>
  <TitlesOfParts>
    <vt:vector size="13" baseType="lpstr">
      <vt:lpstr>Arial</vt:lpstr>
      <vt:lpstr>Calibri</vt:lpstr>
      <vt:lpstr>Corbel</vt:lpstr>
      <vt:lpstr>Open Sans</vt:lpstr>
      <vt:lpstr>Symbol</vt:lpstr>
      <vt:lpstr>Times New Roman</vt:lpstr>
      <vt:lpstr>16-9 skabelon UK 2010</vt:lpstr>
      <vt:lpstr>Luo unelmatyöympäristö</vt:lpstr>
      <vt:lpstr>Tämän  osaatte nyt!</vt:lpstr>
      <vt:lpstr>Filmi</vt:lpstr>
      <vt:lpstr>Luokaa oma unelmatyöympäristönne</vt:lpstr>
      <vt:lpstr>Työympäristötekijät - esimerkki</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Skapa en drömarbetsmiljö</dc:title>
  <dc:creator/>
  <cp:keywords/>
  <cp:lastModifiedBy/>
  <cp:revision>26</cp:revision>
  <dcterms:modified xsi:type="dcterms:W3CDTF">2023-04-26T12:30:08Z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norden</vt:lpwstr>
  </property>
  <property fmtid="{D5CDD505-2E9C-101B-9397-08002B2CF9AE}" pid="3" name="TemplateId">
    <vt:lpwstr>637374761838020572</vt:lpwstr>
  </property>
  <property fmtid="{D5CDD505-2E9C-101B-9397-08002B2CF9AE}" pid="4" name="UserProfileId">
    <vt:lpwstr>637679948732561812</vt:lpwstr>
  </property>
  <property fmtid="{D5CDD505-2E9C-101B-9397-08002B2CF9AE}" pid="5" name="TemplafyTimeStamp">
    <vt:lpwstr>2019-10-10T10:09:25.4754505Z</vt:lpwstr>
  </property>
  <property fmtid="{D5CDD505-2E9C-101B-9397-08002B2CF9AE}" pid="6" name="ContentTypeId">
    <vt:lpwstr>0x010100EAEE7078030C9347BE62B013C3657FCF</vt:lpwstr>
  </property>
  <property fmtid="{D5CDD505-2E9C-101B-9397-08002B2CF9AE}" pid="7" name="TaxKeyword">
    <vt:lpwstr/>
  </property>
  <property fmtid="{D5CDD505-2E9C-101B-9397-08002B2CF9AE}" pid="8" name="MediaServiceImageTags">
    <vt:lpwstr/>
  </property>
</Properties>
</file>