
<file path=[Content_Types].xml><?xml version="1.0" encoding="utf-8"?>
<Types xmlns="http://schemas.openxmlformats.org/package/2006/content-types">
  <Default Extension="bin" ContentType="image/png"/>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media/image27.bin"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1"/>
  </p:notesMasterIdLst>
  <p:handoutMasterIdLst>
    <p:handoutMasterId r:id="rId12"/>
  </p:handoutMasterIdLst>
  <p:sldIdLst>
    <p:sldId id="309" r:id="rId5"/>
    <p:sldId id="332" r:id="rId6"/>
    <p:sldId id="319" r:id="rId7"/>
    <p:sldId id="325" r:id="rId8"/>
    <p:sldId id="333" r:id="rId9"/>
    <p:sldId id="287" r:id="rId10"/>
  </p:sldIdLst>
  <p:sldSz cx="12192000" cy="6858000"/>
  <p:notesSz cx="6808788" cy="9940925"/>
  <p:defaultTextStyle>
    <a:defPPr rtl="0">
      <a:defRPr lang="n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FF1"/>
    <a:srgbClr val="FDFDFD"/>
    <a:srgbClr val="FDCF41"/>
    <a:srgbClr val="006EB6"/>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BB5DFE-C6B1-4936-AF9E-3EE466454AB4}" v="2" dt="2023-03-20T08:40:20.827"/>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86425" autoAdjust="0"/>
  </p:normalViewPr>
  <p:slideViewPr>
    <p:cSldViewPr snapToGrid="0" showGuides="1">
      <p:cViewPr varScale="1">
        <p:scale>
          <a:sx n="96" d="100"/>
          <a:sy n="96" d="100"/>
        </p:scale>
        <p:origin x="300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18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pPr rtl="0"/>
            <a:endParaRPr lang="da-DK"/>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pPr rtl="0"/>
            <a:fld id="{400BA559-C1C5-4943-B542-8794232D57DA}" type="datetimeFigureOut">
              <a:rPr lang="da-DK"/>
              <a:t>20-03-2023</a:t>
            </a:fld>
            <a:endParaRPr lang="da-DK"/>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pPr rtl="0"/>
            <a:endParaRPr lang="da-DK"/>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pPr rtl="0"/>
            <a:fld id="{AEDAC64D-F328-458C-83FB-46E4CB2334DA}" type="slidenum">
              <a:rPr lang="da-DK"/>
              <a:t>‹#›</a:t>
            </a:fld>
            <a:endParaRPr lang="da-DK"/>
          </a:p>
        </p:txBody>
      </p:sp>
    </p:spTree>
    <p:extLst>
      <p:ext uri="{BB962C8B-B14F-4D97-AF65-F5344CB8AC3E}">
        <p14:creationId xmlns:p14="http://schemas.microsoft.com/office/powerpoint/2010/main" val="236940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atin typeface="Arial" panose="020B0604020202020204" pitchFamily="34" charset="0"/>
              </a:defRPr>
            </a:lvl1pPr>
          </a:lstStyle>
          <a:p>
            <a:pPr rtl="0"/>
            <a:endParaRPr lang="en-GB" dirty="0"/>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atin typeface="Arial" panose="020B0604020202020204" pitchFamily="34" charset="0"/>
              </a:defRPr>
            </a:lvl1pPr>
          </a:lstStyle>
          <a:p>
            <a:pPr rtl="0"/>
            <a:fld id="{CD72A38B-F9FA-4036-A084-652409E98F08}" type="datetimeFigureOut">
              <a:rPr lang="en-GB"/>
              <a:pPr rtl="0"/>
              <a:t>20/03/2023</a:t>
            </a:fld>
            <a:endParaRPr lang="en-GB" dirty="0"/>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rtl="0"/>
            <a:r>
              <a:rPr lang="nn-no"/>
              <a:t>Click to edit Master text styles</a:t>
            </a:r>
          </a:p>
          <a:p>
            <a:pPr lvl="1" rtl="0"/>
            <a:r>
              <a:rPr lang="nn-no"/>
              <a:t>Second level</a:t>
            </a:r>
          </a:p>
          <a:p>
            <a:pPr lvl="2" rtl="0"/>
            <a:r>
              <a:rPr lang="nn-no"/>
              <a:t>Third level</a:t>
            </a:r>
          </a:p>
          <a:p>
            <a:pPr lvl="3" rtl="0"/>
            <a:r>
              <a:rPr lang="nn-no"/>
              <a:t>Fourth level</a:t>
            </a:r>
          </a:p>
          <a:p>
            <a:pPr lvl="4" rtl="0"/>
            <a:r>
              <a:rPr lang="nn-no"/>
              <a:t>Fifth level</a:t>
            </a:r>
            <a:endParaRPr lang="en-GB" dirty="0"/>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atin typeface="Arial" panose="020B0604020202020204" pitchFamily="34" charset="0"/>
              </a:defRPr>
            </a:lvl1pPr>
          </a:lstStyle>
          <a:p>
            <a:pPr rtl="0"/>
            <a:endParaRPr lang="en-GB" dirty="0"/>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atin typeface="Arial" panose="020B0604020202020204" pitchFamily="34" charset="0"/>
              </a:defRPr>
            </a:lvl1pPr>
          </a:lstStyle>
          <a:p>
            <a:pPr rtl="0"/>
            <a:fld id="{49436F85-577F-4A92-A47F-D540A2BCC821}" type="slidenum">
              <a:rPr lang="en-GB"/>
              <a:pPr/>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15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Målet med leksjonen: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Etter leksjonen skal elevane vere klar over at arbeidsmarknaden forandrar seg. Dei skal også tenke over kva yrke som kjem til å finnast i framtida. Dei skal også ha fått ei forståing for at arbeidsmiljøet endrar seg med arbeidsmarknaden.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Du skal no vise filmen «Arbeidsmiljø i framtida» som inspirasjon.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rtl="0"/>
            <a:endParaRPr lang="sv-SE" dirty="0"/>
          </a:p>
        </p:txBody>
      </p:sp>
      <p:sp>
        <p:nvSpPr>
          <p:cNvPr id="4" name="Platshållare för bildnummer 3"/>
          <p:cNvSpPr>
            <a:spLocks noGrp="1"/>
          </p:cNvSpPr>
          <p:nvPr>
            <p:ph type="sldNum" sz="quarter" idx="5"/>
          </p:nvPr>
        </p:nvSpPr>
        <p:spPr/>
        <p:txBody>
          <a:bodyPr rtlCol="0"/>
          <a:lstStyle/>
          <a:p>
            <a:pPr rtl="0"/>
            <a:fld id="{49436F85-577F-4A92-A47F-D540A2BCC821}" type="slidenum">
              <a:rPr lang="en-GB" smtClean="0"/>
              <a:pPr/>
              <a:t>1</a:t>
            </a:fld>
            <a:endParaRPr lang="en-GB" dirty="0"/>
          </a:p>
        </p:txBody>
      </p:sp>
    </p:spTree>
    <p:extLst>
      <p:ext uri="{BB962C8B-B14F-4D97-AF65-F5344CB8AC3E}">
        <p14:creationId xmlns:p14="http://schemas.microsoft.com/office/powerpoint/2010/main" val="346889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Instruksjon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Start filmen</a:t>
            </a:r>
          </a:p>
          <a:p>
            <a:pPr>
              <a:lnSpc>
                <a:spcPct val="107000"/>
              </a:lnSpc>
              <a:spcAft>
                <a:spcPts val="800"/>
              </a:spcAft>
            </a:pP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Formål</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Filmen introduserer emna arbeidsmiljøet i framtida ved å vise fram ulike yrke og arbeidsmiljø med futuristiske innslag. Formålet er å inspirere elevane før øvingane som følger i leksjonen.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pPr rtl="0"/>
            <a:fld id="{49436F85-577F-4A92-A47F-D540A2BCC821}" type="slidenum">
              <a:rPr lang="en-GB" smtClean="0"/>
              <a:pPr rtl="0"/>
              <a:t>2</a:t>
            </a:fld>
            <a:endParaRPr lang="en-GB" dirty="0"/>
          </a:p>
        </p:txBody>
      </p:sp>
    </p:spTree>
    <p:extLst>
      <p:ext uri="{BB962C8B-B14F-4D97-AF65-F5344CB8AC3E}">
        <p14:creationId xmlns:p14="http://schemas.microsoft.com/office/powerpoint/2010/main" val="3401845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Instruksjon: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1 Gi ein kort introduksjon til øvinga i karusellen.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AutoNum type="arabicPlain" startAt="2"/>
            </a:pPr>
            <a:r>
              <a:rPr lang="nn-NO" sz="1800" dirty="0">
                <a:effectLst/>
                <a:latin typeface="Corbel" panose="020B0503020204020204" pitchFamily="34" charset="0"/>
                <a:ea typeface="Calibri" panose="020F0502020204030204" pitchFamily="34" charset="0"/>
                <a:cs typeface="Arial" panose="020B0604020202020204" pitchFamily="34" charset="0"/>
              </a:rPr>
              <a:t>Gjennomfør øvinga i karusellen.</a:t>
            </a:r>
          </a:p>
          <a:p>
            <a:pPr marL="0" indent="0">
              <a:lnSpc>
                <a:spcPct val="107000"/>
              </a:lnSpc>
              <a:spcAft>
                <a:spcPts val="800"/>
              </a:spcAft>
              <a:buNone/>
            </a:pP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Slik fungerer øvinga</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Sørg for at kvart spørsmål er skrive ned på eit papirark.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Del elevane inn i fire grupper. Gruppene skal sitte avskilt frå kvarandre i klasserommet. Viss det er ein stor klasse, kan ein doble spørsmåla og organisere klassen i to spor.</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Del deretter ut arka til dei fire gruppene.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Gruppene skal i løpet av to minutt skrive ned så mykje dei kan komme på om det aktuelle spørsmålet dei har framfor seg på arket. Det held med stikkord. Du held kontroll på tida.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Etter nokre minutt skal elevane reise seg og byte til neste bord med neste spørsmål. Gjenta til dei har svar på alle spørsmåla.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 Les opp spørsmåla som dei skal svare på under øvinga.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Spørsmåla du ser i presentasjonen, er representerte av ikon på papirarket:</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nn-NO" sz="1800" dirty="0">
                <a:effectLst/>
                <a:latin typeface="Corbel" panose="020B0503020204020204" pitchFamily="34" charset="0"/>
                <a:ea typeface="Calibri" panose="020F0502020204030204" pitchFamily="34" charset="0"/>
                <a:cs typeface="Times New Roman" panose="02020603050405020304" pitchFamily="18" charset="0"/>
              </a:rPr>
              <a:t>Ikon: eit hus – korleis bur vi?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nn-NO" sz="1800" dirty="0">
                <a:effectLst/>
                <a:latin typeface="Corbel" panose="020B0503020204020204" pitchFamily="34" charset="0"/>
                <a:ea typeface="Calibri" panose="020F0502020204030204" pitchFamily="34" charset="0"/>
                <a:cs typeface="Times New Roman" panose="02020603050405020304" pitchFamily="18" charset="0"/>
              </a:rPr>
              <a:t>Ikon: dokumentmappe – kva jobbar vi med?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nn-NO" sz="1800" dirty="0">
                <a:effectLst/>
                <a:latin typeface="Corbel" panose="020B0503020204020204" pitchFamily="34" charset="0"/>
                <a:ea typeface="Calibri" panose="020F0502020204030204" pitchFamily="34" charset="0"/>
                <a:cs typeface="Times New Roman" panose="02020603050405020304" pitchFamily="18" charset="0"/>
              </a:rPr>
              <a:t>Ikon: transportmiddel – korleis reiser vi? (Gi eksempel ved behov: Er det via kollektivtrafikk, eigen bil? Bildeling/</a:t>
            </a:r>
            <a:r>
              <a:rPr lang="nn-NO" sz="1800" dirty="0" err="1">
                <a:effectLst/>
                <a:latin typeface="Corbel" panose="020B0503020204020204" pitchFamily="34" charset="0"/>
                <a:ea typeface="Calibri" panose="020F0502020204030204" pitchFamily="34" charset="0"/>
                <a:cs typeface="Times New Roman" panose="02020603050405020304" pitchFamily="18" charset="0"/>
              </a:rPr>
              <a:t>carpool</a:t>
            </a:r>
            <a:r>
              <a:rPr lang="nn-NO" sz="1800" dirty="0">
                <a:effectLst/>
                <a:latin typeface="Corbel" panose="020B0503020204020204" pitchFamily="34" charset="0"/>
                <a:ea typeface="Calibri" panose="020F0502020204030204" pitchFamily="34" charset="0"/>
                <a:cs typeface="Times New Roman" panose="02020603050405020304" pitchFamily="18" charset="0"/>
              </a:rPr>
              <a:t>?) </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Calibri" panose="020F0502020204030204" pitchFamily="34" charset="0"/>
              <a:buChar char="-"/>
            </a:pPr>
            <a:r>
              <a:rPr lang="nn-NO" sz="1800" dirty="0">
                <a:effectLst/>
                <a:latin typeface="Corbel" panose="020B0503020204020204" pitchFamily="34" charset="0"/>
                <a:ea typeface="Calibri" panose="020F0502020204030204" pitchFamily="34" charset="0"/>
                <a:cs typeface="Times New Roman" panose="02020603050405020304" pitchFamily="18" charset="0"/>
              </a:rPr>
              <a:t>Ikon: hjarte – kva er viktig for korleis vi har det? (eksempel: Korleis ser helsevesenet ut? Kva slags mat et vi? Kva slags type fysisk aktivitet driv vi med?)</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Start karusellen ved å oppfordre elevane til å tenke seg til at det er år 2050.</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3</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Etter at øvinga er ferdig, ber du ein representant frå kvar gruppe om å samanfatte kort alt som har blitt skrive om spørsmålet. Gjer dette i plenum.</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dirty="0">
                <a:solidFill>
                  <a:srgbClr val="000000"/>
                </a:solidFill>
                <a:effectLst/>
                <a:latin typeface="Corbel" panose="020B0503020204020204" pitchFamily="34" charset="0"/>
                <a:ea typeface="Calibri" panose="020F0502020204030204" pitchFamily="34" charset="0"/>
                <a:cs typeface="Arial" panose="020B0604020202020204" pitchFamily="34" charset="0"/>
              </a:rPr>
              <a:t>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Formål:</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Å la elevane reflektere og tenke gjennom korleis vi kjem til å leve i framtida.</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3</a:t>
            </a:fld>
            <a:endParaRPr lang="en-GB" dirty="0"/>
          </a:p>
        </p:txBody>
      </p:sp>
    </p:spTree>
    <p:extLst>
      <p:ext uri="{BB962C8B-B14F-4D97-AF65-F5344CB8AC3E}">
        <p14:creationId xmlns:p14="http://schemas.microsoft.com/office/powerpoint/2010/main" val="2633337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Instruksjon</a:t>
            </a:r>
            <a:r>
              <a:rPr lang="nn-NO" sz="1800" dirty="0">
                <a:effectLst/>
                <a:latin typeface="Corbel" panose="020B0503020204020204" pitchFamily="34" charset="0"/>
                <a:ea typeface="Calibri" panose="020F0502020204030204" pitchFamily="34" charset="0"/>
                <a:cs typeface="Arial" panose="020B0604020202020204" pitchFamily="34" charset="0"/>
              </a:rPr>
              <a:t>:</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Elevane skal no få tenke gjennom at nokre yrke har forandra seg med tida, og andre ikkje. Diskuter med elevane i samla klasse.</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Teikn inn yrka som du klikkar fram i presentasjonen, i ein tabell.</a:t>
            </a:r>
          </a:p>
          <a:p>
            <a:pPr>
              <a:lnSpc>
                <a:spcPct val="107000"/>
              </a:lnSpc>
              <a:spcAft>
                <a:spcPts val="800"/>
              </a:spcAft>
            </a:pP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Bruk det første yrket, bilmekanikar, som eit eksempel de går gjennom saman i klassen.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Før: Å vere bilmekanikar var eit tungt og slitsamt yrke, og det fanst ikkje verneutstyr. Å byte olje f.eks.</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No: I dag er yrket meir teknisk, og ein bruker elektronisk test- og måleutstyr ved feilsøking. Ein bruker verneutstyr ved handtering av farlege stoff.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Framtida: Bilmekanikaren i framtida blir enda meir digital og vil komme til å krevje teknisk kunnskap. Elbilar har f.eks. ein heilt annan slags motor, og det kan hende det kjem til å finnast sjølvkøyrande bilar? </a:t>
            </a:r>
          </a:p>
          <a:p>
            <a:pPr>
              <a:lnSpc>
                <a:spcPct val="107000"/>
              </a:lnSpc>
              <a:spcAft>
                <a:spcPts val="800"/>
              </a:spcAft>
            </a:pP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La elevane diskutere dei resterande yrka på same måte i klasserommet. Klikk fram eitt av yrka om gongen.</a:t>
            </a:r>
          </a:p>
          <a:p>
            <a:pPr>
              <a:lnSpc>
                <a:spcPct val="107000"/>
              </a:lnSpc>
              <a:spcAft>
                <a:spcPts val="800"/>
              </a:spcAft>
            </a:pP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Dette er yrka elevane skal jobbe med:</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nn-NO" sz="1800" dirty="0">
                <a:effectLst/>
                <a:latin typeface="Corbel" panose="020B0503020204020204" pitchFamily="34" charset="0"/>
                <a:ea typeface="Calibri" panose="020F0502020204030204" pitchFamily="34" charset="0"/>
                <a:cs typeface="Arial" panose="020B0604020202020204" pitchFamily="34" charset="0"/>
              </a:rPr>
              <a:t>kontormedarbeidar</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nn-NO" sz="1800" dirty="0">
                <a:effectLst/>
                <a:latin typeface="Corbel" panose="020B0503020204020204" pitchFamily="34" charset="0"/>
                <a:ea typeface="Calibri" panose="020F0502020204030204" pitchFamily="34" charset="0"/>
                <a:cs typeface="Arial" panose="020B0604020202020204" pitchFamily="34" charset="0"/>
              </a:rPr>
              <a:t>barnehagelærar</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nn-NO" sz="1800" dirty="0">
                <a:effectLst/>
                <a:latin typeface="Corbel" panose="020B0503020204020204" pitchFamily="34" charset="0"/>
                <a:ea typeface="Calibri" panose="020F0502020204030204" pitchFamily="34" charset="0"/>
                <a:cs typeface="Arial" panose="020B0604020202020204" pitchFamily="34" charset="0"/>
              </a:rPr>
              <a:t>sjukepleiar</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nn-NO" sz="1800" dirty="0">
                <a:effectLst/>
                <a:latin typeface="Corbel" panose="020B0503020204020204" pitchFamily="34" charset="0"/>
                <a:ea typeface="Calibri" panose="020F0502020204030204" pitchFamily="34" charset="0"/>
                <a:cs typeface="Arial" panose="020B0604020202020204" pitchFamily="34" charset="0"/>
              </a:rPr>
              <a:t>influensar</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nn-NO" sz="1800" dirty="0">
                <a:effectLst/>
                <a:latin typeface="Corbel" panose="020B0503020204020204" pitchFamily="34" charset="0"/>
                <a:ea typeface="Calibri" panose="020F0502020204030204" pitchFamily="34" charset="0"/>
                <a:cs typeface="Arial" panose="020B0604020202020204" pitchFamily="34" charset="0"/>
              </a:rPr>
              <a:t>eige forslag</a:t>
            </a:r>
          </a:p>
          <a:p>
            <a:pPr marL="0" lvl="0" indent="0">
              <a:lnSpc>
                <a:spcPct val="107000"/>
              </a:lnSpc>
              <a:spcAft>
                <a:spcPts val="800"/>
              </a:spcAft>
              <a:buFont typeface="Symbol" panose="05050102010706020507" pitchFamily="18" charset="2"/>
              <a:buNone/>
            </a:pP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Eit alternativ til øvinga kan vere å dele inne elevane i par eller grupper, og la dei diskutere yrka.</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4</a:t>
            </a:fld>
            <a:endParaRPr lang="en-GB" dirty="0"/>
          </a:p>
        </p:txBody>
      </p:sp>
    </p:spTree>
    <p:extLst>
      <p:ext uri="{BB962C8B-B14F-4D97-AF65-F5344CB8AC3E}">
        <p14:creationId xmlns:p14="http://schemas.microsoft.com/office/powerpoint/2010/main" val="2423580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Start filmen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1 Be elevane vere oppmerksame på kva som blir sagt i filmen, før du startar han.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2 Etter filmen tek du opp kva forskaren sa om å ha eit friskt arbeidsliv i eit arbeidsliv som heile tida skiftar. Avslutt leksjonen med at elevane får seie kva som var viktigast av det forskaren sa, eller kva dei syntest var det mest interessante frå leksjonen.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Formål:</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err="1">
                <a:effectLst/>
                <a:latin typeface="Corbel" panose="020B0503020204020204" pitchFamily="34" charset="0"/>
                <a:ea typeface="Calibri" panose="020F0502020204030204" pitchFamily="34" charset="0"/>
                <a:cs typeface="Arial" panose="020B0604020202020204" pitchFamily="34" charset="0"/>
              </a:rPr>
              <a:t>Forskeren</a:t>
            </a:r>
            <a:r>
              <a:rPr lang="nn-NO" sz="1800" dirty="0">
                <a:effectLst/>
                <a:latin typeface="Corbel" panose="020B0503020204020204" pitchFamily="34" charset="0"/>
                <a:ea typeface="Calibri" panose="020F0502020204030204" pitchFamily="34" charset="0"/>
                <a:cs typeface="Arial" panose="020B0604020202020204" pitchFamily="34" charset="0"/>
              </a:rPr>
              <a:t> David Hallman stadfestar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nn-NO" sz="1800" dirty="0">
                <a:effectLst/>
                <a:latin typeface="Corbel" panose="020B0503020204020204" pitchFamily="34" charset="0"/>
                <a:ea typeface="Calibri" panose="020F0502020204030204" pitchFamily="34" charset="0"/>
                <a:cs typeface="Arial" panose="020B0604020202020204" pitchFamily="34" charset="0"/>
              </a:rPr>
              <a:t>at det elevane har gjort i øvingane i leksjonen, er vanskeleg</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nn-NO" sz="1800" dirty="0">
                <a:effectLst/>
                <a:latin typeface="Corbel" panose="020B0503020204020204" pitchFamily="34" charset="0"/>
                <a:ea typeface="Calibri" panose="020F0502020204030204" pitchFamily="34" charset="0"/>
                <a:cs typeface="Arial" panose="020B0604020202020204" pitchFamily="34" charset="0"/>
              </a:rPr>
              <a:t>at det er vanskeleg å vite korleis vi kjem til å leve i framtida, og korleis arbeidsmiljø og yrke vil sjå ut</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5</a:t>
            </a:fld>
            <a:endParaRPr lang="en-GB" dirty="0"/>
          </a:p>
        </p:txBody>
      </p:sp>
    </p:spTree>
    <p:extLst>
      <p:ext uri="{BB962C8B-B14F-4D97-AF65-F5344CB8AC3E}">
        <p14:creationId xmlns:p14="http://schemas.microsoft.com/office/powerpoint/2010/main" val="2294337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nSpc>
                <a:spcPct val="107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Instruksjon: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No er leksjonen ferdig, og til neste gong kan elevane tenke over spørsmålet: Korleis ser draumearbeidsmiljøet ditt ut? </a:t>
            </a:r>
          </a:p>
          <a:p>
            <a:pPr>
              <a:lnSpc>
                <a:spcPct val="107000"/>
              </a:lnSpc>
              <a:spcAft>
                <a:spcPts val="800"/>
              </a:spcAft>
            </a:pP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b="1" dirty="0">
                <a:effectLst/>
                <a:latin typeface="Corbel" panose="020B0503020204020204" pitchFamily="34" charset="0"/>
                <a:ea typeface="Calibri" panose="020F0502020204030204" pitchFamily="34" charset="0"/>
                <a:cs typeface="Arial" panose="020B0604020202020204" pitchFamily="34" charset="0"/>
              </a:rPr>
              <a:t>Formål:</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orbel" panose="020B0503020204020204" pitchFamily="34" charset="0"/>
                <a:ea typeface="Calibri" panose="020F0502020204030204" pitchFamily="34" charset="0"/>
                <a:cs typeface="Arial" panose="020B0604020202020204" pitchFamily="34" charset="0"/>
              </a:rPr>
              <a:t>Å gi eit innblikk i kva som ventar neste gong. Da skal de skape eit eige draumearbeidsmiljø.</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rtl="0"/>
            <a:endParaRPr lang="en-GB" dirty="0"/>
          </a:p>
        </p:txBody>
      </p:sp>
      <p:sp>
        <p:nvSpPr>
          <p:cNvPr id="4" name="Slide Number Placeholder 3"/>
          <p:cNvSpPr>
            <a:spLocks noGrp="1"/>
          </p:cNvSpPr>
          <p:nvPr>
            <p:ph type="sldNum" sz="quarter" idx="10"/>
          </p:nvPr>
        </p:nvSpPr>
        <p:spPr/>
        <p:txBody>
          <a:bodyPr rtlCol="0"/>
          <a:lstStyle/>
          <a:p>
            <a:pPr rtl="0"/>
            <a:fld id="{49436F85-577F-4A92-A47F-D540A2BCC821}" type="slidenum">
              <a:rPr lang="en-GB"/>
              <a:pPr/>
              <a:t>6</a:t>
            </a:fld>
            <a:endParaRPr lang="en-GB" dirty="0"/>
          </a:p>
        </p:txBody>
      </p:sp>
    </p:spTree>
    <p:extLst>
      <p:ext uri="{BB962C8B-B14F-4D97-AF65-F5344CB8AC3E}">
        <p14:creationId xmlns:p14="http://schemas.microsoft.com/office/powerpoint/2010/main" val="1209258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10" Type="http://schemas.openxmlformats.org/officeDocument/2006/relationships/image" Target="../media/image12.bin"/><Relationship Id="rId4" Type="http://schemas.openxmlformats.org/officeDocument/2006/relationships/image" Target="../media/image6.bin"/><Relationship Id="rId9" Type="http://schemas.openxmlformats.org/officeDocument/2006/relationships/image" Target="../media/image11.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ight grey">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834" y="675392"/>
            <a:ext cx="5467917" cy="4766558"/>
          </a:xfrm>
        </p:spPr>
        <p:txBody>
          <a:bodyPr rtlCol="0" anchor="t" anchorCtr="0"/>
          <a:lstStyle>
            <a:lvl1pPr algn="l">
              <a:lnSpc>
                <a:spcPct val="83000"/>
              </a:lnSpc>
              <a:defRPr sz="7800">
                <a:solidFill>
                  <a:srgbClr val="006EB6"/>
                </a:solidFill>
              </a:defRPr>
            </a:lvl1pPr>
          </a:lstStyle>
          <a:p>
            <a:pPr rtl="0"/>
            <a:r>
              <a:rPr lang="nn-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n-no"/>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337287453"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87233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marR="0" indent="0" algn="l" defTabSz="914400" rtl="0" eaLnBrk="1" fontAlgn="auto" latinLnBrk="0" hangingPunct="1">
              <a:lnSpc>
                <a:spcPct val="105000"/>
              </a:lnSpc>
              <a:spcBef>
                <a:spcPts val="0"/>
              </a:spcBef>
              <a:spcAft>
                <a:spcPts val="0"/>
              </a:spcAft>
              <a:buClrTx/>
              <a:buSzTx/>
              <a:buFont typeface="Open Sans" panose="020B0606030504020204" pitchFamily="34" charset="0"/>
              <a:buNone/>
              <a:tabLst/>
              <a:defRPr sz="4000" b="1" i="1" baseline="0">
                <a:solidFill>
                  <a:srgbClr val="ADCFF1"/>
                </a:solidFill>
              </a:defRPr>
            </a:lvl1pPr>
            <a:lvl2pPr marL="0" indent="0">
              <a:spcBef>
                <a:spcPts val="1800"/>
              </a:spcBef>
              <a:buFont typeface="Open Sans" panose="020B0606030504020204" pitchFamily="34" charset="0"/>
              <a:buChar char="​"/>
              <a:defRPr>
                <a:solidFill>
                  <a:srgbClr val="ADCFF1"/>
                </a:solidFill>
              </a:defRPr>
            </a:lvl2pPr>
          </a:lstStyle>
          <a:p>
            <a:pPr marL="0" marR="0" lvl="0" indent="0" algn="l" defTabSz="9144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nn-no"/>
              <a:t>Insert quotation text in several lines. Insert name or source: Click ENTER for new line, click TAB, insert name/source</a:t>
            </a:r>
            <a:endParaRPr lang="sv-SE"/>
          </a:p>
          <a:p>
            <a:pPr lvl="1" rtl="0"/>
            <a:r>
              <a:rPr lang="nn-no"/>
              <a:t>Second level</a:t>
            </a:r>
            <a:endParaRPr lang="sv-SE"/>
          </a:p>
        </p:txBody>
      </p:sp>
      <p:sp>
        <p:nvSpPr>
          <p:cNvPr id="16"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AECE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sv-SE"/>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nn-no"/>
              <a:t> </a:t>
            </a:r>
          </a:p>
        </p:txBody>
      </p:sp>
      <p:sp>
        <p:nvSpPr>
          <p:cNvPr id="2" name="Date Placeholder 1" hidden="1"/>
          <p:cNvSpPr>
            <a:spLocks noGrp="1"/>
          </p:cNvSpPr>
          <p:nvPr>
            <p:ph type="dt" sz="half" idx="14"/>
          </p:nvPr>
        </p:nvSpPr>
        <p:spPr>
          <a:xfrm>
            <a:off x="0" y="6912000"/>
            <a:ext cx="0" cy="0"/>
          </a:xfrm>
        </p:spPr>
        <p:txBody>
          <a:bodyPr rtlCol="0"/>
          <a:lstStyle/>
          <a:p>
            <a:pPr rtl="0"/>
            <a:endParaRPr lang="sv-SE" dirty="0"/>
          </a:p>
        </p:txBody>
      </p:sp>
      <p:sp>
        <p:nvSpPr>
          <p:cNvPr id="6" name="FLD_Footer"/>
          <p:cNvSpPr>
            <a:spLocks noGrp="1"/>
          </p:cNvSpPr>
          <p:nvPr>
            <p:ph type="ftr" sz="quarter" idx="15"/>
          </p:nvPr>
        </p:nvSpPr>
        <p:spPr/>
        <p:txBody>
          <a:bodyPr rtlCol="0"/>
          <a:lstStyle>
            <a:lvl1pPr>
              <a:defRPr>
                <a:solidFill>
                  <a:srgbClr val="ADCFF1"/>
                </a:solidFill>
              </a:defRPr>
            </a:lvl1pPr>
          </a:lstStyle>
          <a:p>
            <a:pPr rtl="0"/>
            <a:endParaRPr lang="sv-SE" dirty="0"/>
          </a:p>
        </p:txBody>
      </p:sp>
      <p:sp>
        <p:nvSpPr>
          <p:cNvPr id="11" name="Slide Number Placeholder 10"/>
          <p:cNvSpPr>
            <a:spLocks noGrp="1"/>
          </p:cNvSpPr>
          <p:nvPr>
            <p:ph type="sldNum" sz="quarter" idx="16"/>
          </p:nvPr>
        </p:nvSpPr>
        <p:spPr/>
        <p:txBody>
          <a:bodyPr rtlCol="0"/>
          <a:lstStyle>
            <a:lvl1pPr>
              <a:defRPr>
                <a:solidFill>
                  <a:srgbClr val="ADCFF1"/>
                </a:solidFill>
              </a:defRPr>
            </a:lvl1pPr>
          </a:lstStyle>
          <a:p>
            <a:pPr rtl="0"/>
            <a:fld id="{45D37B1E-C366-494F-A587-962AD9AABC83}" type="slidenum">
              <a:rPr lang="sv-SE" smtClean="0"/>
              <a:pPr/>
              <a:t>‹#›</a:t>
            </a:fld>
            <a:endParaRPr lang="sv-SE" dirty="0"/>
          </a:p>
        </p:txBody>
      </p:sp>
    </p:spTree>
    <p:extLst>
      <p:ext uri="{BB962C8B-B14F-4D97-AF65-F5344CB8AC3E}">
        <p14:creationId xmlns:p14="http://schemas.microsoft.com/office/powerpoint/2010/main" val="64520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indent="0">
              <a:lnSpc>
                <a:spcPct val="105000"/>
              </a:lnSpc>
              <a:buFont typeface="Open Sans" panose="020B0606030504020204" pitchFamily="34" charset="0"/>
              <a:buChar char="​"/>
              <a:defRPr sz="4000" b="1" i="1"/>
            </a:lvl1pPr>
            <a:lvl2pPr marL="0" indent="0">
              <a:spcBef>
                <a:spcPts val="1800"/>
              </a:spcBef>
              <a:buFont typeface="Open Sans" panose="020B0606030504020204" pitchFamily="34" charset="0"/>
              <a:buChar char="​"/>
              <a:defRPr/>
            </a:lvl2pPr>
          </a:lstStyle>
          <a:p>
            <a:pPr lvl="0" rtl="0"/>
            <a:r>
              <a:rPr lang="nn-no"/>
              <a:t>Insert quotation text in several lines. Insert name or source: Click ENTER for new line, click TAB, insert name/source</a:t>
            </a:r>
            <a:endParaRPr lang="sv-SE"/>
          </a:p>
          <a:p>
            <a:pPr lvl="1" rtl="0"/>
            <a:r>
              <a:rPr lang="nn-no"/>
              <a:t>Second level</a:t>
            </a:r>
            <a:endParaRPr lang="sv-SE"/>
          </a:p>
        </p:txBody>
      </p:sp>
      <p:sp>
        <p:nvSpPr>
          <p:cNvPr id="10"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183643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376126"/>
            <a:ext cx="2676479" cy="2057761"/>
          </a:xfrm>
        </p:spPr>
        <p:txBody>
          <a:bodyPr rtlCol="0"/>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lvl1pPr>
            <a:lvl2pPr marL="288000" indent="-288000">
              <a:lnSpc>
                <a:spcPct val="95000"/>
              </a:lnSpc>
              <a:buFont typeface="Corbel" panose="020B0503020204020204" pitchFamily="34" charset="0"/>
              <a:buChar char="—"/>
              <a:defRPr sz="1800"/>
            </a:lvl2pPr>
            <a:lvl3pPr marL="540000" indent="-252000">
              <a:lnSpc>
                <a:spcPct val="95000"/>
              </a:lnSpc>
              <a:buFont typeface="Symbol" panose="05050102010706020507" pitchFamily="18" charset="2"/>
              <a:buChar char="·"/>
              <a:defRPr sz="1800"/>
            </a:lvl3pPr>
            <a:lvl4pPr marL="792000" indent="-252000">
              <a:lnSpc>
                <a:spcPct val="95000"/>
              </a:lnSpc>
              <a:buFont typeface="Arial" panose="020B0604020202020204" pitchFamily="34" charset="0"/>
              <a:buChar char="‒"/>
              <a:defRPr sz="1800"/>
            </a:lvl4pPr>
            <a:lvl5pPr marL="1044000" indent="-252000">
              <a:lnSpc>
                <a:spcPct val="95000"/>
              </a:lnSpc>
              <a:buFont typeface="Symbol" panose="05050102010706020507" pitchFamily="18" charset="2"/>
              <a:buChar char="·"/>
              <a:defRPr sz="1800"/>
            </a:lvl5pPr>
            <a:lvl6pPr>
              <a:lnSpc>
                <a:spcPct val="95000"/>
              </a:lnSpc>
              <a:defRPr sz="1800"/>
            </a:lvl6pPr>
            <a:lvl7pPr>
              <a:lnSpc>
                <a:spcPct val="95000"/>
              </a:lnSpc>
              <a:defRPr sz="1800"/>
            </a:lvl7pPr>
            <a:lvl8pPr>
              <a:lnSpc>
                <a:spcPct val="95000"/>
              </a:lnSpc>
              <a:defRPr sz="1800"/>
            </a:lvl8pPr>
            <a:lvl9pPr>
              <a:lnSpc>
                <a:spcPct val="95000"/>
              </a:lnSpc>
              <a:defRPr sz="1800"/>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nn-no"/>
              <a:t>Click to add chart text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10" name="Text Placeholder 9"/>
          <p:cNvSpPr>
            <a:spLocks noGrp="1"/>
          </p:cNvSpPr>
          <p:nvPr>
            <p:ph type="body" sz="quarter" idx="14" hasCustomPrompt="1"/>
          </p:nvPr>
        </p:nvSpPr>
        <p:spPr>
          <a:xfrm>
            <a:off x="693737" y="4433887"/>
            <a:ext cx="2700337" cy="1575135"/>
          </a:xfrm>
        </p:spPr>
        <p:txBody>
          <a:bodyPr rtlCol="0" anchor="b"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nn-no"/>
              <a:t>Click to add note text</a:t>
            </a:r>
            <a:endParaRPr lang="sv-SE"/>
          </a:p>
        </p:txBody>
      </p:sp>
      <p:sp>
        <p:nvSpPr>
          <p:cNvPr id="12" name="Content Placeholder 11"/>
          <p:cNvSpPr>
            <a:spLocks noGrp="1"/>
          </p:cNvSpPr>
          <p:nvPr>
            <p:ph sz="quarter" idx="15" hasCustomPrompt="1"/>
          </p:nvPr>
        </p:nvSpPr>
        <p:spPr>
          <a:xfrm>
            <a:off x="3394074" y="1409699"/>
            <a:ext cx="8099424" cy="4550461"/>
          </a:xfrm>
        </p:spPr>
        <p:txBody>
          <a:bodyPr rtlCol="0"/>
          <a:lstStyle>
            <a:lvl1pPr>
              <a:defRPr/>
            </a:lvl1pPr>
          </a:lstStyle>
          <a:p>
            <a:pPr lvl="0" rtl="0"/>
            <a:r>
              <a:rPr lang="nn-no"/>
              <a:t>Insert chart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6" name="Title 5"/>
          <p:cNvSpPr>
            <a:spLocks noGrp="1"/>
          </p:cNvSpPr>
          <p:nvPr>
            <p:ph type="title" hasCustomPrompt="1"/>
          </p:nvPr>
        </p:nvSpPr>
        <p:spPr/>
        <p:txBody>
          <a:bodyPr rtlCol="0"/>
          <a:lstStyle>
            <a:lvl1pPr>
              <a:defRPr/>
            </a:lvl1pPr>
          </a:lstStyle>
          <a:p>
            <a:pPr rtl="0"/>
            <a:r>
              <a:rPr lang="nn-no"/>
              <a:t>Click to add title in max 1 line</a:t>
            </a:r>
            <a:endParaRPr lang="sv-SE" noProof="0" dirty="0"/>
          </a:p>
        </p:txBody>
      </p:sp>
    </p:spTree>
    <p:extLst>
      <p:ext uri="{BB962C8B-B14F-4D97-AF65-F5344CB8AC3E}">
        <p14:creationId xmlns:p14="http://schemas.microsoft.com/office/powerpoint/2010/main" val="225805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nn-no"/>
              <a:t>Insert chart or table</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nn-no"/>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nn-no"/>
              <a:t>Click to add title in max 1 line</a:t>
            </a:r>
            <a:endParaRPr lang="sv-SE" noProof="0" dirty="0"/>
          </a:p>
        </p:txBody>
      </p:sp>
    </p:spTree>
    <p:extLst>
      <p:ext uri="{BB962C8B-B14F-4D97-AF65-F5344CB8AC3E}">
        <p14:creationId xmlns:p14="http://schemas.microsoft.com/office/powerpoint/2010/main" val="3501748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content + note, lightblue">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nn-no"/>
              <a:t>Insert chart or table</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nn-no"/>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nn-no"/>
              <a:t>Click to add title in max 1 line</a:t>
            </a:r>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897364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7" name="Title 6"/>
          <p:cNvSpPr>
            <a:spLocks noGrp="1"/>
          </p:cNvSpPr>
          <p:nvPr>
            <p:ph type="title" hasCustomPrompt="1"/>
          </p:nvPr>
        </p:nvSpPr>
        <p:spPr>
          <a:xfrm>
            <a:off x="656568" y="391028"/>
            <a:ext cx="5278565" cy="1285875"/>
          </a:xfrm>
        </p:spPr>
        <p:txBody>
          <a:bodyPr rtlCol="0"/>
          <a:lstStyle>
            <a:lvl1pPr>
              <a:defRPr>
                <a:solidFill>
                  <a:schemeClr val="bg1"/>
                </a:solidFill>
              </a:defRPr>
            </a:lvl1pPr>
          </a:lstStyle>
          <a:p>
            <a:pPr rtl="0"/>
            <a:r>
              <a:rPr lang="nn-no"/>
              <a:t>Click to add title in max 2 lines</a:t>
            </a:r>
            <a:endParaRPr lang="sv-SE"/>
          </a:p>
        </p:txBody>
      </p:sp>
    </p:spTree>
    <p:extLst>
      <p:ext uri="{BB962C8B-B14F-4D97-AF65-F5344CB8AC3E}">
        <p14:creationId xmlns:p14="http://schemas.microsoft.com/office/powerpoint/2010/main" val="123498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0" name="Content Placeholder 2"/>
          <p:cNvSpPr>
            <a:spLocks noGrp="1"/>
          </p:cNvSpPr>
          <p:nvPr>
            <p:ph sz="quarter" idx="15" hasCustomPrompt="1"/>
          </p:nvPr>
        </p:nvSpPr>
        <p:spPr>
          <a:xfrm>
            <a:off x="693737" y="1920240"/>
            <a:ext cx="4698964" cy="4029710"/>
          </a:xfrm>
        </p:spPr>
        <p:txBody>
          <a:bodyPr rtlCol="0"/>
          <a:lstStyle>
            <a:lvl1pPr>
              <a:lnSpc>
                <a:spcPct val="95000"/>
              </a:lnSpc>
              <a:defRPr sz="1800">
                <a:solidFill>
                  <a:srgbClr val="ADCFF1"/>
                </a:solidFill>
              </a:defRPr>
            </a:lvl1pPr>
            <a:lvl2pPr>
              <a:lnSpc>
                <a:spcPct val="95000"/>
              </a:lnSpc>
              <a:defRPr sz="1800">
                <a:solidFill>
                  <a:srgbClr val="ADCFF1"/>
                </a:solidFill>
              </a:defRPr>
            </a:lvl2pPr>
            <a:lvl3pPr>
              <a:lnSpc>
                <a:spcPct val="95000"/>
              </a:lnSpc>
              <a:defRPr sz="1800">
                <a:solidFill>
                  <a:srgbClr val="ADCFF1"/>
                </a:solidFill>
              </a:defRPr>
            </a:lvl3pPr>
            <a:lvl4pPr>
              <a:lnSpc>
                <a:spcPct val="95000"/>
              </a:lnSpc>
              <a:defRPr sz="1800">
                <a:solidFill>
                  <a:srgbClr val="ADCFF1"/>
                </a:solidFill>
              </a:defRPr>
            </a:lvl4pPr>
            <a:lvl5pPr>
              <a:lnSpc>
                <a:spcPct val="95000"/>
              </a:lnSpc>
              <a:defRPr sz="1800">
                <a:solidFill>
                  <a:srgbClr val="ADCFF1"/>
                </a:solidFill>
              </a:defRPr>
            </a:lvl5pPr>
            <a:lvl6pPr>
              <a:lnSpc>
                <a:spcPct val="95000"/>
              </a:lnSpc>
              <a:defRPr sz="1800">
                <a:solidFill>
                  <a:srgbClr val="ADCFF1"/>
                </a:solidFill>
              </a:defRPr>
            </a:lvl6pPr>
            <a:lvl7pPr>
              <a:lnSpc>
                <a:spcPct val="95000"/>
              </a:lnSpc>
              <a:defRPr sz="1800">
                <a:solidFill>
                  <a:srgbClr val="ADCFF1"/>
                </a:solidFill>
              </a:defRPr>
            </a:lvl7pPr>
            <a:lvl8pPr>
              <a:lnSpc>
                <a:spcPct val="95000"/>
              </a:lnSpc>
              <a:defRPr sz="1800">
                <a:solidFill>
                  <a:srgbClr val="ADCFF1"/>
                </a:solidFill>
              </a:defRPr>
            </a:lvl8pPr>
            <a:lvl9pPr>
              <a:lnSpc>
                <a:spcPct val="95000"/>
              </a:lnSpc>
              <a:defRPr sz="1800">
                <a:solidFill>
                  <a:srgbClr val="ADCFF1"/>
                </a:solidFill>
              </a:defRPr>
            </a:lvl9pPr>
          </a:lstStyle>
          <a:p>
            <a:pPr lvl="0" rtl="0"/>
            <a:r>
              <a:rPr lang="nn-no"/>
              <a:t>Click to add chart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6" name="Title 5"/>
          <p:cNvSpPr>
            <a:spLocks noGrp="1"/>
          </p:cNvSpPr>
          <p:nvPr>
            <p:ph type="title" hasCustomPrompt="1"/>
          </p:nvPr>
        </p:nvSpPr>
        <p:spPr>
          <a:xfrm>
            <a:off x="656568" y="391028"/>
            <a:ext cx="4736133" cy="1285875"/>
          </a:xfrm>
        </p:spPr>
        <p:txBody>
          <a:bodyPr rtlCol="0"/>
          <a:lstStyle>
            <a:lvl1pPr>
              <a:defRPr>
                <a:solidFill>
                  <a:srgbClr val="ADCFF1"/>
                </a:solidFill>
              </a:defRPr>
            </a:lvl1pPr>
          </a:lstStyle>
          <a:p>
            <a:pPr rtl="0"/>
            <a:r>
              <a:rPr lang="nn-no"/>
              <a:t>Click to add title in max 2 lines</a:t>
            </a:r>
            <a:endParaRPr lang="sv-SE"/>
          </a:p>
        </p:txBody>
      </p:sp>
    </p:spTree>
    <p:extLst>
      <p:ext uri="{BB962C8B-B14F-4D97-AF65-F5344CB8AC3E}">
        <p14:creationId xmlns:p14="http://schemas.microsoft.com/office/powerpoint/2010/main" val="918649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nn-no"/>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nn-no"/>
              <a:t>Click to add text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3176105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7795777" cy="1285875"/>
          </a:xfrm>
        </p:spPr>
        <p:txBody>
          <a:bodyPr rtlCol="0"/>
          <a:lstStyle>
            <a:lvl1pPr>
              <a:defRPr baseline="0">
                <a:solidFill>
                  <a:srgbClr val="006EB6"/>
                </a:solidFill>
              </a:defRPr>
            </a:lvl1pPr>
          </a:lstStyle>
          <a:p>
            <a:pPr rtl="0"/>
            <a:r>
              <a:rPr lang="nn-no"/>
              <a:t>Click to add title in max 2 lines</a:t>
            </a:r>
            <a:endParaRPr lang="sv-SE"/>
          </a:p>
        </p:txBody>
      </p:sp>
      <p:sp>
        <p:nvSpPr>
          <p:cNvPr id="10" name="Text Placeholder 2"/>
          <p:cNvSpPr>
            <a:spLocks noGrp="1"/>
          </p:cNvSpPr>
          <p:nvPr>
            <p:ph type="body" sz="quarter" idx="15" hasCustomPrompt="1"/>
          </p:nvPr>
        </p:nvSpPr>
        <p:spPr>
          <a:xfrm>
            <a:off x="693738" y="2417762"/>
            <a:ext cx="7740144" cy="3532187"/>
          </a:xfrm>
        </p:spPr>
        <p:txBody>
          <a:bodyPr rtlCol="0"/>
          <a:lstStyle/>
          <a:p>
            <a:pPr lvl="0" rtl="0"/>
            <a:r>
              <a:rPr lang="nn-no"/>
              <a:t>Click to add text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9" name="Picture Placeholder 3"/>
          <p:cNvSpPr>
            <a:spLocks noGrp="1"/>
          </p:cNvSpPr>
          <p:nvPr>
            <p:ph type="pic" sz="quarter" idx="14" hasCustomPrompt="1"/>
          </p:nvPr>
        </p:nvSpPr>
        <p:spPr>
          <a:xfrm>
            <a:off x="8794750" y="0"/>
            <a:ext cx="3394463" cy="68580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51980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nn-no"/>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nn-no"/>
              <a:t>Click to add text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11" name="Picture Placeholder 4"/>
          <p:cNvSpPr>
            <a:spLocks noGrp="1"/>
          </p:cNvSpPr>
          <p:nvPr>
            <p:ph type="pic" sz="quarter" idx="16" hasCustomPrompt="1"/>
          </p:nvPr>
        </p:nvSpPr>
        <p:spPr>
          <a:xfrm>
            <a:off x="6094800" y="3425824"/>
            <a:ext cx="6094413" cy="3432175"/>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2" name="Date Placeholder 1" hidden="1"/>
          <p:cNvSpPr>
            <a:spLocks noGrp="1"/>
          </p:cNvSpPr>
          <p:nvPr>
            <p:ph type="dt" sz="half" idx="17"/>
          </p:nvPr>
        </p:nvSpPr>
        <p:spPr>
          <a:xfrm>
            <a:off x="0" y="6912000"/>
            <a:ext cx="0" cy="0"/>
          </a:xfrm>
        </p:spPr>
        <p:txBody>
          <a:bodyPr rtlCol="0"/>
          <a:lstStyle>
            <a:lvl1pPr>
              <a:defRPr sz="100">
                <a:solidFill>
                  <a:schemeClr val="bg1"/>
                </a:solidFill>
              </a:defRPr>
            </a:lvl1pPr>
          </a:lstStyle>
          <a:p>
            <a:pPr rtl="0"/>
            <a:endParaRPr lang="sv-SE" dirty="0"/>
          </a:p>
        </p:txBody>
      </p:sp>
      <p:sp>
        <p:nvSpPr>
          <p:cNvPr id="7" name="FLD_Footer"/>
          <p:cNvSpPr>
            <a:spLocks noGrp="1"/>
          </p:cNvSpPr>
          <p:nvPr>
            <p:ph type="ftr" sz="quarter" idx="18"/>
          </p:nvPr>
        </p:nvSpPr>
        <p:spPr/>
        <p:txBody>
          <a:bodyPr rtlCol="0"/>
          <a:lstStyle/>
          <a:p>
            <a:pPr rtl="0"/>
            <a:endParaRPr lang="sv-SE" dirty="0"/>
          </a:p>
        </p:txBody>
      </p:sp>
      <p:sp>
        <p:nvSpPr>
          <p:cNvPr id="8" name="Slide Number Placeholder 7"/>
          <p:cNvSpPr>
            <a:spLocks noGrp="1"/>
          </p:cNvSpPr>
          <p:nvPr>
            <p:ph type="sldNum" sz="quarter" idx="19"/>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7167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color">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400" y="676800"/>
            <a:ext cx="5468352" cy="4765150"/>
          </a:xfrm>
        </p:spPr>
        <p:txBody>
          <a:bodyPr rtlCol="0" anchor="t" anchorCtr="0"/>
          <a:lstStyle>
            <a:lvl1pPr algn="l">
              <a:lnSpc>
                <a:spcPct val="83000"/>
              </a:lnSpc>
              <a:defRPr sz="7800">
                <a:solidFill>
                  <a:srgbClr val="ADCFF1"/>
                </a:solidFill>
              </a:defRPr>
            </a:lvl1pPr>
          </a:lstStyle>
          <a:p>
            <a:pPr rtl="0"/>
            <a:r>
              <a:rPr lang="nn-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n-no"/>
              <a:t>Click to add name</a:t>
            </a:r>
            <a:endParaRPr lang="sv-SE" dirty="0"/>
          </a:p>
        </p:txBody>
      </p:sp>
      <p:sp>
        <p:nvSpPr>
          <p:cNvPr id="4" name="Date_DateCustomA"/>
          <p:cNvSpPr>
            <a:spLocks noGrp="1"/>
          </p:cNvSpPr>
          <p:nvPr>
            <p:ph type="dt" sz="half" idx="10"/>
          </p:nvPr>
        </p:nvSpPr>
        <p:spPr>
          <a:xfrm>
            <a:off x="8794752" y="6321576"/>
            <a:ext cx="2698748" cy="176724"/>
          </a:xfrm>
          <a:noFill/>
        </p:spPr>
        <p:txBody>
          <a:bodyPr rtlCol="0"/>
          <a:lstStyle>
            <a:lvl1pPr>
              <a:defRPr sz="1350">
                <a:solidFill>
                  <a:srgbClr val="ADCFF1"/>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pic>
        <p:nvPicPr>
          <p:cNvPr id="515685832" name="Logo light"/>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589547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nn-no"/>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nn-no"/>
              <a:t>Click to add text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11" name="Picture Placeholder 4"/>
          <p:cNvSpPr>
            <a:spLocks noGrp="1"/>
          </p:cNvSpPr>
          <p:nvPr>
            <p:ph type="pic" sz="quarter" idx="16" hasCustomPrompt="1"/>
          </p:nvPr>
        </p:nvSpPr>
        <p:spPr>
          <a:xfrm>
            <a:off x="6094801" y="3425823"/>
            <a:ext cx="2699950" cy="34344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13" name="Picture Placeholder 5"/>
          <p:cNvSpPr>
            <a:spLocks noGrp="1"/>
          </p:cNvSpPr>
          <p:nvPr>
            <p:ph type="pic" sz="quarter" idx="17" hasCustomPrompt="1"/>
          </p:nvPr>
        </p:nvSpPr>
        <p:spPr>
          <a:xfrm>
            <a:off x="8794751" y="3425823"/>
            <a:ext cx="3394462" cy="3434400"/>
          </a:xfrm>
          <a:solidFill>
            <a:schemeClr val="bg1">
              <a:lumMod val="7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2" name="Date Placeholder 1" hidden="1"/>
          <p:cNvSpPr>
            <a:spLocks noGrp="1"/>
          </p:cNvSpPr>
          <p:nvPr>
            <p:ph type="dt" sz="half" idx="18"/>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9"/>
          </p:nvPr>
        </p:nvSpPr>
        <p:spPr/>
        <p:txBody>
          <a:bodyPr rtlCol="0"/>
          <a:lstStyle/>
          <a:p>
            <a:pPr rtl="0"/>
            <a:endParaRPr lang="sv-SE" dirty="0"/>
          </a:p>
        </p:txBody>
      </p:sp>
      <p:sp>
        <p:nvSpPr>
          <p:cNvPr id="8" name="Slide Number Placeholder 7"/>
          <p:cNvSpPr>
            <a:spLocks noGrp="1"/>
          </p:cNvSpPr>
          <p:nvPr>
            <p:ph type="sldNum" sz="quarter" idx="20"/>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636768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1"/>
          <p:cNvSpPr>
            <a:spLocks noGrp="1"/>
          </p:cNvSpPr>
          <p:nvPr>
            <p:ph type="pic" sz="quarter" idx="13" hasCustomPrompt="1"/>
          </p:nvPr>
        </p:nvSpPr>
        <p:spPr>
          <a:xfrm>
            <a:off x="-1" y="0"/>
            <a:ext cx="12189601" cy="6858000"/>
          </a:xfrm>
          <a:solidFill>
            <a:schemeClr val="bg1">
              <a:lumMod val="85000"/>
            </a:schemeClr>
          </a:solidFill>
        </p:spPr>
        <p:txBody>
          <a:bodyPr tIns="972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6" name="Title 5"/>
          <p:cNvSpPr>
            <a:spLocks noGrp="1"/>
          </p:cNvSpPr>
          <p:nvPr>
            <p:ph type="title" hasCustomPrompt="1"/>
          </p:nvPr>
        </p:nvSpPr>
        <p:spPr>
          <a:xfrm>
            <a:off x="656568" y="391028"/>
            <a:ext cx="5437845" cy="1346332"/>
          </a:xfrm>
        </p:spPr>
        <p:txBody>
          <a:bodyPr rtlCol="0"/>
          <a:lstStyle>
            <a:lvl1pPr>
              <a:defRPr baseline="0">
                <a:solidFill>
                  <a:schemeClr val="bg1"/>
                </a:solidFill>
              </a:defRPr>
            </a:lvl1pPr>
          </a:lstStyle>
          <a:p>
            <a:pPr rtl="0"/>
            <a:r>
              <a:rPr lang="nn-no"/>
              <a:t>Click to add title</a:t>
            </a:r>
            <a:endParaRPr lang="sv-SE"/>
          </a:p>
        </p:txBody>
      </p:sp>
      <p:sp>
        <p:nvSpPr>
          <p:cNvPr id="2" name="Date Placeholder 1" hidden="1"/>
          <p:cNvSpPr>
            <a:spLocks noGrp="1"/>
          </p:cNvSpPr>
          <p:nvPr>
            <p:ph type="dt" sz="half" idx="14"/>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5"/>
          </p:nvPr>
        </p:nvSpPr>
        <p:spPr/>
        <p:txBody>
          <a:bodyPr rtlCol="0"/>
          <a:lstStyle>
            <a:lvl1pPr>
              <a:defRPr>
                <a:solidFill>
                  <a:schemeClr val="bg1"/>
                </a:solidFill>
              </a:defRPr>
            </a:lvl1pPr>
          </a:lstStyle>
          <a:p>
            <a:pPr rtl="0"/>
            <a:endParaRPr lang="sv-SE" dirty="0"/>
          </a:p>
        </p:txBody>
      </p:sp>
      <p:sp>
        <p:nvSpPr>
          <p:cNvPr id="9" name="Slide Number Placeholder 8"/>
          <p:cNvSpPr>
            <a:spLocks noGrp="1"/>
          </p:cNvSpPr>
          <p:nvPr>
            <p:ph type="sldNum" sz="quarter" idx="16"/>
          </p:nvPr>
        </p:nvSpPr>
        <p:spPr/>
        <p:txBody>
          <a:bodyPr rtlCol="0"/>
          <a:lstStyle>
            <a:lvl1pPr>
              <a:defRPr>
                <a:solidFill>
                  <a:schemeClr val="bg1"/>
                </a:solidFill>
              </a:defRPr>
            </a:lvl1pPr>
          </a:lstStyle>
          <a:p>
            <a:pPr rtl="0"/>
            <a:fld id="{45D37B1E-C366-494F-A587-962AD9AABC83}" type="slidenum">
              <a:rPr lang="sv-SE"/>
              <a:pPr/>
              <a:t>‹#›</a:t>
            </a:fld>
            <a:endParaRPr lang="sv-SE" dirty="0"/>
          </a:p>
        </p:txBody>
      </p:sp>
    </p:spTree>
    <p:extLst>
      <p:ext uri="{BB962C8B-B14F-4D97-AF65-F5344CB8AC3E}">
        <p14:creationId xmlns:p14="http://schemas.microsoft.com/office/powerpoint/2010/main" val="175779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1" name="USR_Name"/>
          <p:cNvSpPr>
            <a:spLocks noGrp="1"/>
          </p:cNvSpPr>
          <p:nvPr>
            <p:ph type="body" sz="quarter" idx="13"/>
          </p:nvPr>
        </p:nvSpPr>
        <p:spPr>
          <a:xfrm>
            <a:off x="3394074" y="1915152"/>
            <a:ext cx="8099423" cy="601488"/>
          </a:xfrm>
        </p:spPr>
        <p:txBody>
          <a:bodyPr rtlCol="0" anchor="b" anchorCtr="0"/>
          <a:lstStyle>
            <a:lvl1pPr marL="0" indent="0">
              <a:buFontTx/>
              <a:buNone/>
              <a:defRPr sz="2800" b="1"/>
            </a:lvl1pPr>
          </a:lstStyle>
          <a:p>
            <a:pPr lvl="0" rtl="0"/>
            <a:endParaRPr lang="sv-SE" dirty="0"/>
          </a:p>
        </p:txBody>
      </p:sp>
      <p:sp>
        <p:nvSpPr>
          <p:cNvPr id="14" name="USR_Title"/>
          <p:cNvSpPr>
            <a:spLocks noGrp="1"/>
          </p:cNvSpPr>
          <p:nvPr>
            <p:ph type="body" sz="quarter" idx="14"/>
          </p:nvPr>
        </p:nvSpPr>
        <p:spPr>
          <a:xfrm>
            <a:off x="3394075" y="2630186"/>
            <a:ext cx="8099421" cy="445700"/>
          </a:xfrm>
        </p:spPr>
        <p:txBody>
          <a:bodyPr rtlCol="0"/>
          <a:lstStyle>
            <a:lvl1pPr marL="0" indent="0">
              <a:buNone/>
              <a:defRPr sz="2800"/>
            </a:lvl1pPr>
          </a:lstStyle>
          <a:p>
            <a:pPr lvl="0" rtl="0"/>
            <a:endParaRPr lang="sv-SE" dirty="0"/>
          </a:p>
        </p:txBody>
      </p:sp>
      <p:sp>
        <p:nvSpPr>
          <p:cNvPr id="16" name="USR_Email"/>
          <p:cNvSpPr>
            <a:spLocks noGrp="1"/>
          </p:cNvSpPr>
          <p:nvPr>
            <p:ph type="body" sz="quarter" idx="15"/>
          </p:nvPr>
        </p:nvSpPr>
        <p:spPr>
          <a:xfrm>
            <a:off x="3394074" y="3166672"/>
            <a:ext cx="8099425" cy="484188"/>
          </a:xfrm>
        </p:spPr>
        <p:txBody>
          <a:bodyPr rtlCol="0"/>
          <a:lstStyle>
            <a:lvl1pPr marL="0" indent="0">
              <a:buNone/>
              <a:defRPr sz="2800" b="1" baseline="0"/>
            </a:lvl1pPr>
          </a:lstStyle>
          <a:p>
            <a:pPr lvl="0" rtl="0"/>
            <a:endParaRPr lang="sv-SE" dirty="0"/>
          </a:p>
        </p:txBody>
      </p:sp>
      <p:sp>
        <p:nvSpPr>
          <p:cNvPr id="17" name="USR_DirectPhone"/>
          <p:cNvSpPr>
            <a:spLocks noGrp="1"/>
          </p:cNvSpPr>
          <p:nvPr>
            <p:ph type="body" sz="quarter" idx="16"/>
          </p:nvPr>
        </p:nvSpPr>
        <p:spPr>
          <a:xfrm>
            <a:off x="3394074" y="3607704"/>
            <a:ext cx="8099425" cy="484188"/>
          </a:xfrm>
        </p:spPr>
        <p:txBody>
          <a:bodyPr rtlCol="0"/>
          <a:lstStyle>
            <a:lvl1pPr marL="0" indent="0">
              <a:buNone/>
              <a:defRPr sz="2800" b="1" baseline="0"/>
            </a:lvl1pPr>
          </a:lstStyle>
          <a:p>
            <a:pPr lvl="0" rtl="0"/>
            <a:endParaRPr lang="sv-SE" dirty="0"/>
          </a:p>
        </p:txBody>
      </p:sp>
      <p:sp>
        <p:nvSpPr>
          <p:cNvPr id="20" name="OFF_companyname"/>
          <p:cNvSpPr>
            <a:spLocks noGrp="1"/>
          </p:cNvSpPr>
          <p:nvPr>
            <p:ph type="body" sz="quarter" idx="18"/>
          </p:nvPr>
        </p:nvSpPr>
        <p:spPr>
          <a:xfrm>
            <a:off x="3394078" y="4426564"/>
            <a:ext cx="8099422" cy="330367"/>
          </a:xfrm>
        </p:spPr>
        <p:txBody>
          <a:bodyPr rtlCol="0" anchor="b" anchorCtr="0"/>
          <a:lstStyle>
            <a:lvl1pPr marL="0" indent="0">
              <a:buNone/>
              <a:defRPr sz="1800" b="1"/>
            </a:lvl1pPr>
          </a:lstStyle>
          <a:p>
            <a:pPr lvl="0" rtl="0"/>
            <a:endParaRPr lang="sv-SE" dirty="0"/>
          </a:p>
        </p:txBody>
      </p:sp>
      <p:sp>
        <p:nvSpPr>
          <p:cNvPr id="19" name="USR_Address"/>
          <p:cNvSpPr>
            <a:spLocks noGrp="1"/>
          </p:cNvSpPr>
          <p:nvPr>
            <p:ph type="body" sz="quarter" idx="17" hasCustomPrompt="1"/>
          </p:nvPr>
        </p:nvSpPr>
        <p:spPr>
          <a:xfrm>
            <a:off x="3394074" y="4757888"/>
            <a:ext cx="8099422" cy="330367"/>
          </a:xfrm>
        </p:spPr>
        <p:txBody>
          <a:bodyPr rtlCol="0" anchor="t" anchorCtr="0"/>
          <a:lstStyle>
            <a:lvl1pPr marL="0" indent="0">
              <a:buNone/>
              <a:defRPr sz="1800"/>
            </a:lvl1pPr>
          </a:lstStyle>
          <a:p>
            <a:pPr lvl="0" rtl="0"/>
            <a:endParaRPr lang="sv-SE"/>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2727217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Picture Placeholder 1"/>
          <p:cNvSpPr>
            <a:spLocks noGrp="1"/>
          </p:cNvSpPr>
          <p:nvPr>
            <p:ph type="pic" sz="quarter" idx="13" hasCustomPrompt="1"/>
          </p:nvPr>
        </p:nvSpPr>
        <p:spPr>
          <a:xfrm>
            <a:off x="0" y="0"/>
            <a:ext cx="12192000" cy="6858000"/>
          </a:xfrm>
          <a:noFill/>
        </p:spPr>
        <p:txBody>
          <a:bodyPr tIns="792000" rtlCol="0" anchor="ctr" anchorCtr="0"/>
          <a:lstStyle>
            <a:lvl1pPr marL="0" indent="0" algn="ctr">
              <a:buNone/>
              <a:tabLst>
                <a:tab pos="1700213" algn="l"/>
              </a:tabLst>
              <a:defRPr sz="2200" baseline="0">
                <a:solidFill>
                  <a:srgbClr val="ADCFF1"/>
                </a:solidFill>
              </a:defRPr>
            </a:lvl1pPr>
          </a:lstStyle>
          <a:p>
            <a:pPr rtl="0"/>
            <a:r>
              <a:rPr lang="nn-no"/>
              <a:t>Click here, and insert picture via Images-button in the ribbon</a:t>
            </a:r>
            <a:endParaRPr lang="sv-SE"/>
          </a:p>
        </p:txBody>
      </p:sp>
      <p:sp>
        <p:nvSpPr>
          <p:cNvPr id="2" name="LAN_Thanks"/>
          <p:cNvSpPr>
            <a:spLocks noGrp="1"/>
          </p:cNvSpPr>
          <p:nvPr>
            <p:ph type="title" hasCustomPrompt="1"/>
          </p:nvPr>
        </p:nvSpPr>
        <p:spPr>
          <a:xfrm>
            <a:off x="3326400" y="1639401"/>
            <a:ext cx="8167098" cy="1490661"/>
          </a:xfrm>
        </p:spPr>
        <p:txBody>
          <a:bodyPr rtlCol="0" anchor="t" anchorCtr="0"/>
          <a:lstStyle>
            <a:lvl1pPr>
              <a:defRPr sz="7800">
                <a:solidFill>
                  <a:srgbClr val="ADCFF1"/>
                </a:solidFill>
              </a:defRPr>
            </a:lvl1pPr>
          </a:lstStyle>
          <a:p>
            <a:pPr rtl="0"/>
            <a:r>
              <a:rPr lang="nn-no"/>
              <a:t>Tack.</a:t>
            </a:r>
          </a:p>
        </p:txBody>
      </p:sp>
      <p:sp>
        <p:nvSpPr>
          <p:cNvPr id="8" name="Date Placeholder 7"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9"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10" name="Slide Number Placeholder 9"/>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2278048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nn-no"/>
              <a:t>Click to add title in max 2 lines</a:t>
            </a:r>
            <a:endParaRPr lang="sv-SE"/>
          </a:p>
        </p:txBody>
      </p:sp>
      <p:sp>
        <p:nvSpPr>
          <p:cNvPr id="3" name="Date Placeholder 2"/>
          <p:cNvSpPr>
            <a:spLocks noGrp="1"/>
          </p:cNvSpPr>
          <p:nvPr>
            <p:ph type="dt" sz="half" idx="10"/>
          </p:nvPr>
        </p:nvSpPr>
        <p:spPr>
          <a:xfrm>
            <a:off x="9137721" y="6964656"/>
            <a:ext cx="2355779" cy="176724"/>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94525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3" name="FLD_Footer"/>
          <p:cNvSpPr>
            <a:spLocks noGrp="1"/>
          </p:cNvSpPr>
          <p:nvPr>
            <p:ph type="ftr" sz="quarter" idx="11"/>
          </p:nvPr>
        </p:nvSpPr>
        <p:spPr/>
        <p:txBody>
          <a:bodyPr rtlCol="0"/>
          <a:lstStyle/>
          <a:p>
            <a:pPr rtl="0"/>
            <a:endParaRPr lang="sv-SE" dirty="0"/>
          </a:p>
        </p:txBody>
      </p:sp>
      <p:sp>
        <p:nvSpPr>
          <p:cNvPr id="4" name="Slide Number Placeholder 3"/>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1198522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pPr rtl="0"/>
            <a:r>
              <a:rPr lang="nn-no" sz="4800">
                <a:solidFill>
                  <a:schemeClr val="accent2"/>
                </a:solidFill>
                <a:latin typeface="+mj-lt"/>
                <a:cs typeface="Arial" panose="020B0604020202020204" pitchFamily="34" charset="0"/>
              </a:rPr>
              <a:t>User guide – delete before use</a:t>
            </a:r>
            <a:endParaRPr lang="sv-SE" sz="4800" dirty="0">
              <a:solidFill>
                <a:schemeClr val="accent2"/>
              </a:solidFill>
              <a:latin typeface="+mj-lt"/>
              <a:cs typeface="Arial" panose="020B0604020202020204" pitchFamily="34" charset="0"/>
            </a:endParaRP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nn-no" sz="10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r>
              <a:rPr lang="nn-no" sz="900" noProof="1">
                <a:solidFill>
                  <a:schemeClr val="tx1"/>
                </a:solidFill>
                <a:latin typeface="+mn-lt"/>
                <a:cs typeface="Arial" panose="020B0604020202020204" pitchFamily="34" charset="0"/>
              </a:rPr>
              <a:t>To view drawing guides</a:t>
            </a:r>
            <a:endParaRPr lang="sv-SE"/>
          </a:p>
          <a:p>
            <a:pPr rtl="0" eaLnBrk="1" fontAlgn="auto" hangingPunct="1">
              <a:spcBef>
                <a:spcPts val="0"/>
              </a:spcBef>
              <a:spcAft>
                <a:spcPts val="240"/>
              </a:spcAft>
              <a:buFont typeface="+mj-lt"/>
              <a:buNone/>
              <a:defRPr/>
            </a:pPr>
            <a:r>
              <a:rPr lang="nn-no" sz="900" b="1" noProof="1">
                <a:solidFill>
                  <a:schemeClr val="tx1"/>
                </a:solidFill>
                <a:latin typeface="+mn-lt"/>
                <a:cs typeface="Arial" panose="020B0604020202020204" pitchFamily="34" charset="0"/>
              </a:rPr>
              <a:t>1.</a:t>
            </a:r>
            <a:r>
              <a:rPr lang="nn-no" sz="900" noProof="1">
                <a:solidFill>
                  <a:schemeClr val="tx1"/>
                </a:solidFill>
                <a:latin typeface="+mn-lt"/>
                <a:cs typeface="Arial" panose="020B0604020202020204" pitchFamily="34" charset="0"/>
              </a:rPr>
              <a:t> Click the </a:t>
            </a:r>
            <a:r>
              <a:rPr lang="nn-no" sz="900" b="1" noProof="1">
                <a:solidFill>
                  <a:schemeClr val="tx1"/>
                </a:solidFill>
                <a:latin typeface="+mn-lt"/>
                <a:cs typeface="Arial" panose="020B0604020202020204" pitchFamily="34" charset="0"/>
              </a:rPr>
              <a:t>View</a:t>
            </a:r>
            <a:r>
              <a:rPr lang="nn-no" sz="900" noProof="1">
                <a:solidFill>
                  <a:schemeClr val="tx1"/>
                </a:solidFill>
                <a:latin typeface="+mn-lt"/>
                <a:cs typeface="Arial" panose="020B0604020202020204" pitchFamily="34" charset="0"/>
              </a:rPr>
              <a:t> tab, set </a:t>
            </a:r>
            <a:br>
              <a:rPr lang="en-GB" sz="900" noProof="1">
                <a:solidFill>
                  <a:schemeClr val="tx1"/>
                </a:solidFill>
                <a:latin typeface="+mn-lt"/>
                <a:cs typeface="Arial" panose="020B0604020202020204" pitchFamily="34" charset="0"/>
              </a:rPr>
            </a:br>
            <a:r>
              <a:rPr lang="nn-no" sz="900" noProof="1">
                <a:solidFill>
                  <a:schemeClr val="tx1"/>
                </a:solidFill>
                <a:latin typeface="+mn-lt"/>
                <a:cs typeface="Arial" panose="020B0604020202020204" pitchFamily="34" charset="0"/>
              </a:rPr>
              <a:t>tick mark next to </a:t>
            </a:r>
            <a:r>
              <a:rPr lang="nn-no" sz="9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endParaRPr lang="sv-SE" sz="900" noProof="1">
              <a:solidFill>
                <a:schemeClr val="tx1"/>
              </a:solidFill>
              <a:latin typeface="+mn-lt"/>
              <a:cs typeface="Arial" panose="020B0604020202020204" pitchFamily="34" charset="0"/>
            </a:endParaRPr>
          </a:p>
          <a:p>
            <a:pPr rtl="0" eaLnBrk="1" hangingPunct="1">
              <a:spcBef>
                <a:spcPts val="0"/>
              </a:spcBef>
              <a:spcAft>
                <a:spcPts val="240"/>
              </a:spcAft>
              <a:buFont typeface="+mj-lt"/>
              <a:buNone/>
              <a:defRPr/>
            </a:pPr>
            <a:r>
              <a:rPr lang="nn-no" sz="900" b="1" noProof="1">
                <a:solidFill>
                  <a:schemeClr val="tx1"/>
                </a:solidFill>
                <a:latin typeface="+mn-lt"/>
                <a:cs typeface="Arial" panose="020B0604020202020204" pitchFamily="34" charset="0"/>
              </a:rPr>
              <a:t>Hint: Alt + F9 </a:t>
            </a:r>
            <a:r>
              <a:rPr lang="nn-no" sz="900" b="0" noProof="1">
                <a:solidFill>
                  <a:schemeClr val="tx1"/>
                </a:solidFill>
                <a:latin typeface="+mn-lt"/>
                <a:cs typeface="Arial" panose="020B0604020202020204" pitchFamily="34" charset="0"/>
              </a:rPr>
              <a:t>for quick </a:t>
            </a:r>
            <a:br>
              <a:rPr lang="en-GB"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viewing of guides</a:t>
            </a:r>
            <a:endParaRPr lang="sv-SE"/>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nn-no" sz="1000" b="1" noProof="1">
                <a:solidFill>
                  <a:schemeClr val="tx1"/>
                </a:solidFill>
                <a:latin typeface="+mn-lt"/>
                <a:cs typeface="Arial" panose="020B0604020202020204" pitchFamily="34" charset="0"/>
              </a:rPr>
              <a:t>Change slide number, </a:t>
            </a:r>
            <a:br>
              <a:rPr lang="en-GB" sz="1000" b="1" noProof="1">
                <a:solidFill>
                  <a:schemeClr val="tx1"/>
                </a:solidFill>
                <a:latin typeface="+mn-lt"/>
                <a:cs typeface="Arial" panose="020B0604020202020204" pitchFamily="34" charset="0"/>
              </a:rPr>
            </a:br>
            <a:r>
              <a:rPr lang="nn-no" sz="1000" b="1" noProof="1">
                <a:solidFill>
                  <a:schemeClr val="tx1"/>
                </a:solidFill>
                <a:latin typeface="+mn-lt"/>
                <a:cs typeface="Arial" panose="020B0604020202020204" pitchFamily="34" charset="0"/>
              </a:rPr>
              <a:t>date and footer</a:t>
            </a:r>
            <a:endParaRPr lang="sv-SE"/>
          </a:p>
          <a:p>
            <a:pPr marL="0" marR="0" indent="0" algn="l" defTabSz="914400" rtl="0" eaLnBrk="1" fontAlgn="auto" latinLnBrk="0" hangingPunct="1">
              <a:lnSpc>
                <a:spcPct val="100000"/>
              </a:lnSpc>
              <a:spcBef>
                <a:spcPts val="0"/>
              </a:spcBef>
              <a:spcAft>
                <a:spcPts val="600"/>
              </a:spcAft>
              <a:buClrTx/>
              <a:buSzTx/>
              <a:buFontTx/>
              <a:buNone/>
              <a:tabLst/>
              <a:defRPr/>
            </a:pPr>
            <a:r>
              <a:rPr lang="nn-no" sz="900" b="0" kern="1200" noProof="1">
                <a:solidFill>
                  <a:schemeClr val="tx1"/>
                </a:solidFill>
                <a:latin typeface="+mn-lt"/>
                <a:ea typeface="+mn-ea"/>
                <a:cs typeface="Arial" panose="020B0604020202020204" pitchFamily="34" charset="0"/>
              </a:rPr>
              <a:t>Do this at the very end, so you get </a:t>
            </a:r>
            <a:br>
              <a:rPr lang="en-GB" sz="900" b="0" kern="1200" noProof="1">
                <a:solidFill>
                  <a:schemeClr val="tx1"/>
                </a:solidFill>
                <a:latin typeface="+mn-lt"/>
                <a:ea typeface="+mn-ea"/>
                <a:cs typeface="Arial" panose="020B0604020202020204" pitchFamily="34" charset="0"/>
              </a:rPr>
            </a:br>
            <a:r>
              <a:rPr lang="nn-no" sz="900" b="0" kern="1200" noProof="1">
                <a:solidFill>
                  <a:schemeClr val="tx1"/>
                </a:solidFill>
                <a:latin typeface="+mn-lt"/>
                <a:ea typeface="+mn-ea"/>
                <a:cs typeface="Arial" panose="020B0604020202020204" pitchFamily="34" charset="0"/>
              </a:rPr>
              <a:t>all the corrections with you</a:t>
            </a:r>
            <a:endParaRPr lang="sv-SE"/>
          </a:p>
          <a:p>
            <a:pPr rtl="0" eaLnBrk="1" hangingPunct="1">
              <a:spcAft>
                <a:spcPts val="600"/>
              </a:spcAft>
              <a:defRPr/>
            </a:pPr>
            <a:r>
              <a:rPr lang="nn-no" sz="900" b="1" noProof="1">
                <a:solidFill>
                  <a:schemeClr val="tx1"/>
                </a:solidFill>
                <a:latin typeface="+mn-lt"/>
                <a:cs typeface="Arial" panose="020B0604020202020204" pitchFamily="34" charset="0"/>
              </a:rPr>
              <a:t>1. </a:t>
            </a:r>
            <a:r>
              <a:rPr lang="nn-no" sz="900" noProof="1">
                <a:solidFill>
                  <a:schemeClr val="tx1"/>
                </a:solidFill>
                <a:latin typeface="+mn-lt"/>
                <a:cs typeface="Arial" panose="020B0604020202020204" pitchFamily="34" charset="0"/>
              </a:rPr>
              <a:t>Click the </a:t>
            </a:r>
            <a:r>
              <a:rPr lang="nn-no" sz="900" b="1" noProof="1">
                <a:solidFill>
                  <a:schemeClr val="tx1"/>
                </a:solidFill>
                <a:latin typeface="+mn-lt"/>
                <a:cs typeface="Arial" panose="020B0604020202020204" pitchFamily="34" charset="0"/>
              </a:rPr>
              <a:t>Insert tab</a:t>
            </a:r>
            <a:endParaRPr lang="sv-SE" altLang="da-DK" sz="900" strike="sngStrike" noProof="1">
              <a:solidFill>
                <a:schemeClr val="tx1"/>
              </a:solidFill>
              <a:latin typeface="+mn-lt"/>
              <a:cs typeface="Arial" panose="020B0604020202020204" pitchFamily="34" charset="0"/>
            </a:endParaRPr>
          </a:p>
          <a:p>
            <a:pPr rtl="0" eaLnBrk="1" hangingPunct="1">
              <a:spcAft>
                <a:spcPts val="600"/>
              </a:spcAft>
              <a:defRPr/>
            </a:pPr>
            <a:r>
              <a:rPr lang="nn-no" sz="900" b="1" noProof="1">
                <a:solidFill>
                  <a:schemeClr val="tx1"/>
                </a:solidFill>
                <a:latin typeface="+mn-lt"/>
                <a:cs typeface="Arial" panose="020B0604020202020204" pitchFamily="34" charset="0"/>
              </a:rPr>
              <a:t>2. </a:t>
            </a:r>
            <a:r>
              <a:rPr lang="nn-no" sz="900" b="0" noProof="1">
                <a:solidFill>
                  <a:schemeClr val="tx1"/>
                </a:solidFill>
                <a:latin typeface="+mn-lt"/>
                <a:cs typeface="Arial" panose="020B0604020202020204" pitchFamily="34" charset="0"/>
              </a:rPr>
              <a:t>Click</a:t>
            </a:r>
            <a:r>
              <a:rPr lang="nn-no" sz="900" b="1" noProof="1">
                <a:solidFill>
                  <a:schemeClr val="tx1"/>
                </a:solidFill>
                <a:latin typeface="+mn-lt"/>
                <a:cs typeface="Arial" panose="020B0604020202020204" pitchFamily="34" charset="0"/>
              </a:rPr>
              <a:t> </a:t>
            </a:r>
            <a:r>
              <a:rPr lang="nn-no" sz="900" b="0" noProof="1">
                <a:solidFill>
                  <a:schemeClr val="tx1"/>
                </a:solidFill>
                <a:latin typeface="+mn-lt"/>
                <a:cs typeface="Arial" panose="020B0604020202020204" pitchFamily="34" charset="0"/>
              </a:rPr>
              <a:t>on</a:t>
            </a:r>
            <a:r>
              <a:rPr lang="nn-no" sz="900" b="1" noProof="1">
                <a:solidFill>
                  <a:schemeClr val="tx1"/>
                </a:solidFill>
                <a:latin typeface="+mn-lt"/>
                <a:cs typeface="Arial" panose="020B0604020202020204" pitchFamily="34" charset="0"/>
              </a:rPr>
              <a:t> Header and Footer </a:t>
            </a:r>
            <a:br>
              <a:rPr lang="en-GB" altLang="da-DK" sz="900" b="1"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(write the desired text)</a:t>
            </a:r>
            <a:endParaRPr lang="sv-SE"/>
          </a:p>
          <a:p>
            <a:pPr rtl="0" eaLnBrk="1" hangingPunct="1">
              <a:spcAft>
                <a:spcPts val="600"/>
              </a:spcAft>
              <a:defRPr/>
            </a:pPr>
            <a:r>
              <a:rPr lang="nn-no" sz="900" b="1" noProof="1">
                <a:solidFill>
                  <a:schemeClr val="tx1"/>
                </a:solidFill>
                <a:latin typeface="+mn-lt"/>
                <a:cs typeface="Arial" panose="020B0604020202020204" pitchFamily="34" charset="0"/>
              </a:rPr>
              <a:t>3. </a:t>
            </a:r>
            <a:r>
              <a:rPr lang="nn-no" sz="900" noProof="1">
                <a:solidFill>
                  <a:schemeClr val="tx1"/>
                </a:solidFill>
                <a:latin typeface="+mn-lt"/>
                <a:cs typeface="Arial" panose="020B0604020202020204" pitchFamily="34" charset="0"/>
              </a:rPr>
              <a:t>Click </a:t>
            </a:r>
            <a:r>
              <a:rPr lang="nn-no" sz="900" b="1" noProof="1">
                <a:solidFill>
                  <a:schemeClr val="tx1"/>
                </a:solidFill>
                <a:latin typeface="+mn-lt"/>
                <a:cs typeface="Arial" panose="020B0604020202020204" pitchFamily="34" charset="0"/>
              </a:rPr>
              <a:t>Apply to All</a:t>
            </a:r>
            <a:r>
              <a:rPr lang="nn-no" sz="900" noProof="1">
                <a:solidFill>
                  <a:schemeClr val="tx1"/>
                </a:solidFill>
                <a:latin typeface="+mn-lt"/>
                <a:cs typeface="Arial" panose="020B0604020202020204" pitchFamily="34" charset="0"/>
              </a:rPr>
              <a:t> or </a:t>
            </a:r>
            <a:r>
              <a:rPr lang="nn-no" sz="900" b="1" noProof="1">
                <a:solidFill>
                  <a:schemeClr val="tx1"/>
                </a:solidFill>
                <a:latin typeface="+mn-lt"/>
                <a:cs typeface="Arial" panose="020B0604020202020204" pitchFamily="34" charset="0"/>
              </a:rPr>
              <a:t>Apply </a:t>
            </a:r>
            <a:r>
              <a:rPr lang="nn-no" sz="900" b="0" noProof="1">
                <a:solidFill>
                  <a:schemeClr val="tx1"/>
                </a:solidFill>
                <a:latin typeface="+mn-lt"/>
                <a:cs typeface="Arial" panose="020B0604020202020204" pitchFamily="34" charset="0"/>
              </a:rPr>
              <a:t>if </a:t>
            </a:r>
            <a:br>
              <a:rPr lang="en-GB"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only used on one slide</a:t>
            </a:r>
            <a:endParaRPr lang="sv-SE"/>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nn-no" sz="1000" b="1" noProof="1">
                <a:solidFill>
                  <a:schemeClr val="tx1"/>
                </a:solidFill>
                <a:latin typeface="+mn-lt"/>
                <a:cs typeface="Arial" panose="020B0604020202020204" pitchFamily="34" charset="0"/>
              </a:rPr>
              <a:t>Insert picture</a:t>
            </a:r>
            <a:endParaRPr lang="sv-SE"/>
          </a:p>
          <a:p>
            <a:pPr rtl="0" eaLnBrk="1" fontAlgn="auto" hangingPunct="1">
              <a:spcBef>
                <a:spcPts val="0"/>
              </a:spcBef>
              <a:spcAft>
                <a:spcPts val="240"/>
              </a:spcAft>
              <a:buFont typeface="+mj-lt"/>
              <a:buNone/>
              <a:defRPr/>
            </a:pPr>
            <a:r>
              <a:rPr lang="nn-no" sz="900" noProof="1">
                <a:solidFill>
                  <a:schemeClr val="tx1"/>
                </a:solidFill>
                <a:latin typeface="+mn-lt"/>
                <a:cs typeface="Arial" panose="020B0604020202020204" pitchFamily="34" charset="0"/>
              </a:rPr>
              <a:t>On slides with picture placeholder, </a:t>
            </a:r>
            <a:br>
              <a:rPr lang="en-GB" sz="900" noProof="1">
                <a:solidFill>
                  <a:schemeClr val="tx1"/>
                </a:solidFill>
                <a:latin typeface="+mn-lt"/>
                <a:cs typeface="Arial" panose="020B0604020202020204" pitchFamily="34" charset="0"/>
              </a:rPr>
            </a:br>
            <a:r>
              <a:rPr lang="nn-no" sz="900" noProof="1">
                <a:solidFill>
                  <a:schemeClr val="tx1"/>
                </a:solidFill>
                <a:latin typeface="+mn-lt"/>
                <a:cs typeface="Arial" panose="020B0604020202020204" pitchFamily="34" charset="0"/>
              </a:rPr>
              <a:t>click on the picture placeholder and </a:t>
            </a:r>
            <a:br>
              <a:rPr lang="en-GB" sz="900" baseline="0" noProof="1">
                <a:solidFill>
                  <a:schemeClr val="tx1"/>
                </a:solidFill>
                <a:latin typeface="+mn-lt"/>
                <a:cs typeface="Arial" panose="020B0604020202020204" pitchFamily="34" charset="0"/>
              </a:rPr>
            </a:br>
            <a:r>
              <a:rPr lang="nn-no" sz="900"/>
              <a:t>insert picture via </a:t>
            </a:r>
            <a:r>
              <a:rPr lang="nn-no" sz="900" b="1"/>
              <a:t>Add Images</a:t>
            </a:r>
            <a:r>
              <a:rPr lang="nn-no" sz="900"/>
              <a:t>-button </a:t>
            </a:r>
            <a:br>
              <a:rPr lang="en-GB" sz="900" dirty="0"/>
            </a:br>
            <a:r>
              <a:rPr lang="nn-no" sz="900"/>
              <a:t>in the </a:t>
            </a:r>
            <a:r>
              <a:rPr lang="nn-no" sz="900" b="1"/>
              <a:t>NORDEN-</a:t>
            </a:r>
            <a:r>
              <a:rPr lang="nn-no" sz="900"/>
              <a:t>TAB</a:t>
            </a:r>
            <a:endParaRPr lang="sv-SE" sz="900"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rtl="0" eaLnBrk="1" hangingPunct="1">
              <a:spcBef>
                <a:spcPts val="0"/>
              </a:spcBef>
              <a:spcAft>
                <a:spcPts val="600"/>
              </a:spcAft>
              <a:buFontTx/>
              <a:buNone/>
              <a:defRPr/>
            </a:pP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nn-no" sz="1000" b="1" noProof="1">
                <a:solidFill>
                  <a:schemeClr val="tx1"/>
                </a:solidFill>
                <a:latin typeface="+mn-lt"/>
                <a:cs typeface="Arial" panose="020B0604020202020204" pitchFamily="34" charset="0"/>
              </a:rPr>
              <a:t>Change picture</a:t>
            </a: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nn-no" sz="900" b="1" noProof="1">
                <a:solidFill>
                  <a:schemeClr val="tx1"/>
                </a:solidFill>
                <a:latin typeface="+mn-lt"/>
                <a:cs typeface="Arial" panose="020B0604020202020204" pitchFamily="34" charset="0"/>
              </a:rPr>
              <a:t>1. </a:t>
            </a:r>
            <a:r>
              <a:rPr lang="nn-no" sz="900" b="0" noProof="1">
                <a:solidFill>
                  <a:schemeClr val="tx1"/>
                </a:solidFill>
                <a:latin typeface="+mn-lt"/>
                <a:cs typeface="Arial" panose="020B0604020202020204" pitchFamily="34" charset="0"/>
              </a:rPr>
              <a:t>Click</a:t>
            </a:r>
            <a:r>
              <a:rPr lang="nn-no" sz="900" b="1" noProof="1">
                <a:solidFill>
                  <a:schemeClr val="tx1"/>
                </a:solidFill>
                <a:latin typeface="+mn-lt"/>
                <a:cs typeface="Arial" panose="020B0604020202020204" pitchFamily="34" charset="0"/>
              </a:rPr>
              <a:t> </a:t>
            </a:r>
            <a:r>
              <a:rPr lang="nn-no" sz="900" b="1">
                <a:latin typeface="+mn-lt"/>
              </a:rPr>
              <a:t>NORDEN</a:t>
            </a:r>
            <a:r>
              <a:rPr lang="nn-no" sz="900" b="0">
                <a:latin typeface="+mn-lt"/>
              </a:rPr>
              <a:t>-TAB and</a:t>
            </a:r>
            <a:r>
              <a:rPr lang="nn-no" sz="900">
                <a:latin typeface="+mn-lt"/>
              </a:rPr>
              <a:t> </a:t>
            </a:r>
            <a:r>
              <a:rPr lang="nn-no" sz="900" b="0" noProof="1">
                <a:solidFill>
                  <a:schemeClr val="tx1"/>
                </a:solidFill>
                <a:latin typeface="+mn-lt"/>
                <a:cs typeface="Arial" panose="020B0604020202020204" pitchFamily="34" charset="0"/>
              </a:rPr>
              <a:t>click </a:t>
            </a:r>
            <a:br>
              <a:rPr lang="en-GB" sz="900" b="0" noProof="1">
                <a:solidFill>
                  <a:schemeClr val="tx1"/>
                </a:solidFill>
                <a:latin typeface="+mn-lt"/>
                <a:cs typeface="Arial" panose="020B0604020202020204" pitchFamily="34" charset="0"/>
              </a:rPr>
            </a:br>
            <a:r>
              <a:rPr lang="nn-no" sz="900" b="1" noProof="1">
                <a:solidFill>
                  <a:schemeClr val="tx1"/>
                </a:solidFill>
                <a:latin typeface="+mn-lt"/>
                <a:cs typeface="Arial" panose="020B0604020202020204" pitchFamily="34" charset="0"/>
              </a:rPr>
              <a:t>Images Tools</a:t>
            </a:r>
            <a:r>
              <a:rPr lang="nn-no" sz="900" b="0" noProof="1">
                <a:solidFill>
                  <a:schemeClr val="tx1"/>
                </a:solidFill>
                <a:latin typeface="+mn-lt"/>
                <a:cs typeface="Arial" panose="020B0604020202020204" pitchFamily="34" charset="0"/>
              </a:rPr>
              <a:t> drop down button, </a:t>
            </a:r>
            <a:br>
              <a:rPr lang="en-GB" sz="900" b="0" baseline="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choose </a:t>
            </a:r>
            <a:r>
              <a:rPr lang="nn-no" sz="900" b="1" noProof="1">
                <a:solidFill>
                  <a:schemeClr val="tx1"/>
                </a:solidFill>
                <a:latin typeface="+mn-lt"/>
                <a:cs typeface="Arial" panose="020B0604020202020204" pitchFamily="34" charset="0"/>
              </a:rPr>
              <a:t>Crop </a:t>
            </a:r>
            <a:r>
              <a:rPr lang="nn-no" sz="900" b="0" noProof="1">
                <a:solidFill>
                  <a:schemeClr val="tx1"/>
                </a:solidFill>
                <a:latin typeface="+mn-lt"/>
                <a:cs typeface="Arial" panose="020B0604020202020204" pitchFamily="34" charset="0"/>
              </a:rPr>
              <a:t>to change</a:t>
            </a:r>
            <a:r>
              <a:rPr lang="nn-no" sz="900" b="0" kern="1200" noProof="1">
                <a:solidFill>
                  <a:schemeClr val="tx1"/>
                </a:solidFill>
                <a:latin typeface="+mn-lt"/>
                <a:ea typeface="+mn-ea"/>
                <a:cs typeface="Arial" panose="020B0604020202020204" pitchFamily="34" charset="0"/>
              </a:rPr>
              <a:t> size or</a:t>
            </a:r>
            <a:r>
              <a:rPr lang="nn-no" sz="900" b="0" strike="noStrike" kern="1200" noProof="1">
                <a:solidFill>
                  <a:schemeClr val="tx1"/>
                </a:solidFill>
                <a:latin typeface="+mn-lt"/>
                <a:ea typeface="+mn-ea"/>
                <a:cs typeface="Arial" panose="020B0604020202020204" pitchFamily="34" charset="0"/>
              </a:rPr>
              <a:t> </a:t>
            </a:r>
            <a:r>
              <a:rPr lang="nn-no" sz="900" b="0" strike="noStrike" noProof="1">
                <a:solidFill>
                  <a:schemeClr val="tx1"/>
                </a:solidFill>
                <a:latin typeface="+mn-lt"/>
                <a:cs typeface="Arial" panose="020B0604020202020204" pitchFamily="34" charset="0"/>
              </a:rPr>
              <a:t>focus</a:t>
            </a:r>
            <a:br>
              <a:rPr lang="en-GB" sz="900" b="0" strike="noStrike"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of the picture</a:t>
            </a:r>
            <a:endParaRPr lang="sv-SE" sz="900" b="0" strike="sngStrike" noProof="1">
              <a:solidFill>
                <a:schemeClr val="tx1"/>
              </a:solidFill>
              <a:latin typeface="+mn-lt"/>
              <a:cs typeface="Arial" panose="020B0604020202020204" pitchFamily="34" charset="0"/>
            </a:endParaRPr>
          </a:p>
          <a:p>
            <a:pPr algn="l" rtl="0" eaLnBrk="1" hangingPunct="1">
              <a:spcBef>
                <a:spcPct val="0"/>
              </a:spcBef>
              <a:spcAft>
                <a:spcPts val="600"/>
              </a:spcAft>
              <a:buFontTx/>
              <a:buNone/>
              <a:defRPr/>
            </a:pPr>
            <a:r>
              <a:rPr lang="nn-no" sz="900" b="1" noProof="1">
                <a:solidFill>
                  <a:schemeClr val="tx1"/>
                </a:solidFill>
                <a:latin typeface="+mn-lt"/>
                <a:cs typeface="Arial" panose="020B0604020202020204" pitchFamily="34" charset="0"/>
              </a:rPr>
              <a:t>2. </a:t>
            </a:r>
            <a:r>
              <a:rPr lang="nn-no"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hold </a:t>
            </a:r>
            <a:r>
              <a:rPr lang="nn-no" sz="900" b="1" noProof="1">
                <a:solidFill>
                  <a:schemeClr val="tx1"/>
                </a:solidFill>
                <a:latin typeface="+mn-lt"/>
                <a:cs typeface="Arial" panose="020B0604020202020204" pitchFamily="34" charset="0"/>
              </a:rPr>
              <a:t>SHIFT-</a:t>
            </a:r>
            <a:r>
              <a:rPr lang="nn-no"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dragging the corners of the </a:t>
            </a:r>
            <a:r>
              <a:rPr lang="nn-no" sz="900" b="0" kern="1200" noProof="1">
                <a:solidFill>
                  <a:schemeClr val="tx1"/>
                </a:solidFill>
                <a:latin typeface="+mn-lt"/>
                <a:ea typeface="+mn-ea"/>
                <a:cs typeface="Arial" panose="020B0604020202020204" pitchFamily="34" charset="0"/>
              </a:rPr>
              <a:t>picture</a:t>
            </a:r>
            <a:endParaRPr lang="sv-SE"/>
          </a:p>
          <a:p>
            <a:pPr algn="l" rtl="0" eaLnBrk="1" hangingPunct="1">
              <a:spcBef>
                <a:spcPct val="0"/>
              </a:spcBef>
              <a:spcAft>
                <a:spcPts val="600"/>
              </a:spcAft>
              <a:buFontTx/>
              <a:buNone/>
              <a:defRPr/>
            </a:pPr>
            <a:r>
              <a:rPr lang="nn-no" sz="900" b="1" noProof="1">
                <a:solidFill>
                  <a:schemeClr val="tx1"/>
                </a:solidFill>
                <a:latin typeface="+mn-lt"/>
                <a:cs typeface="Arial" panose="020B0604020202020204" pitchFamily="34" charset="0"/>
              </a:rPr>
              <a:t>Hint:</a:t>
            </a:r>
            <a:r>
              <a:rPr lang="nn-no" sz="900" b="0" noProof="1">
                <a:solidFill>
                  <a:schemeClr val="tx1"/>
                </a:solidFill>
                <a:latin typeface="+mn-lt"/>
                <a:cs typeface="Arial" panose="020B0604020202020204" pitchFamily="34" charset="0"/>
              </a:rPr>
              <a:t> If you delete the picture and </a:t>
            </a:r>
            <a:br>
              <a:rPr lang="en-GB" altLang="da-DK"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lie in front of the text or graphic</a:t>
            </a:r>
            <a:r>
              <a:rPr lang="nn-no" sz="900" b="0" strike="noStrike" noProof="1">
                <a:solidFill>
                  <a:schemeClr val="tx1"/>
                </a:solidFill>
                <a:latin typeface="+mn-lt"/>
                <a:cs typeface="Arial" panose="020B0604020202020204" pitchFamily="34" charset="0"/>
              </a:rPr>
              <a:t>,</a:t>
            </a:r>
            <a:r>
              <a:rPr lang="nn-no" sz="900" b="0" strike="sngStrike"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nn-no" sz="900" b="0" strike="noStrike" noProof="1">
                <a:solidFill>
                  <a:schemeClr val="tx1"/>
                </a:solidFill>
                <a:latin typeface="+mn-lt"/>
                <a:cs typeface="Arial" panose="020B0604020202020204" pitchFamily="34" charset="0"/>
              </a:rPr>
              <a:t>if</a:t>
            </a:r>
            <a:r>
              <a:rPr lang="nn-no" sz="900" b="0" noProof="1">
                <a:solidFill>
                  <a:schemeClr val="tx1"/>
                </a:solidFill>
                <a:latin typeface="+mn-lt"/>
                <a:cs typeface="Arial" panose="020B0604020202020204" pitchFamily="34" charset="0"/>
              </a:rPr>
              <a:t> this happens, select the picture, </a:t>
            </a:r>
            <a:br>
              <a:rPr lang="en-GB" altLang="da-DK" sz="900" b="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right-click and choose </a:t>
            </a:r>
            <a:r>
              <a:rPr lang="nn-no" sz="900" b="1" noProof="1">
                <a:solidFill>
                  <a:schemeClr val="tx1"/>
                </a:solidFill>
                <a:latin typeface="+mn-lt"/>
                <a:cs typeface="Arial" panose="020B0604020202020204" pitchFamily="34" charset="0"/>
              </a:rPr>
              <a:t>Send to Back</a:t>
            </a:r>
            <a:endParaRPr lang="sv-SE"/>
          </a:p>
          <a:p>
            <a:pPr algn="l" rtl="0" eaLnBrk="1" hangingPunct="1">
              <a:spcBef>
                <a:spcPct val="0"/>
              </a:spcBef>
              <a:spcAft>
                <a:spcPts val="600"/>
              </a:spcAft>
              <a:buFontTx/>
              <a:buNone/>
              <a:defRPr/>
            </a:pPr>
            <a:endParaRPr lang="sv-SE" altLang="da-DK" sz="900"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nn-no" sz="1000" b="1" noProof="1">
                <a:solidFill>
                  <a:schemeClr val="tx1"/>
                </a:solidFill>
                <a:latin typeface="+mn-lt"/>
                <a:cs typeface="Arial" panose="020B0604020202020204" pitchFamily="34" charset="0"/>
              </a:rPr>
              <a:t>Use layouts</a:t>
            </a:r>
            <a:endParaRPr lang="sv-SE"/>
          </a:p>
          <a:p>
            <a:pPr rtl="0" eaLnBrk="1" hangingPunct="1">
              <a:spcAft>
                <a:spcPts val="600"/>
              </a:spcAft>
              <a:defRPr/>
            </a:pPr>
            <a:r>
              <a:rPr lang="nn-no" sz="900" b="1" noProof="1">
                <a:solidFill>
                  <a:schemeClr val="tx1"/>
                </a:solidFill>
                <a:latin typeface="+mn-lt"/>
                <a:cs typeface="Arial" panose="020B0604020202020204" pitchFamily="34" charset="0"/>
              </a:rPr>
              <a:t>1. </a:t>
            </a:r>
            <a:r>
              <a:rPr lang="nn-no" sz="900" noProof="1">
                <a:solidFill>
                  <a:schemeClr val="tx1"/>
                </a:solidFill>
                <a:latin typeface="+mn-lt"/>
                <a:cs typeface="Arial" panose="020B0604020202020204" pitchFamily="34" charset="0"/>
              </a:rPr>
              <a:t>Click the </a:t>
            </a:r>
            <a:r>
              <a:rPr lang="nn-no" sz="900" b="1" noProof="1">
                <a:solidFill>
                  <a:schemeClr val="tx1"/>
                </a:solidFill>
                <a:latin typeface="+mn-lt"/>
                <a:cs typeface="Arial" panose="020B0604020202020204" pitchFamily="34" charset="0"/>
              </a:rPr>
              <a:t>Home tab</a:t>
            </a:r>
            <a:endParaRPr lang="sv-SE" altLang="da-DK" sz="900" b="0" strike="sngStrike" noProof="1">
              <a:solidFill>
                <a:schemeClr val="tx1"/>
              </a:solidFill>
              <a:latin typeface="+mn-lt"/>
              <a:cs typeface="Arial" panose="020B0604020202020204" pitchFamily="34" charset="0"/>
            </a:endParaRPr>
          </a:p>
          <a:p>
            <a:pPr rtl="0" eaLnBrk="1" hangingPunct="1">
              <a:spcAft>
                <a:spcPts val="600"/>
              </a:spcAft>
              <a:defRPr/>
            </a:pPr>
            <a:r>
              <a:rPr lang="nn-no" sz="900" b="1" noProof="1">
                <a:solidFill>
                  <a:schemeClr val="tx1"/>
                </a:solidFill>
                <a:latin typeface="+mn-lt"/>
                <a:cs typeface="Arial" panose="020B0604020202020204" pitchFamily="34" charset="0"/>
              </a:rPr>
              <a:t>2. </a:t>
            </a:r>
            <a:r>
              <a:rPr lang="nn-no" sz="900" noProof="1">
                <a:solidFill>
                  <a:schemeClr val="tx1"/>
                </a:solidFill>
                <a:latin typeface="+mn-lt"/>
                <a:cs typeface="Arial" panose="020B0604020202020204" pitchFamily="34" charset="0"/>
              </a:rPr>
              <a:t>Click the </a:t>
            </a:r>
            <a:r>
              <a:rPr lang="nn-no" sz="900" b="1" noProof="1">
                <a:solidFill>
                  <a:schemeClr val="tx1"/>
                </a:solidFill>
                <a:latin typeface="+mn-lt"/>
                <a:cs typeface="Arial" panose="020B0604020202020204" pitchFamily="34" charset="0"/>
              </a:rPr>
              <a:t>New Slide </a:t>
            </a:r>
            <a:r>
              <a:rPr lang="nn-no" sz="900" noProof="1">
                <a:solidFill>
                  <a:schemeClr val="tx1"/>
                </a:solidFill>
                <a:latin typeface="+mn-lt"/>
                <a:cs typeface="Arial" panose="020B0604020202020204" pitchFamily="34" charset="0"/>
              </a:rPr>
              <a:t>menu to insert new slide</a:t>
            </a:r>
            <a:endParaRPr lang="sv-SE"/>
          </a:p>
          <a:p>
            <a:pPr rtl="0" eaLnBrk="1" hangingPunct="1">
              <a:spcAft>
                <a:spcPts val="240"/>
              </a:spcAft>
              <a:defRPr/>
            </a:pPr>
            <a:r>
              <a:rPr lang="nn-no" sz="900" b="1" noProof="1">
                <a:solidFill>
                  <a:schemeClr val="tx1"/>
                </a:solidFill>
                <a:latin typeface="+mn-lt"/>
                <a:cs typeface="Arial" panose="020B0604020202020204" pitchFamily="34" charset="0"/>
              </a:rPr>
              <a:t>3. </a:t>
            </a:r>
            <a:r>
              <a:rPr lang="nn-no" sz="900" noProof="1">
                <a:solidFill>
                  <a:schemeClr val="tx1"/>
                </a:solidFill>
                <a:latin typeface="+mn-lt"/>
                <a:cs typeface="Arial" panose="020B0604020202020204" pitchFamily="34" charset="0"/>
              </a:rPr>
              <a:t>Choose </a:t>
            </a:r>
            <a:r>
              <a:rPr lang="nn-no" sz="900" b="1" noProof="1">
                <a:solidFill>
                  <a:schemeClr val="tx1"/>
                </a:solidFill>
                <a:latin typeface="+mn-lt"/>
                <a:cs typeface="Arial" panose="020B0604020202020204" pitchFamily="34" charset="0"/>
              </a:rPr>
              <a:t>Layout</a:t>
            </a:r>
            <a:r>
              <a:rPr lang="nn-no" sz="900" noProof="1">
                <a:solidFill>
                  <a:schemeClr val="tx1"/>
                </a:solidFill>
                <a:latin typeface="+mn-lt"/>
                <a:cs typeface="Arial" panose="020B0604020202020204" pitchFamily="34" charset="0"/>
              </a:rPr>
              <a:t> to change an appropriate layout from the </a:t>
            </a:r>
            <a:br>
              <a:rPr lang="en-GB" altLang="da-DK" sz="900" baseline="0" noProof="1">
                <a:solidFill>
                  <a:schemeClr val="tx1"/>
                </a:solidFill>
                <a:latin typeface="+mn-lt"/>
                <a:cs typeface="Arial" panose="020B0604020202020204" pitchFamily="34" charset="0"/>
              </a:rPr>
            </a:br>
            <a:r>
              <a:rPr lang="nn-no" sz="900" strike="noStrike" noProof="1">
                <a:solidFill>
                  <a:schemeClr val="tx1"/>
                </a:solidFill>
                <a:latin typeface="+mn-lt"/>
                <a:cs typeface="Arial" panose="020B0604020202020204" pitchFamily="34" charset="0"/>
              </a:rPr>
              <a:t>"</a:t>
            </a:r>
            <a:r>
              <a:rPr lang="nn-no" sz="900" noProof="1">
                <a:solidFill>
                  <a:schemeClr val="tx1"/>
                </a:solidFill>
                <a:latin typeface="+mn-lt"/>
                <a:cs typeface="Arial" panose="020B0604020202020204" pitchFamily="34" charset="0"/>
              </a:rPr>
              <a:t>drop down</a:t>
            </a:r>
            <a:r>
              <a:rPr lang="nn-no" sz="900" strike="noStrike" noProof="1">
                <a:solidFill>
                  <a:schemeClr val="tx1"/>
                </a:solidFill>
                <a:latin typeface="+mn-lt"/>
                <a:cs typeface="Arial" panose="020B0604020202020204" pitchFamily="34" charset="0"/>
              </a:rPr>
              <a:t>"</a:t>
            </a:r>
            <a:r>
              <a:rPr lang="nn-no" sz="900" noProof="1">
                <a:solidFill>
                  <a:schemeClr val="tx1"/>
                </a:solidFill>
                <a:latin typeface="+mn-lt"/>
                <a:cs typeface="Arial" panose="020B0604020202020204" pitchFamily="34" charset="0"/>
              </a:rPr>
              <a:t> menu </a:t>
            </a:r>
            <a:endParaRPr lang="sv-SE" sz="900"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nn-no" sz="1000" b="1" noProof="1">
                <a:solidFill>
                  <a:schemeClr val="tx1"/>
                </a:solidFill>
                <a:latin typeface="+mn-lt"/>
                <a:cs typeface="Arial" panose="020B0604020202020204" pitchFamily="34" charset="0"/>
              </a:rPr>
              <a:t>Reset slide</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nn-no" sz="900" b="1" noProof="1">
                <a:solidFill>
                  <a:schemeClr val="tx1"/>
                </a:solidFill>
                <a:latin typeface="+mn-lt"/>
                <a:cs typeface="Arial" panose="020B0604020202020204" pitchFamily="34" charset="0"/>
              </a:rPr>
              <a:t>1.</a:t>
            </a:r>
            <a:r>
              <a:rPr lang="nn-no" sz="900" noProof="1">
                <a:solidFill>
                  <a:schemeClr val="tx1"/>
                </a:solidFill>
                <a:latin typeface="+mn-lt"/>
                <a:cs typeface="Arial" panose="020B0604020202020204" pitchFamily="34" charset="0"/>
              </a:rPr>
              <a:t> Click the </a:t>
            </a:r>
            <a:r>
              <a:rPr lang="nn-no" sz="900" b="1" noProof="1">
                <a:solidFill>
                  <a:schemeClr val="tx1"/>
                </a:solidFill>
                <a:latin typeface="+mn-lt"/>
                <a:cs typeface="Arial" panose="020B0604020202020204" pitchFamily="34" charset="0"/>
              </a:rPr>
              <a:t>Home tab</a:t>
            </a:r>
            <a:endParaRPr lang="sv-SE" altLang="da-DK" sz="90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nn-no" sz="900" b="1" noProof="1">
                <a:solidFill>
                  <a:schemeClr val="tx1"/>
                </a:solidFill>
                <a:latin typeface="+mn-lt"/>
                <a:cs typeface="Arial" panose="020B0604020202020204" pitchFamily="34" charset="0"/>
              </a:rPr>
              <a:t>2. </a:t>
            </a:r>
            <a:r>
              <a:rPr lang="nn-no" sz="900" noProof="1">
                <a:solidFill>
                  <a:schemeClr val="tx1"/>
                </a:solidFill>
                <a:latin typeface="+mn-lt"/>
                <a:cs typeface="Arial" panose="020B0604020202020204" pitchFamily="34" charset="0"/>
              </a:rPr>
              <a:t>Click the </a:t>
            </a:r>
            <a:r>
              <a:rPr lang="nn-no" sz="900" b="1" noProof="1">
                <a:solidFill>
                  <a:schemeClr val="tx1"/>
                </a:solidFill>
                <a:latin typeface="+mn-lt"/>
                <a:cs typeface="Arial" panose="020B0604020202020204" pitchFamily="34" charset="0"/>
              </a:rPr>
              <a:t>Reset </a:t>
            </a:r>
            <a:r>
              <a:rPr lang="nn-no" sz="900" noProof="1">
                <a:solidFill>
                  <a:schemeClr val="tx1"/>
                </a:solidFill>
                <a:latin typeface="+mn-lt"/>
                <a:cs typeface="Arial" panose="020B0604020202020204" pitchFamily="34" charset="0"/>
              </a:rPr>
              <a:t>menu to reset</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nn-no" sz="900" noProof="1">
                <a:solidFill>
                  <a:schemeClr val="tx1"/>
                </a:solidFill>
                <a:latin typeface="+mn-lt"/>
                <a:cs typeface="Arial" panose="020B0604020202020204" pitchFamily="34" charset="0"/>
              </a:rPr>
              <a:t>position, size and formatting of the</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nn-no" sz="900" noProof="1">
                <a:solidFill>
                  <a:schemeClr val="tx1"/>
                </a:solidFill>
                <a:latin typeface="+mn-lt"/>
                <a:cs typeface="Arial" panose="020B0604020202020204" pitchFamily="34" charset="0"/>
              </a:rPr>
              <a:t>slide placeholders to their default settings</a:t>
            </a:r>
            <a:endParaRPr lang="sv-SE" altLang="da-DK" sz="900"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nn-no" sz="1000" b="1" noProof="1">
                <a:solidFill>
                  <a:schemeClr val="tx1"/>
                </a:solidFill>
                <a:latin typeface="+mn-lt"/>
                <a:cs typeface="Arial" panose="020B0604020202020204" pitchFamily="34" charset="0"/>
              </a:rPr>
              <a:t>Use text styles</a:t>
            </a:r>
            <a:endParaRPr lang="sv-SE" sz="1000" b="1" noProof="1">
              <a:solidFill>
                <a:schemeClr val="tx1"/>
              </a:solidFill>
              <a:latin typeface="+mn-lt"/>
              <a:cs typeface="Arial" panose="020B0604020202020204" pitchFamily="34" charset="0"/>
            </a:endParaRPr>
          </a:p>
          <a:p>
            <a:pPr rtl="0" eaLnBrk="1" hangingPunct="1">
              <a:spcAft>
                <a:spcPts val="600"/>
              </a:spcAft>
              <a:defRPr/>
            </a:pPr>
            <a:r>
              <a:rPr lang="nn-no" sz="900" b="0" noProof="1">
                <a:solidFill>
                  <a:schemeClr val="tx1"/>
                </a:solidFill>
                <a:latin typeface="+mn-lt"/>
                <a:cs typeface="Arial" panose="020B0604020202020204" pitchFamily="34" charset="0"/>
              </a:rPr>
              <a:t>Delete bullet if you want regular text. Click ENTER and then Bullet-button for correct bullet. </a:t>
            </a:r>
            <a:br>
              <a:rPr lang="en-GB" altLang="da-DK" sz="900" b="0" baseline="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Use the </a:t>
            </a:r>
            <a:r>
              <a:rPr lang="nn-no" sz="900" b="1" noProof="1">
                <a:solidFill>
                  <a:schemeClr val="tx1"/>
                </a:solidFill>
                <a:latin typeface="+mn-lt"/>
                <a:cs typeface="Arial" panose="020B0604020202020204" pitchFamily="34" charset="0"/>
              </a:rPr>
              <a:t>TAB</a:t>
            </a:r>
            <a:r>
              <a:rPr lang="nn-no" sz="900" b="0" noProof="1">
                <a:solidFill>
                  <a:schemeClr val="tx1"/>
                </a:solidFill>
                <a:latin typeface="+mn-lt"/>
                <a:cs typeface="Arial" panose="020B0604020202020204" pitchFamily="34" charset="0"/>
              </a:rPr>
              <a:t>-key to jump through </a:t>
            </a:r>
            <a:br>
              <a:rPr lang="en-GB" altLang="da-DK" sz="900" b="0" baseline="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levels. Click </a:t>
            </a:r>
            <a:r>
              <a:rPr lang="nn-no" sz="900" b="1" noProof="1">
                <a:solidFill>
                  <a:schemeClr val="tx1"/>
                </a:solidFill>
                <a:latin typeface="+mn-lt"/>
                <a:cs typeface="Arial" panose="020B0604020202020204" pitchFamily="34" charset="0"/>
              </a:rPr>
              <a:t>ENTER</a:t>
            </a:r>
            <a:r>
              <a:rPr lang="nn-no" sz="900" b="0" noProof="1">
                <a:solidFill>
                  <a:schemeClr val="tx1"/>
                </a:solidFill>
                <a:latin typeface="+mn-lt"/>
                <a:cs typeface="Arial" panose="020B0604020202020204" pitchFamily="34" charset="0"/>
              </a:rPr>
              <a:t>, then </a:t>
            </a:r>
            <a:r>
              <a:rPr lang="nn-no" sz="900" b="1" noProof="1">
                <a:solidFill>
                  <a:schemeClr val="tx1"/>
                </a:solidFill>
                <a:latin typeface="+mn-lt"/>
                <a:cs typeface="Arial" panose="020B0604020202020204" pitchFamily="34" charset="0"/>
              </a:rPr>
              <a:t>TAB</a:t>
            </a:r>
            <a:r>
              <a:rPr lang="nn-no" sz="900" b="0" noProof="1">
                <a:solidFill>
                  <a:schemeClr val="tx1"/>
                </a:solidFill>
                <a:latin typeface="+mn-lt"/>
                <a:cs typeface="Arial" panose="020B0604020202020204" pitchFamily="34" charset="0"/>
              </a:rPr>
              <a:t> to switch from </a:t>
            </a:r>
            <a:br>
              <a:rPr lang="en-GB" altLang="da-DK" sz="900" b="0" baseline="0" noProof="1">
                <a:solidFill>
                  <a:schemeClr val="tx1"/>
                </a:solidFill>
                <a:latin typeface="+mn-lt"/>
                <a:cs typeface="Arial" panose="020B0604020202020204" pitchFamily="34" charset="0"/>
              </a:rPr>
            </a:br>
            <a:r>
              <a:rPr lang="nn-no" sz="900" b="0" noProof="1">
                <a:solidFill>
                  <a:schemeClr val="tx1"/>
                </a:solidFill>
                <a:latin typeface="+mn-lt"/>
                <a:cs typeface="Arial" panose="020B0604020202020204" pitchFamily="34" charset="0"/>
              </a:rPr>
              <a:t>one level to the next level</a:t>
            </a:r>
            <a:endParaRPr lang="sv-SE"/>
          </a:p>
          <a:p>
            <a:pPr rtl="0" eaLnBrk="1" hangingPunct="1">
              <a:spcAft>
                <a:spcPts val="240"/>
              </a:spcAft>
              <a:defRPr/>
            </a:pPr>
            <a:r>
              <a:rPr lang="nn-no" sz="900" b="0" noProof="1">
                <a:solidFill>
                  <a:schemeClr val="tx1"/>
                </a:solidFill>
                <a:latin typeface="+mn-lt"/>
                <a:cs typeface="Arial" panose="020B0604020202020204" pitchFamily="34" charset="0"/>
              </a:rPr>
              <a:t>To go back in levels use </a:t>
            </a:r>
            <a:r>
              <a:rPr lang="nn-no" sz="900" b="1" noProof="1">
                <a:solidFill>
                  <a:schemeClr val="tx1"/>
                </a:solidFill>
                <a:latin typeface="+mn-lt"/>
                <a:cs typeface="Arial" panose="020B0604020202020204" pitchFamily="34" charset="0"/>
              </a:rPr>
              <a:t>SHIFT-TAB</a:t>
            </a:r>
            <a:endParaRPr lang="sv-SE" altLang="da-DK" sz="900" b="1" noProof="1">
              <a:solidFill>
                <a:schemeClr val="tx1"/>
              </a:solidFill>
              <a:latin typeface="+mn-lt"/>
              <a:cs typeface="Arial" panose="020B0604020202020204" pitchFamily="34" charset="0"/>
            </a:endParaRPr>
          </a:p>
          <a:p>
            <a:pPr rtl="0" eaLnBrk="1" hangingPunct="1">
              <a:spcAft>
                <a:spcPts val="240"/>
              </a:spcAft>
              <a:defRPr/>
            </a:pPr>
            <a:endParaRPr lang="sv-SE" sz="900" b="1" noProof="1">
              <a:solidFill>
                <a:schemeClr val="tx1"/>
              </a:solidFill>
              <a:latin typeface="+mn-lt"/>
              <a:cs typeface="Arial" panose="020B0604020202020204" pitchFamily="34" charset="0"/>
            </a:endParaRPr>
          </a:p>
          <a:p>
            <a:pPr rtl="0" eaLnBrk="1" hangingPunct="1">
              <a:spcAft>
                <a:spcPts val="240"/>
              </a:spcAft>
              <a:defRPr/>
            </a:pPr>
            <a:r>
              <a:rPr lang="nn-no" sz="900" noProof="1">
                <a:solidFill>
                  <a:schemeClr val="tx1"/>
                </a:solidFill>
                <a:latin typeface="+mn-lt"/>
                <a:cs typeface="Arial" panose="020B0604020202020204" pitchFamily="34" charset="0"/>
              </a:rPr>
              <a:t>Alternatively, </a:t>
            </a:r>
            <a:r>
              <a:rPr lang="nn-no" sz="900" b="1" noProof="1">
                <a:solidFill>
                  <a:schemeClr val="tx1"/>
                </a:solidFill>
                <a:latin typeface="+mn-lt"/>
                <a:cs typeface="Arial" panose="020B0604020202020204" pitchFamily="34" charset="0"/>
              </a:rPr>
              <a:t>Increase</a:t>
            </a:r>
            <a:r>
              <a:rPr lang="nn-no" sz="90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nn-no" sz="900" b="1" noProof="1">
                <a:solidFill>
                  <a:schemeClr val="tx1"/>
                </a:solidFill>
                <a:latin typeface="+mn-lt"/>
                <a:cs typeface="Arial" panose="020B0604020202020204" pitchFamily="34" charset="0"/>
              </a:rPr>
              <a:t>Decrease </a:t>
            </a:r>
            <a:r>
              <a:rPr lang="nn-no" sz="900" noProof="1">
                <a:solidFill>
                  <a:schemeClr val="tx1"/>
                </a:solidFill>
                <a:latin typeface="+mn-lt"/>
                <a:cs typeface="Arial" panose="020B0604020202020204" pitchFamily="34" charset="0"/>
              </a:rPr>
              <a:t>list level can be used</a:t>
            </a:r>
            <a:endParaRPr lang="sv-SE" sz="900"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6284541" y="3015268"/>
            <a:ext cx="605090" cy="130498"/>
          </a:xfrm>
          <a:prstGeom prst="rect">
            <a:avLst/>
          </a:prstGeom>
        </p:spPr>
      </p:pic>
    </p:spTree>
    <p:extLst>
      <p:ext uri="{BB962C8B-B14F-4D97-AF65-F5344CB8AC3E}">
        <p14:creationId xmlns:p14="http://schemas.microsoft.com/office/powerpoint/2010/main" val="951399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ight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p:spPr>
        <p:txBody>
          <a:bodyPr rtlCol="0"/>
          <a:lstStyle>
            <a:lvl1pPr marL="0" indent="0" algn="ctr">
              <a:buNone/>
              <a:defRPr baseline="0"/>
            </a:lvl1pPr>
          </a:lstStyle>
          <a:p>
            <a:pPr rtl="0"/>
            <a:r>
              <a:rPr lang="nn-no"/>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rgbClr val="006EB6"/>
                </a:solidFill>
              </a:defRPr>
            </a:lvl1pPr>
          </a:lstStyle>
          <a:p>
            <a:pPr rtl="0"/>
            <a:r>
              <a:rPr lang="nn-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n-no"/>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297735562"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83706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ark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a:solidFill>
            <a:schemeClr val="bg1">
              <a:lumMod val="75000"/>
            </a:schemeClr>
          </a:solidFill>
        </p:spPr>
        <p:txBody>
          <a:bodyPr rtlCol="0"/>
          <a:lstStyle>
            <a:lvl1pPr marL="0" indent="0" algn="ctr">
              <a:buNone/>
              <a:defRPr baseline="0">
                <a:solidFill>
                  <a:schemeClr val="bg1"/>
                </a:solidFill>
              </a:defRPr>
            </a:lvl1pPr>
          </a:lstStyle>
          <a:p>
            <a:pPr rtl="0"/>
            <a:r>
              <a:rPr lang="nn-no"/>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chemeClr val="bg1"/>
                </a:solidFill>
              </a:defRPr>
            </a:lvl1pPr>
          </a:lstStyle>
          <a:p>
            <a:pPr rtl="0"/>
            <a:r>
              <a:rPr lang="nn-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n-no"/>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chemeClr val="bg1"/>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011022368" name="Logo whit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71442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656568" y="391029"/>
            <a:ext cx="10836932" cy="1018671"/>
          </a:xfrm>
        </p:spPr>
        <p:txBody>
          <a:bodyPr rtlCol="0"/>
          <a:lstStyle>
            <a:lvl1pPr>
              <a:defRPr baseline="0"/>
            </a:lvl1pPr>
          </a:lstStyle>
          <a:p>
            <a:pPr rtl="0"/>
            <a:r>
              <a:rPr lang="nn-no"/>
              <a:t>Click to add title in max 1 line</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rgbClr val="ADCFF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1361060"/>
            <a:ext cx="10799762" cy="4588890"/>
          </a:xfrm>
        </p:spPr>
        <p:txBody>
          <a:bodyPr rtlCol="0"/>
          <a:lstStyle>
            <a:lvl1pPr marL="594000" indent="-594000">
              <a:spcBef>
                <a:spcPts val="300"/>
              </a:spcBef>
              <a:defRPr sz="2800"/>
            </a:lvl1pPr>
            <a:lvl2pPr marL="846000">
              <a:defRPr sz="2200"/>
            </a:lvl2pPr>
          </a:lstStyle>
          <a:p>
            <a:pPr lvl="0" rtl="0"/>
            <a:r>
              <a:rPr lang="nn-no"/>
              <a:t>Click to add text</a:t>
            </a:r>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233200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nn-no"/>
              <a:t>Click to add title in max 2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096496"/>
            <a:ext cx="10799760" cy="3842369"/>
          </a:xfrm>
        </p:spPr>
        <p:txBody>
          <a:bodyPr rtlCol="0"/>
          <a:lstStyle>
            <a:lvl1pPr marL="0" indent="0">
              <a:lnSpc>
                <a:spcPct val="98000"/>
              </a:lnSpc>
              <a:buFont typeface="Open Sans" panose="020B0606030504020204" pitchFamily="34" charset="0"/>
              <a:buChar char="​"/>
              <a:defRPr sz="2800"/>
            </a:lvl1pPr>
            <a:lvl2pPr marL="360000" indent="-360000">
              <a:lnSpc>
                <a:spcPct val="98000"/>
              </a:lnSpc>
              <a:defRPr sz="2800"/>
            </a:lvl2pPr>
          </a:lstStyle>
          <a:p>
            <a:pPr lvl="0" rtl="0"/>
            <a:r>
              <a:rPr lang="nn-no"/>
              <a:t>Click to add intro text</a:t>
            </a:r>
            <a:endParaRPr lang="sv-SE"/>
          </a:p>
        </p:txBody>
      </p:sp>
    </p:spTree>
    <p:extLst>
      <p:ext uri="{BB962C8B-B14F-4D97-AF65-F5344CB8AC3E}">
        <p14:creationId xmlns:p14="http://schemas.microsoft.com/office/powerpoint/2010/main" val="321124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nn-no"/>
              <a:t>Click to add title in max 2 lines</a:t>
            </a:r>
            <a:endParaRPr lang="sv-SE"/>
          </a:p>
        </p:txBody>
      </p:sp>
      <p:sp>
        <p:nvSpPr>
          <p:cNvPr id="3" name="Content Placeholder 2"/>
          <p:cNvSpPr>
            <a:spLocks noGrp="1"/>
          </p:cNvSpPr>
          <p:nvPr>
            <p:ph idx="1" hasCustomPrompt="1"/>
          </p:nvPr>
        </p:nvSpPr>
        <p:spPr>
          <a:xfrm>
            <a:off x="693738" y="2162340"/>
            <a:ext cx="10799761" cy="3787610"/>
          </a:xfrm>
        </p:spPr>
        <p:txBody>
          <a:bodyPr rtlCol="0"/>
          <a:lstStyle>
            <a:lvl1pPr>
              <a:defRPr baseline="0"/>
            </a:lvl1pPr>
          </a:lstStyle>
          <a:p>
            <a:pPr lvl="0" rtl="0"/>
            <a:r>
              <a:rPr lang="nn-no"/>
              <a:t>Click to add text or content</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p:txBody>
      </p:sp>
      <p:sp>
        <p:nvSpPr>
          <p:cNvPr id="4" name="Date Placeholder 3"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5" name="FLD_Footer"/>
          <p:cNvSpPr>
            <a:spLocks noGrp="1"/>
          </p:cNvSpPr>
          <p:nvPr>
            <p:ph type="ftr" sz="quarter" idx="11"/>
          </p:nvPr>
        </p:nvSpPr>
        <p:spPr/>
        <p:txBody>
          <a:bodyPr rtlCol="0"/>
          <a:lstStyle/>
          <a:p>
            <a:pPr rtl="0"/>
            <a:endParaRPr lang="sv-SE" dirty="0"/>
          </a:p>
        </p:txBody>
      </p:sp>
      <p:sp>
        <p:nvSpPr>
          <p:cNvPr id="6" name="Slide Number Placeholder 5"/>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7140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ooter Placeholder 3"/>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n-no"/>
              <a:t>Click here, and insert picture via Images-button in the ribbon</a:t>
            </a:r>
            <a:endParaRPr lang="sv-SE"/>
          </a:p>
        </p:txBody>
      </p:sp>
      <p:sp>
        <p:nvSpPr>
          <p:cNvPr id="10" name="Picture Placeholder 3"/>
          <p:cNvSpPr>
            <a:spLocks noGrp="1"/>
          </p:cNvSpPr>
          <p:nvPr>
            <p:ph type="pic" sz="quarter" idx="15" hasCustomPrompt="1"/>
          </p:nvPr>
        </p:nvSpPr>
        <p:spPr>
          <a:xfrm>
            <a:off x="6094800" y="3427200"/>
            <a:ext cx="2701151" cy="3425825"/>
          </a:xfrm>
          <a:solidFill>
            <a:schemeClr val="bg1">
              <a:lumMod val="75000"/>
            </a:schemeClr>
          </a:solidFill>
        </p:spPr>
        <p:txBody>
          <a:bodyPr tIns="1440000" rtlCol="0" anchor="ctr" anchorCtr="0"/>
          <a:lstStyle>
            <a:lvl1pPr marL="0" indent="0" algn="ctr">
              <a:buNone/>
              <a:defRPr/>
            </a:lvl1pPr>
          </a:lstStyle>
          <a:p>
            <a:pPr rtl="0"/>
            <a:r>
              <a:rPr lang="nn-no"/>
              <a:t>Click here, and insert picture via Images-button in the ribbon</a:t>
            </a:r>
            <a:endParaRPr lang="sv-SE"/>
          </a:p>
        </p:txBody>
      </p:sp>
      <p:sp>
        <p:nvSpPr>
          <p:cNvPr id="11" name="Picture Placeholder 4"/>
          <p:cNvSpPr>
            <a:spLocks noGrp="1"/>
          </p:cNvSpPr>
          <p:nvPr>
            <p:ph type="pic" sz="quarter" idx="16" hasCustomPrompt="1"/>
          </p:nvPr>
        </p:nvSpPr>
        <p:spPr>
          <a:xfrm>
            <a:off x="8794750" y="3427200"/>
            <a:ext cx="3397250" cy="3425825"/>
          </a:xfrm>
          <a:solidFill>
            <a:schemeClr val="bg1">
              <a:lumMod val="85000"/>
            </a:schemeClr>
          </a:solidFill>
        </p:spPr>
        <p:txBody>
          <a:bodyPr tIns="1440000" rtlCol="0" anchor="ctr" anchorCtr="0"/>
          <a:lstStyle>
            <a:lvl1pPr marL="0" indent="0" algn="ctr">
              <a:buNone/>
              <a:defRPr/>
            </a:lvl1pPr>
          </a:lstStyle>
          <a:p>
            <a:pPr rtl="0"/>
            <a:r>
              <a:rPr lang="nn-no"/>
              <a:t>Click here, and insert picture via Images-button in the ribbon</a:t>
            </a:r>
            <a:endParaRPr lang="sv-SE"/>
          </a:p>
        </p:txBody>
      </p:sp>
    </p:spTree>
    <p:extLst>
      <p:ext uri="{BB962C8B-B14F-4D97-AF65-F5344CB8AC3E}">
        <p14:creationId xmlns:p14="http://schemas.microsoft.com/office/powerpoint/2010/main" val="44066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3324501" y="676800"/>
            <a:ext cx="8168999" cy="4772629"/>
          </a:xfrm>
        </p:spPr>
        <p:txBody>
          <a:bodyPr rtlCol="0"/>
          <a:lstStyle>
            <a:lvl1pPr>
              <a:lnSpc>
                <a:spcPct val="83000"/>
              </a:lnSpc>
              <a:defRPr sz="7800" b="1" baseline="0">
                <a:solidFill>
                  <a:srgbClr val="ADCFF1"/>
                </a:solidFill>
              </a:defRPr>
            </a:lvl1pPr>
          </a:lstStyle>
          <a:p>
            <a:pPr rtl="0"/>
            <a:r>
              <a:rPr lang="nn-no"/>
              <a:t>Use bold for highlighted text,</a:t>
            </a:r>
            <a:br>
              <a:rPr lang="en-GB" dirty="0"/>
            </a:br>
            <a:r>
              <a:rPr lang="nn-no"/>
              <a:t>other text regular, max four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5" name="Slide Number Placeholder 4"/>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9"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428971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pPr rtl="0"/>
            <a:r>
              <a:rPr lang="nn-no"/>
              <a:t>Click to edit Master title style</a:t>
            </a:r>
            <a:endParaRPr lang="sv-SE"/>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rtl="0"/>
            <a:r>
              <a:rPr lang="nn-no"/>
              <a:t>Click to edit Master text styles</a:t>
            </a:r>
            <a:endParaRPr lang="sv-SE"/>
          </a:p>
          <a:p>
            <a:pPr lvl="1" rtl="0"/>
            <a:r>
              <a:rPr lang="nn-no"/>
              <a:t>Second level</a:t>
            </a:r>
            <a:endParaRPr lang="sv-SE"/>
          </a:p>
          <a:p>
            <a:pPr lvl="2" rtl="0"/>
            <a:r>
              <a:rPr lang="nn-no"/>
              <a:t>Third level</a:t>
            </a:r>
            <a:endParaRPr lang="sv-SE"/>
          </a:p>
          <a:p>
            <a:pPr lvl="3" rtl="0"/>
            <a:r>
              <a:rPr lang="nn-no"/>
              <a:t>Fourth level</a:t>
            </a:r>
            <a:endParaRPr lang="sv-SE"/>
          </a:p>
          <a:p>
            <a:pPr lvl="4" rtl="0"/>
            <a:r>
              <a:rPr lang="nn-no"/>
              <a:t>Fifth level</a:t>
            </a:r>
            <a:endParaRPr lang="sv-SE"/>
          </a:p>
          <a:p>
            <a:pPr lvl="5" rtl="0"/>
            <a:r>
              <a:rPr lang="nn-no"/>
              <a:t>Sixth level</a:t>
            </a:r>
            <a:endParaRPr lang="sv-SE"/>
          </a:p>
          <a:p>
            <a:pPr lvl="6" rtl="0"/>
            <a:r>
              <a:rPr lang="nn-no"/>
              <a:t>Seventh level</a:t>
            </a:r>
            <a:endParaRPr lang="sv-SE"/>
          </a:p>
          <a:p>
            <a:pPr lvl="7" rtl="0"/>
            <a:r>
              <a:rPr lang="nn-no"/>
              <a:t>Eight level</a:t>
            </a:r>
            <a:endParaRPr lang="sv-SE"/>
          </a:p>
          <a:p>
            <a:pPr lvl="8" rtl="0"/>
            <a:r>
              <a:rPr lang="nn-no"/>
              <a:t>Night level</a:t>
            </a:r>
            <a:endParaRPr lang="sv-SE"/>
          </a:p>
        </p:txBody>
      </p:sp>
      <p:sp>
        <p:nvSpPr>
          <p:cNvPr id="4" name="Date Placeholder 3"/>
          <p:cNvSpPr>
            <a:spLocks noGrp="1"/>
          </p:cNvSpPr>
          <p:nvPr>
            <p:ph type="dt" sz="half" idx="2"/>
          </p:nvPr>
        </p:nvSpPr>
        <p:spPr>
          <a:xfrm>
            <a:off x="9137720" y="6321576"/>
            <a:ext cx="2355779" cy="176724"/>
          </a:xfrm>
          <a:prstGeom prst="rect">
            <a:avLst/>
          </a:prstGeom>
        </p:spPr>
        <p:txBody>
          <a:bodyPr vert="horz" lIns="0" tIns="0" rIns="0" bIns="0" rtlCol="0" anchor="b" anchorCtr="0">
            <a:noAutofit/>
          </a:bodyPr>
          <a:lstStyle>
            <a:lvl1pPr algn="r">
              <a:defRPr sz="100">
                <a:noFill/>
              </a:defRPr>
            </a:lvl1pPr>
          </a:lstStyle>
          <a:p>
            <a:pPr rtl="0"/>
            <a:endParaRPr lang="sv-SE" dirty="0"/>
          </a:p>
        </p:txBody>
      </p:sp>
      <p:sp>
        <p:nvSpPr>
          <p:cNvPr id="5" name="FLD_Footer"/>
          <p:cNvSpPr>
            <a:spLocks noGrp="1"/>
          </p:cNvSpPr>
          <p:nvPr>
            <p:ph type="ftr" sz="quarter" idx="3"/>
          </p:nvPr>
        </p:nvSpPr>
        <p:spPr>
          <a:xfrm>
            <a:off x="3395663" y="6356350"/>
            <a:ext cx="5400675" cy="222501"/>
          </a:xfrm>
          <a:prstGeom prst="rect">
            <a:avLst/>
          </a:prstGeom>
        </p:spPr>
        <p:txBody>
          <a:bodyPr vert="horz" lIns="0" tIns="0" rIns="0" bIns="0" rtlCol="0" anchor="b" anchorCtr="0">
            <a:noAutofit/>
          </a:bodyPr>
          <a:lstStyle>
            <a:lvl1pPr algn="l">
              <a:defRPr sz="950">
                <a:solidFill>
                  <a:srgbClr val="006EB6"/>
                </a:solidFill>
              </a:defRPr>
            </a:lvl1pPr>
          </a:lstStyle>
          <a:p>
            <a:pPr rtl="0"/>
            <a:endParaRPr lang="sv-SE" dirty="0"/>
          </a:p>
        </p:txBody>
      </p:sp>
      <p:sp>
        <p:nvSpPr>
          <p:cNvPr id="6" name="Slide Number Placeholder 5"/>
          <p:cNvSpPr>
            <a:spLocks noGrp="1"/>
          </p:cNvSpPr>
          <p:nvPr>
            <p:ph type="sldNum" sz="quarter" idx="4"/>
          </p:nvPr>
        </p:nvSpPr>
        <p:spPr>
          <a:xfrm>
            <a:off x="8796337" y="6356350"/>
            <a:ext cx="2697161" cy="222501"/>
          </a:xfrm>
          <a:prstGeom prst="rect">
            <a:avLst/>
          </a:prstGeom>
        </p:spPr>
        <p:txBody>
          <a:bodyPr vert="horz" lIns="0" tIns="0" rIns="0" bIns="0" rtlCol="0" anchor="b" anchorCtr="0">
            <a:noAutofit/>
          </a:bodyPr>
          <a:lstStyle>
            <a:lvl1pPr algn="r">
              <a:defRPr sz="950">
                <a:solidFill>
                  <a:srgbClr val="006EB6"/>
                </a:solidFill>
              </a:defRPr>
            </a:lvl1pPr>
          </a:lstStyle>
          <a:p>
            <a:pPr rtl="0"/>
            <a:fld id="{45D37B1E-C366-494F-A587-962AD9AABC83}" type="slidenum">
              <a:rPr lang="sv-SE"/>
              <a:pPr/>
              <a:t>‹#›</a:t>
            </a:fld>
            <a:endParaRPr lang="sv-SE"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n-no"/>
              <a:t> </a:t>
            </a:r>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53" r:id="rId3"/>
    <p:sldLayoutId id="2147483671" r:id="rId4"/>
    <p:sldLayoutId id="2147483666" r:id="rId5"/>
    <p:sldLayoutId id="2147483663" r:id="rId6"/>
    <p:sldLayoutId id="2147483655" r:id="rId7"/>
    <p:sldLayoutId id="2147483649" r:id="rId8"/>
    <p:sldLayoutId id="2147483672" r:id="rId9"/>
    <p:sldLayoutId id="2147483669" r:id="rId10"/>
    <p:sldLayoutId id="2147483664" r:id="rId11"/>
    <p:sldLayoutId id="2147483656" r:id="rId12"/>
    <p:sldLayoutId id="2147483650" r:id="rId13"/>
    <p:sldLayoutId id="2147483673" r:id="rId14"/>
    <p:sldLayoutId id="2147483667" r:id="rId15"/>
    <p:sldLayoutId id="2147483660" r:id="rId16"/>
    <p:sldLayoutId id="2147483657" r:id="rId17"/>
    <p:sldLayoutId id="2147483651" r:id="rId18"/>
    <p:sldLayoutId id="2147483670" r:id="rId19"/>
    <p:sldLayoutId id="2147483661" r:id="rId20"/>
    <p:sldLayoutId id="2147483654" r:id="rId21"/>
    <p:sldLayoutId id="2147483674" r:id="rId22"/>
    <p:sldLayoutId id="2147483668" r:id="rId23"/>
    <p:sldLayoutId id="2147483665" r:id="rId24"/>
    <p:sldLayoutId id="2147483658" r:id="rId25"/>
    <p:sldLayoutId id="2147483652" r:id="rId26"/>
  </p:sldLayoutIdLst>
  <p:hf hdr="0" ftr="0"/>
  <p:txStyles>
    <p:titleStyle>
      <a:lvl1pPr algn="l" defTabSz="914400" rtl="0" eaLnBrk="1" latinLnBrk="0" hangingPunct="1">
        <a:lnSpc>
          <a:spcPct val="87000"/>
        </a:lnSpc>
        <a:spcBef>
          <a:spcPct val="0"/>
        </a:spcBef>
        <a:buNone/>
        <a:defRPr sz="4800" b="1" kern="1200">
          <a:solidFill>
            <a:srgbClr val="006EB6"/>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rgbClr val="006EB6"/>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7" userDrawn="1">
          <p15:clr>
            <a:srgbClr val="F26B43"/>
          </p15:clr>
        </p15:guide>
        <p15:guide id="2" pos="2138" userDrawn="1">
          <p15:clr>
            <a:srgbClr val="F26B43"/>
          </p15:clr>
        </p15:guide>
        <p15:guide id="3" orient="horz" pos="253" userDrawn="1">
          <p15:clr>
            <a:srgbClr val="F26B43"/>
          </p15:clr>
        </p15:guide>
        <p15:guide id="4" orient="horz" pos="888" userDrawn="1">
          <p15:clr>
            <a:srgbClr val="F26B43"/>
          </p15:clr>
        </p15:guide>
        <p15:guide id="5" pos="3839" userDrawn="1">
          <p15:clr>
            <a:srgbClr val="F26B43"/>
          </p15:clr>
        </p15:guide>
        <p15:guide id="6" pos="5540" userDrawn="1">
          <p15:clr>
            <a:srgbClr val="F26B43"/>
          </p15:clr>
        </p15:guide>
        <p15:guide id="7" orient="horz" pos="1523" userDrawn="1">
          <p15:clr>
            <a:srgbClr val="F26B43"/>
          </p15:clr>
        </p15:guide>
        <p15:guide id="8" orient="horz" pos="2158" userDrawn="1">
          <p15:clr>
            <a:srgbClr val="F26B43"/>
          </p15:clr>
        </p15:guide>
        <p15:guide id="9" pos="7240" userDrawn="1">
          <p15:clr>
            <a:srgbClr val="F26B43"/>
          </p15:clr>
        </p15:guide>
        <p15:guide id="10" orient="horz" pos="2793" userDrawn="1">
          <p15:clr>
            <a:srgbClr val="F26B43"/>
          </p15:clr>
        </p15:guide>
        <p15:guide id="11" orient="horz" pos="3428" userDrawn="1">
          <p15:clr>
            <a:srgbClr val="F26B43"/>
          </p15:clr>
        </p15:guide>
        <p15:guide id="13" orient="horz" pos="4063" userDrawn="1">
          <p15:clr>
            <a:srgbClr val="F26B43"/>
          </p15:clr>
        </p15:guide>
        <p15:guide id="14"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notesSlide" Target="../notesSlides/notesSlide5.xml"/><Relationship Id="rId4"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5.xml"/><Relationship Id="rId5" Type="http://schemas.openxmlformats.org/officeDocument/2006/relationships/image" Target="../media/image28.jpeg"/><Relationship Id="rId4" Type="http://schemas.openxmlformats.org/officeDocument/2006/relationships/image" Target="../media/image2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C183D7F6-B498-43B3-948B-1728B52AA6E4}">
                <adec:decorative xmlns:adec="http://schemas.microsoft.com/office/drawing/2017/decorative" val="1"/>
              </a:ext>
            </a:extLst>
          </p:cNvPr>
          <p:cNvSpPr>
            <a:spLocks noGrp="1"/>
          </p:cNvSpPr>
          <p:nvPr>
            <p:ph type="pic" sz="quarter" idx="13"/>
          </p:nvPr>
        </p:nvSpPr>
        <p:spPr>
          <a:solidFill>
            <a:schemeClr val="accent2"/>
          </a:solidFill>
        </p:spPr>
      </p:sp>
      <p:sp>
        <p:nvSpPr>
          <p:cNvPr id="8" name="Title 7"/>
          <p:cNvSpPr>
            <a:spLocks noGrp="1"/>
          </p:cNvSpPr>
          <p:nvPr>
            <p:ph type="ctrTitle"/>
          </p:nvPr>
        </p:nvSpPr>
        <p:spPr>
          <a:xfrm>
            <a:off x="2253409" y="2418385"/>
            <a:ext cx="8380622" cy="1661419"/>
          </a:xfrm>
        </p:spPr>
        <p:txBody>
          <a:bodyPr rtlCol="0"/>
          <a:lstStyle/>
          <a:p>
            <a:pPr rtl="0"/>
            <a:r>
              <a:rPr lang="nn-no" sz="6000" dirty="0">
                <a:solidFill>
                  <a:schemeClr val="accent3"/>
                </a:solidFill>
              </a:rPr>
              <a:t>Du får kanskje ein jobb som ikkje finst i dag</a:t>
            </a:r>
            <a:endParaRPr lang="en-GB" sz="6000" dirty="0">
              <a:solidFill>
                <a:schemeClr val="accent3"/>
              </a:solidFill>
            </a:endParaRPr>
          </a:p>
        </p:txBody>
      </p:sp>
      <p:sp>
        <p:nvSpPr>
          <p:cNvPr id="9" name="USR_Name"/>
          <p:cNvSpPr>
            <a:spLocks noGrp="1"/>
          </p:cNvSpPr>
          <p:nvPr>
            <p:ph type="subTitle" idx="1"/>
          </p:nvPr>
        </p:nvSpPr>
        <p:spPr/>
        <p:txBody>
          <a:bodyPr rtlCol="0"/>
          <a:lstStyle/>
          <a:p>
            <a:pPr rtl="0"/>
            <a:r>
              <a:rPr lang="nn-no">
                <a:solidFill>
                  <a:schemeClr val="accent3"/>
                </a:solidFill>
              </a:rPr>
              <a:t>Leksjon 4 av 6 – «Arbeidsmiljøkunnskap for unge» </a:t>
            </a:r>
          </a:p>
        </p:txBody>
      </p:sp>
      <p:pic>
        <p:nvPicPr>
          <p:cNvPr id="2" name="Bildobjekt 1">
            <a:extLst>
              <a:ext uri="{FF2B5EF4-FFF2-40B4-BE49-F238E27FC236}">
                <a16:creationId xmlns:a16="http://schemas.microsoft.com/office/drawing/2014/main" id="{27A8F240-3A3B-6ABE-781C-7A26753781B2}"/>
              </a:ext>
              <a:ext uri="{C183D7F6-B498-43B3-948B-1728B52AA6E4}">
                <adec:decorative xmlns:adec="http://schemas.microsoft.com/office/drawing/2017/decorative" val="1"/>
              </a:ext>
            </a:extLst>
          </p:cNvPr>
          <p:cNvPicPr>
            <a:picLocks noChangeAspect="1"/>
          </p:cNvPicPr>
          <p:nvPr/>
        </p:nvPicPr>
        <p:blipFill>
          <a:blip r:embed="rId4">
            <a:alphaModFix amt="60000"/>
            <a:extLst>
              <a:ext uri="{28A0092B-C50C-407E-A947-70E740481C1C}">
                <a14:useLocalDpi xmlns:a14="http://schemas.microsoft.com/office/drawing/2010/main" val="0"/>
              </a:ext>
            </a:extLst>
          </a:blip>
          <a:stretch>
            <a:fillRect/>
          </a:stretch>
        </p:blipFill>
        <p:spPr>
          <a:xfrm>
            <a:off x="9561837" y="336637"/>
            <a:ext cx="2144389" cy="399575"/>
          </a:xfrm>
          <a:prstGeom prst="rect">
            <a:avLst/>
          </a:prstGeom>
        </p:spPr>
      </p:pic>
      <p:pic>
        <p:nvPicPr>
          <p:cNvPr id="3" name="Bild 2">
            <a:extLst>
              <a:ext uri="{FF2B5EF4-FFF2-40B4-BE49-F238E27FC236}">
                <a16:creationId xmlns:a16="http://schemas.microsoft.com/office/drawing/2014/main" id="{7D3EC0FA-BCD6-8C39-593C-81D9E7391D0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0656" y="5419561"/>
            <a:ext cx="3002843" cy="574262"/>
          </a:xfrm>
          <a:prstGeom prst="rect">
            <a:avLst/>
          </a:prstGeom>
        </p:spPr>
      </p:pic>
      <p:pic>
        <p:nvPicPr>
          <p:cNvPr id="4" name="Bildobjekt 3" descr="En bild som visar text&#10;&#10;Automatiskt genererad beskrivning">
            <a:extLst>
              <a:ext uri="{FF2B5EF4-FFF2-40B4-BE49-F238E27FC236}">
                <a16:creationId xmlns:a16="http://schemas.microsoft.com/office/drawing/2014/main" id="{C13A1D79-E295-8555-D20D-BB669BF3C4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58" y="5799600"/>
            <a:ext cx="1823848" cy="517071"/>
          </a:xfrm>
          <a:prstGeom prst="rect">
            <a:avLst/>
          </a:prstGeom>
        </p:spPr>
      </p:pic>
      <p:pic>
        <p:nvPicPr>
          <p:cNvPr id="5" name="Bildobjekt 4" descr="Swedish agency for work environment">
            <a:extLst>
              <a:ext uri="{FF2B5EF4-FFF2-40B4-BE49-F238E27FC236}">
                <a16:creationId xmlns:a16="http://schemas.microsoft.com/office/drawing/2014/main" id="{F920DEBA-0B87-D584-D244-F2CEB3A36FD2}"/>
              </a:ext>
            </a:extLst>
          </p:cNvPr>
          <p:cNvPicPr>
            <a:picLocks noChangeAspect="1"/>
          </p:cNvPicPr>
          <p:nvPr/>
        </p:nvPicPr>
        <p:blipFill>
          <a:blip r:embed="rId4">
            <a:alphaModFix amt="60000"/>
            <a:extLst>
              <a:ext uri="{28A0092B-C50C-407E-A947-70E740481C1C}">
                <a14:useLocalDpi xmlns:a14="http://schemas.microsoft.com/office/drawing/2010/main" val="0"/>
              </a:ext>
            </a:extLst>
          </a:blip>
          <a:stretch>
            <a:fillRect/>
          </a:stretch>
        </p:blipFill>
        <p:spPr>
          <a:xfrm>
            <a:off x="2877062" y="5903387"/>
            <a:ext cx="2565673" cy="478075"/>
          </a:xfrm>
          <a:prstGeom prst="rect">
            <a:avLst/>
          </a:prstGeom>
        </p:spPr>
      </p:pic>
    </p:spTree>
    <p:custDataLst>
      <p:tags r:id="rId1"/>
    </p:custDataLst>
    <p:extLst>
      <p:ext uri="{BB962C8B-B14F-4D97-AF65-F5344CB8AC3E}">
        <p14:creationId xmlns:p14="http://schemas.microsoft.com/office/powerpoint/2010/main" val="1078340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66904B2-7A04-FECA-B627-C50457CB5B68}"/>
              </a:ext>
            </a:extLst>
          </p:cNvPr>
          <p:cNvSpPr>
            <a:spLocks noGrp="1"/>
          </p:cNvSpPr>
          <p:nvPr>
            <p:ph type="title"/>
          </p:nvPr>
        </p:nvSpPr>
        <p:spPr/>
        <p:txBody>
          <a:bodyPr/>
          <a:lstStyle/>
          <a:p>
            <a:r>
              <a:rPr lang="sv-SE" dirty="0"/>
              <a:t>Film om framtida</a:t>
            </a:r>
          </a:p>
        </p:txBody>
      </p:sp>
      <p:pic>
        <p:nvPicPr>
          <p:cNvPr id="2" name="1. Framtidens arbetsmiljö" descr="Framtidens arbetsmiljö">
            <a:hlinkClick r:id="" action="ppaction://media"/>
            <a:extLst>
              <a:ext uri="{FF2B5EF4-FFF2-40B4-BE49-F238E27FC236}">
                <a16:creationId xmlns:a16="http://schemas.microsoft.com/office/drawing/2014/main" id="{F3CEC005-2333-3FDD-33D7-CBCACD5C03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0419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rtlCol="0"/>
          <a:lstStyle/>
          <a:p>
            <a:pPr rtl="0"/>
            <a:r>
              <a:rPr lang="nn-no" dirty="0"/>
              <a:t>Korleis ser framtida ut?</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700651" y="2016125"/>
            <a:ext cx="4698964" cy="3892550"/>
          </a:xfrm>
        </p:spPr>
        <p:txBody>
          <a:bodyPr vert="horz" lIns="0" tIns="0" rIns="0" bIns="0" rtlCol="0" anchor="t">
            <a:noAutofit/>
          </a:bodyPr>
          <a:lstStyle/>
          <a:p>
            <a:pPr marL="0" indent="0" rtl="0">
              <a:buNone/>
            </a:pPr>
            <a:r>
              <a:rPr lang="nn-no" sz="2000"/>
              <a:t>Året er 2050 – korleis ser liva våre ut da?</a:t>
            </a:r>
          </a:p>
          <a:p>
            <a:pPr marL="0" indent="0" rtl="0">
              <a:buNone/>
            </a:pPr>
            <a:r>
              <a:rPr lang="nn-no" sz="2000" dirty="0"/>
              <a:t>Tenk fritt. Det er ingenting som er rett eller feil!</a:t>
            </a:r>
          </a:p>
          <a:p>
            <a:pPr marL="0" indent="0" rtl="0">
              <a:buNone/>
            </a:pPr>
            <a:endParaRPr lang="sv-SE" sz="2000" b="1" dirty="0"/>
          </a:p>
          <a:p>
            <a:pPr marL="0" indent="0" rtl="0">
              <a:buNone/>
            </a:pPr>
            <a:endParaRPr lang="sv-SE" dirty="0"/>
          </a:p>
        </p:txBody>
      </p:sp>
      <p:sp>
        <p:nvSpPr>
          <p:cNvPr id="14" name="textruta 13">
            <a:extLst>
              <a:ext uri="{FF2B5EF4-FFF2-40B4-BE49-F238E27FC236}">
                <a16:creationId xmlns:a16="http://schemas.microsoft.com/office/drawing/2014/main" id="{FF4C9389-46EE-42F4-B9B1-5BD70BD9BAC4}"/>
              </a:ext>
            </a:extLst>
          </p:cNvPr>
          <p:cNvSpPr txBox="1"/>
          <p:nvPr/>
        </p:nvSpPr>
        <p:spPr>
          <a:xfrm>
            <a:off x="1437110" y="4389635"/>
            <a:ext cx="1343890" cy="492443"/>
          </a:xfrm>
          <a:prstGeom prst="rect">
            <a:avLst/>
          </a:prstGeom>
          <a:noFill/>
        </p:spPr>
        <p:txBody>
          <a:bodyPr wrap="square" lIns="0" tIns="0" rIns="0" bIns="0" rtlCol="0">
            <a:spAutoFit/>
          </a:bodyPr>
          <a:lstStyle/>
          <a:p>
            <a:pPr algn="ctr" rtl="0"/>
            <a:r>
              <a:rPr lang="nn-no" sz="1600" b="1">
                <a:solidFill>
                  <a:schemeClr val="accent3"/>
                </a:solidFill>
              </a:rPr>
              <a:t>Korleis bur </a:t>
            </a:r>
          </a:p>
          <a:p>
            <a:pPr algn="ctr" rtl="0"/>
            <a:r>
              <a:rPr lang="nn-no" sz="1600" b="1">
                <a:solidFill>
                  <a:schemeClr val="accent3"/>
                </a:solidFill>
              </a:rPr>
              <a:t>vi?</a:t>
            </a:r>
          </a:p>
        </p:txBody>
      </p:sp>
      <p:sp>
        <p:nvSpPr>
          <p:cNvPr id="18" name="textruta 17">
            <a:extLst>
              <a:ext uri="{FF2B5EF4-FFF2-40B4-BE49-F238E27FC236}">
                <a16:creationId xmlns:a16="http://schemas.microsoft.com/office/drawing/2014/main" id="{FB100801-B0CE-4950-BAA4-02FCA2F8C156}"/>
              </a:ext>
            </a:extLst>
          </p:cNvPr>
          <p:cNvSpPr txBox="1"/>
          <p:nvPr/>
        </p:nvSpPr>
        <p:spPr>
          <a:xfrm>
            <a:off x="4034331" y="4347086"/>
            <a:ext cx="1343890" cy="492443"/>
          </a:xfrm>
          <a:prstGeom prst="rect">
            <a:avLst/>
          </a:prstGeom>
          <a:noFill/>
        </p:spPr>
        <p:txBody>
          <a:bodyPr wrap="square" lIns="0" tIns="0" rIns="0" bIns="0" rtlCol="0">
            <a:spAutoFit/>
          </a:bodyPr>
          <a:lstStyle/>
          <a:p>
            <a:pPr algn="ctr" rtl="0"/>
            <a:r>
              <a:rPr lang="nn-no" sz="1600" b="1">
                <a:solidFill>
                  <a:schemeClr val="accent3"/>
                </a:solidFill>
              </a:rPr>
              <a:t>Kva jobbar </a:t>
            </a:r>
          </a:p>
          <a:p>
            <a:pPr algn="ctr" rtl="0"/>
            <a:r>
              <a:rPr lang="nn-no" sz="1600" b="1">
                <a:solidFill>
                  <a:schemeClr val="accent3"/>
                </a:solidFill>
              </a:rPr>
              <a:t>vi med?</a:t>
            </a:r>
          </a:p>
        </p:txBody>
      </p:sp>
      <p:sp>
        <p:nvSpPr>
          <p:cNvPr id="15" name="textruta 14">
            <a:extLst>
              <a:ext uri="{FF2B5EF4-FFF2-40B4-BE49-F238E27FC236}">
                <a16:creationId xmlns:a16="http://schemas.microsoft.com/office/drawing/2014/main" id="{52F8A6B3-2920-47A0-ABCD-F7A5E8AB269F}"/>
              </a:ext>
            </a:extLst>
          </p:cNvPr>
          <p:cNvSpPr txBox="1"/>
          <p:nvPr/>
        </p:nvSpPr>
        <p:spPr>
          <a:xfrm>
            <a:off x="6677918" y="4389635"/>
            <a:ext cx="1599797" cy="492443"/>
          </a:xfrm>
          <a:prstGeom prst="rect">
            <a:avLst/>
          </a:prstGeom>
          <a:noFill/>
        </p:spPr>
        <p:txBody>
          <a:bodyPr wrap="none" lIns="0" tIns="0" rIns="0" bIns="0" rtlCol="0">
            <a:spAutoFit/>
          </a:bodyPr>
          <a:lstStyle/>
          <a:p>
            <a:pPr algn="ctr" rtl="0"/>
            <a:r>
              <a:rPr lang="nn-no" sz="1600" b="1">
                <a:solidFill>
                  <a:schemeClr val="accent3"/>
                </a:solidFill>
              </a:rPr>
              <a:t>Korleis reiser </a:t>
            </a:r>
          </a:p>
          <a:p>
            <a:pPr algn="ctr" rtl="0"/>
            <a:r>
              <a:rPr lang="nn-no" sz="1600" b="1">
                <a:solidFill>
                  <a:schemeClr val="accent3"/>
                </a:solidFill>
              </a:rPr>
              <a:t>vi?</a:t>
            </a:r>
          </a:p>
        </p:txBody>
      </p:sp>
      <p:sp>
        <p:nvSpPr>
          <p:cNvPr id="19" name="textruta 18">
            <a:extLst>
              <a:ext uri="{FF2B5EF4-FFF2-40B4-BE49-F238E27FC236}">
                <a16:creationId xmlns:a16="http://schemas.microsoft.com/office/drawing/2014/main" id="{B98528A3-92CC-4D6D-AF5C-976486207670}"/>
              </a:ext>
            </a:extLst>
          </p:cNvPr>
          <p:cNvSpPr txBox="1"/>
          <p:nvPr/>
        </p:nvSpPr>
        <p:spPr>
          <a:xfrm>
            <a:off x="8869760" y="4364164"/>
            <a:ext cx="2450295" cy="492443"/>
          </a:xfrm>
          <a:prstGeom prst="rect">
            <a:avLst/>
          </a:prstGeom>
          <a:noFill/>
        </p:spPr>
        <p:txBody>
          <a:bodyPr wrap="square" lIns="0" tIns="0" rIns="0" bIns="0" rtlCol="0" anchor="t">
            <a:spAutoFit/>
          </a:bodyPr>
          <a:lstStyle/>
          <a:p>
            <a:pPr algn="ctr" rtl="0"/>
            <a:r>
              <a:rPr lang="nn-no" sz="1600" b="1">
                <a:solidFill>
                  <a:schemeClr val="accent3"/>
                </a:solidFill>
              </a:rPr>
              <a:t>Kva er viktig</a:t>
            </a:r>
          </a:p>
          <a:p>
            <a:pPr algn="ctr" rtl="0"/>
            <a:r>
              <a:rPr lang="nn-no" sz="1600" b="1">
                <a:solidFill>
                  <a:schemeClr val="accent3"/>
                </a:solidFill>
              </a:rPr>
              <a:t> for korleis vi har det?</a:t>
            </a:r>
          </a:p>
        </p:txBody>
      </p:sp>
      <p:pic>
        <p:nvPicPr>
          <p:cNvPr id="8" name="Bildobjekt 7">
            <a:extLst>
              <a:ext uri="{FF2B5EF4-FFF2-40B4-BE49-F238E27FC236}">
                <a16:creationId xmlns:a16="http://schemas.microsoft.com/office/drawing/2014/main" id="{2D154E8E-8599-4E9E-A1B9-816CC11B8FD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4055" y="3755580"/>
            <a:ext cx="566059" cy="480207"/>
          </a:xfrm>
          <a:prstGeom prst="rect">
            <a:avLst/>
          </a:prstGeom>
        </p:spPr>
      </p:pic>
      <p:pic>
        <p:nvPicPr>
          <p:cNvPr id="12" name="Bildobjekt 11">
            <a:extLst>
              <a:ext uri="{FF2B5EF4-FFF2-40B4-BE49-F238E27FC236}">
                <a16:creationId xmlns:a16="http://schemas.microsoft.com/office/drawing/2014/main" id="{5E5CCCC6-FCA1-4BA4-82F6-EFB37BC89A9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9871" y="3748808"/>
            <a:ext cx="512810" cy="486979"/>
          </a:xfrm>
          <a:prstGeom prst="rect">
            <a:avLst/>
          </a:prstGeom>
        </p:spPr>
      </p:pic>
      <p:pic>
        <p:nvPicPr>
          <p:cNvPr id="17" name="Bildobjekt 16">
            <a:extLst>
              <a:ext uri="{FF2B5EF4-FFF2-40B4-BE49-F238E27FC236}">
                <a16:creationId xmlns:a16="http://schemas.microsoft.com/office/drawing/2014/main" id="{4F436BC5-4AF1-4814-866A-9DECAC1DD7C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173" y="3793439"/>
            <a:ext cx="628874" cy="501719"/>
          </a:xfrm>
          <a:prstGeom prst="rect">
            <a:avLst/>
          </a:prstGeom>
        </p:spPr>
      </p:pic>
      <p:pic>
        <p:nvPicPr>
          <p:cNvPr id="21" name="Bildobjekt 20">
            <a:extLst>
              <a:ext uri="{FF2B5EF4-FFF2-40B4-BE49-F238E27FC236}">
                <a16:creationId xmlns:a16="http://schemas.microsoft.com/office/drawing/2014/main" id="{3E9DF2F1-7F32-4C31-8D2A-A29622F916E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8582" y="3820167"/>
            <a:ext cx="472652" cy="432698"/>
          </a:xfrm>
          <a:prstGeom prst="rect">
            <a:avLst/>
          </a:prstGeom>
        </p:spPr>
      </p:pic>
    </p:spTree>
    <p:custDataLst>
      <p:tags r:id="rId1"/>
    </p:custDataLst>
    <p:extLst>
      <p:ext uri="{BB962C8B-B14F-4D97-AF65-F5344CB8AC3E}">
        <p14:creationId xmlns:p14="http://schemas.microsoft.com/office/powerpoint/2010/main" val="4035772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7822414" cy="1285875"/>
          </a:xfrm>
        </p:spPr>
        <p:txBody>
          <a:bodyPr rtlCol="0"/>
          <a:lstStyle/>
          <a:p>
            <a:pPr rtl="0"/>
            <a:r>
              <a:rPr lang="nn-no" dirty="0"/>
              <a:t>Korleis blir arbeidsmiljø </a:t>
            </a:r>
            <a:br>
              <a:rPr lang="sv-SE" dirty="0"/>
            </a:br>
            <a:r>
              <a:rPr lang="nn-no" dirty="0"/>
              <a:t>og yrke forandra?</a:t>
            </a:r>
            <a:br>
              <a:rPr lang="sv-SE" dirty="0"/>
            </a:br>
            <a:endParaRPr lang="da-DK" dirty="0"/>
          </a:p>
        </p:txBody>
      </p:sp>
      <p:sp>
        <p:nvSpPr>
          <p:cNvPr id="16" name="Platshållare för innehåll 1">
            <a:extLst>
              <a:ext uri="{FF2B5EF4-FFF2-40B4-BE49-F238E27FC236}">
                <a16:creationId xmlns:a16="http://schemas.microsoft.com/office/drawing/2014/main" id="{DC94EC8D-1F7B-429D-A210-05AEC883977C}"/>
              </a:ext>
            </a:extLst>
          </p:cNvPr>
          <p:cNvSpPr>
            <a:spLocks noGrp="1"/>
          </p:cNvSpPr>
          <p:nvPr>
            <p:ph sz="quarter" idx="15"/>
          </p:nvPr>
        </p:nvSpPr>
        <p:spPr>
          <a:xfrm>
            <a:off x="663531" y="2063521"/>
            <a:ext cx="4698964" cy="3892550"/>
          </a:xfrm>
        </p:spPr>
        <p:txBody>
          <a:bodyPr vert="horz" lIns="0" tIns="0" rIns="0" bIns="0" rtlCol="0" anchor="t">
            <a:noAutofit/>
          </a:bodyPr>
          <a:lstStyle/>
          <a:p>
            <a:pPr marL="0" indent="0" rtl="0">
              <a:buNone/>
            </a:pPr>
            <a:r>
              <a:rPr lang="nn-no" sz="2000" dirty="0"/>
              <a:t>Kva har blitt forandra i desse yrka? </a:t>
            </a:r>
          </a:p>
          <a:p>
            <a:pPr marL="0" indent="0" rtl="0">
              <a:buNone/>
            </a:pPr>
            <a:r>
              <a:rPr lang="nn-no" sz="2000" dirty="0"/>
              <a:t>Korleis trur du det påverkar arbeidsmiljøet?</a:t>
            </a:r>
          </a:p>
          <a:p>
            <a:pPr marL="0" indent="0" rtl="0">
              <a:buNone/>
            </a:pPr>
            <a:endParaRPr lang="sv-SE" sz="2000" b="1" dirty="0"/>
          </a:p>
          <a:p>
            <a:pPr marL="0" indent="0" rtl="0">
              <a:buNone/>
            </a:pPr>
            <a:endParaRPr lang="sv-SE" dirty="0"/>
          </a:p>
        </p:txBody>
      </p:sp>
      <p:sp>
        <p:nvSpPr>
          <p:cNvPr id="21" name="textruta 20">
            <a:extLst>
              <a:ext uri="{FF2B5EF4-FFF2-40B4-BE49-F238E27FC236}">
                <a16:creationId xmlns:a16="http://schemas.microsoft.com/office/drawing/2014/main" id="{1E34CBDD-D9A6-4852-AFE2-8A595A2C8927}"/>
              </a:ext>
            </a:extLst>
          </p:cNvPr>
          <p:cNvSpPr txBox="1"/>
          <p:nvPr/>
        </p:nvSpPr>
        <p:spPr>
          <a:xfrm>
            <a:off x="2269819" y="4270219"/>
            <a:ext cx="347532" cy="215444"/>
          </a:xfrm>
          <a:prstGeom prst="rect">
            <a:avLst/>
          </a:prstGeom>
          <a:noFill/>
        </p:spPr>
        <p:txBody>
          <a:bodyPr wrap="none" lIns="0" tIns="0" rIns="0" bIns="0" rtlCol="0">
            <a:spAutoFit/>
          </a:bodyPr>
          <a:lstStyle/>
          <a:p>
            <a:pPr algn="ctr" rtl="0"/>
            <a:r>
              <a:rPr lang="nn-no" sz="1400" b="1">
                <a:solidFill>
                  <a:schemeClr val="accent3"/>
                </a:solidFill>
              </a:rPr>
              <a:t>Yrke</a:t>
            </a:r>
          </a:p>
        </p:txBody>
      </p:sp>
      <p:sp>
        <p:nvSpPr>
          <p:cNvPr id="2" name="textruta 1">
            <a:extLst>
              <a:ext uri="{FF2B5EF4-FFF2-40B4-BE49-F238E27FC236}">
                <a16:creationId xmlns:a16="http://schemas.microsoft.com/office/drawing/2014/main" id="{7F1AF255-2F63-4130-92A6-FBEF162B038B}"/>
              </a:ext>
            </a:extLst>
          </p:cNvPr>
          <p:cNvSpPr txBox="1"/>
          <p:nvPr/>
        </p:nvSpPr>
        <p:spPr>
          <a:xfrm>
            <a:off x="1789640" y="4621863"/>
            <a:ext cx="1655421" cy="1754326"/>
          </a:xfrm>
          <a:prstGeom prst="rect">
            <a:avLst/>
          </a:prstGeom>
          <a:noFill/>
        </p:spPr>
        <p:txBody>
          <a:bodyPr wrap="square" lIns="0" tIns="0" rIns="0" bIns="0" rtlCol="0">
            <a:spAutoFit/>
          </a:bodyPr>
          <a:lstStyle/>
          <a:p>
            <a:pPr rtl="0"/>
            <a:r>
              <a:rPr lang="nn-no" sz="1400">
                <a:solidFill>
                  <a:srgbClr val="ADCFF1"/>
                </a:solidFill>
              </a:rPr>
              <a:t>Bilmekanikar</a:t>
            </a:r>
          </a:p>
          <a:p>
            <a:pPr rtl="0"/>
            <a:r>
              <a:rPr lang="nn-no" sz="1400">
                <a:solidFill>
                  <a:srgbClr val="ADCFF1"/>
                </a:solidFill>
              </a:rPr>
              <a:t>Kontormedarbeidar</a:t>
            </a:r>
          </a:p>
          <a:p>
            <a:pPr rtl="0"/>
            <a:r>
              <a:rPr lang="nn-no" sz="1400">
                <a:solidFill>
                  <a:srgbClr val="ADCFF1"/>
                </a:solidFill>
              </a:rPr>
              <a:t>Lærar</a:t>
            </a:r>
          </a:p>
          <a:p>
            <a:pPr rtl="0"/>
            <a:r>
              <a:rPr lang="nn-no" sz="1400">
                <a:solidFill>
                  <a:srgbClr val="ADCFF1"/>
                </a:solidFill>
              </a:rPr>
              <a:t>Sjukepleiar</a:t>
            </a:r>
          </a:p>
          <a:p>
            <a:pPr rtl="0"/>
            <a:r>
              <a:rPr lang="nn-no" sz="1400">
                <a:solidFill>
                  <a:srgbClr val="ADCFF1"/>
                </a:solidFill>
              </a:rPr>
              <a:t>Influensar</a:t>
            </a:r>
            <a:endParaRPr lang="sv-SE" sz="1400" dirty="0">
              <a:solidFill>
                <a:srgbClr val="ADCFF1"/>
              </a:solidFill>
            </a:endParaRPr>
          </a:p>
          <a:p>
            <a:pPr rtl="0"/>
            <a:endParaRPr lang="sv-SE" sz="2200" dirty="0">
              <a:solidFill>
                <a:srgbClr val="ADCFF1"/>
              </a:solidFill>
            </a:endParaRPr>
          </a:p>
          <a:p>
            <a:pPr rtl="0"/>
            <a:endParaRPr lang="sv-SE" sz="2200" dirty="0">
              <a:solidFill>
                <a:srgbClr val="ADCFF1"/>
              </a:solidFill>
            </a:endParaRPr>
          </a:p>
        </p:txBody>
      </p:sp>
      <p:sp>
        <p:nvSpPr>
          <p:cNvPr id="20" name="textruta 19">
            <a:extLst>
              <a:ext uri="{FF2B5EF4-FFF2-40B4-BE49-F238E27FC236}">
                <a16:creationId xmlns:a16="http://schemas.microsoft.com/office/drawing/2014/main" id="{F73458B4-7039-4193-9D7D-CA0011F20932}"/>
              </a:ext>
            </a:extLst>
          </p:cNvPr>
          <p:cNvSpPr txBox="1"/>
          <p:nvPr/>
        </p:nvSpPr>
        <p:spPr>
          <a:xfrm>
            <a:off x="4812110" y="4270219"/>
            <a:ext cx="317395" cy="215444"/>
          </a:xfrm>
          <a:prstGeom prst="rect">
            <a:avLst/>
          </a:prstGeom>
          <a:noFill/>
        </p:spPr>
        <p:txBody>
          <a:bodyPr wrap="none" lIns="0" tIns="0" rIns="0" bIns="0" rtlCol="0" anchor="t">
            <a:spAutoFit/>
          </a:bodyPr>
          <a:lstStyle/>
          <a:p>
            <a:pPr algn="ctr" rtl="0"/>
            <a:r>
              <a:rPr lang="nn-no" sz="1400" b="1">
                <a:solidFill>
                  <a:schemeClr val="accent3"/>
                </a:solidFill>
              </a:rPr>
              <a:t>Før</a:t>
            </a:r>
          </a:p>
        </p:txBody>
      </p:sp>
      <p:sp>
        <p:nvSpPr>
          <p:cNvPr id="22" name="textruta 21">
            <a:extLst>
              <a:ext uri="{FF2B5EF4-FFF2-40B4-BE49-F238E27FC236}">
                <a16:creationId xmlns:a16="http://schemas.microsoft.com/office/drawing/2014/main" id="{A4DD66CD-6A8B-4D2A-B7D9-C612F077FD72}"/>
              </a:ext>
            </a:extLst>
          </p:cNvPr>
          <p:cNvSpPr txBox="1"/>
          <p:nvPr/>
        </p:nvSpPr>
        <p:spPr>
          <a:xfrm>
            <a:off x="7326669" y="4270219"/>
            <a:ext cx="227626" cy="215444"/>
          </a:xfrm>
          <a:prstGeom prst="rect">
            <a:avLst/>
          </a:prstGeom>
          <a:noFill/>
        </p:spPr>
        <p:txBody>
          <a:bodyPr wrap="none" lIns="0" tIns="0" rIns="0" bIns="0" rtlCol="0">
            <a:spAutoFit/>
          </a:bodyPr>
          <a:lstStyle/>
          <a:p>
            <a:pPr algn="ctr" rtl="0"/>
            <a:r>
              <a:rPr lang="nn-no" sz="1400" b="1">
                <a:solidFill>
                  <a:schemeClr val="accent3"/>
                </a:solidFill>
              </a:rPr>
              <a:t>No</a:t>
            </a:r>
          </a:p>
        </p:txBody>
      </p:sp>
      <p:sp>
        <p:nvSpPr>
          <p:cNvPr id="23" name="textruta 22">
            <a:extLst>
              <a:ext uri="{FF2B5EF4-FFF2-40B4-BE49-F238E27FC236}">
                <a16:creationId xmlns:a16="http://schemas.microsoft.com/office/drawing/2014/main" id="{9FEE5A32-C8B3-43A8-A503-3AEEED9B677D}"/>
              </a:ext>
            </a:extLst>
          </p:cNvPr>
          <p:cNvSpPr txBox="1"/>
          <p:nvPr/>
        </p:nvSpPr>
        <p:spPr>
          <a:xfrm>
            <a:off x="9518469" y="4270219"/>
            <a:ext cx="803105" cy="215444"/>
          </a:xfrm>
          <a:prstGeom prst="rect">
            <a:avLst/>
          </a:prstGeom>
          <a:noFill/>
        </p:spPr>
        <p:txBody>
          <a:bodyPr wrap="none" lIns="0" tIns="0" rIns="0" bIns="0" rtlCol="0">
            <a:spAutoFit/>
          </a:bodyPr>
          <a:lstStyle/>
          <a:p>
            <a:pPr algn="ctr" rtl="0"/>
            <a:r>
              <a:rPr lang="nn-no" sz="1400" b="1">
                <a:solidFill>
                  <a:schemeClr val="accent3"/>
                </a:solidFill>
              </a:rPr>
              <a:t>Framtida</a:t>
            </a:r>
          </a:p>
        </p:txBody>
      </p:sp>
      <p:pic>
        <p:nvPicPr>
          <p:cNvPr id="17" name="Bildobjekt 16">
            <a:extLst>
              <a:ext uri="{FF2B5EF4-FFF2-40B4-BE49-F238E27FC236}">
                <a16:creationId xmlns:a16="http://schemas.microsoft.com/office/drawing/2014/main" id="{32A9F8D6-83B4-46E2-868E-032C82F42EE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237" y="3571177"/>
            <a:ext cx="592697" cy="562842"/>
          </a:xfrm>
          <a:prstGeom prst="rect">
            <a:avLst/>
          </a:prstGeom>
        </p:spPr>
      </p:pic>
      <p:pic>
        <p:nvPicPr>
          <p:cNvPr id="12" name="Bildobjekt 11">
            <a:extLst>
              <a:ext uri="{FF2B5EF4-FFF2-40B4-BE49-F238E27FC236}">
                <a16:creationId xmlns:a16="http://schemas.microsoft.com/office/drawing/2014/main" id="{843E1E01-41C6-4BED-9904-76ADC3534BA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7481" y="3571178"/>
            <a:ext cx="655461" cy="562841"/>
          </a:xfrm>
          <a:prstGeom prst="rect">
            <a:avLst/>
          </a:prstGeom>
        </p:spPr>
      </p:pic>
      <p:pic>
        <p:nvPicPr>
          <p:cNvPr id="15" name="Bildobjekt 14">
            <a:extLst>
              <a:ext uri="{FF2B5EF4-FFF2-40B4-BE49-F238E27FC236}">
                <a16:creationId xmlns:a16="http://schemas.microsoft.com/office/drawing/2014/main" id="{D1F3BDFE-44BD-4858-AE20-9F589AB27FA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0490" y="3558290"/>
            <a:ext cx="588615" cy="588615"/>
          </a:xfrm>
          <a:prstGeom prst="rect">
            <a:avLst/>
          </a:prstGeom>
        </p:spPr>
      </p:pic>
      <p:pic>
        <p:nvPicPr>
          <p:cNvPr id="19" name="Bildobjekt 18">
            <a:extLst>
              <a:ext uri="{FF2B5EF4-FFF2-40B4-BE49-F238E27FC236}">
                <a16:creationId xmlns:a16="http://schemas.microsoft.com/office/drawing/2014/main" id="{BA3B8462-C78A-40C3-98E5-CB95FF29CC9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6653" y="3625037"/>
            <a:ext cx="662767" cy="455119"/>
          </a:xfrm>
          <a:prstGeom prst="rect">
            <a:avLst/>
          </a:prstGeom>
        </p:spPr>
      </p:pic>
    </p:spTree>
    <p:custDataLst>
      <p:tags r:id="rId1"/>
    </p:custDataLst>
    <p:extLst>
      <p:ext uri="{BB962C8B-B14F-4D97-AF65-F5344CB8AC3E}">
        <p14:creationId xmlns:p14="http://schemas.microsoft.com/office/powerpoint/2010/main" val="120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5439432" cy="1285875"/>
          </a:xfrm>
        </p:spPr>
        <p:txBody>
          <a:bodyPr rtlCol="0"/>
          <a:lstStyle/>
          <a:p>
            <a:pPr rtl="0"/>
            <a:r>
              <a:rPr lang="da-DK" dirty="0"/>
              <a:t>David Hallman om </a:t>
            </a:r>
            <a:r>
              <a:rPr lang="da-DK" dirty="0" err="1"/>
              <a:t>framtiden</a:t>
            </a:r>
            <a:endParaRPr lang="da-DK" dirty="0"/>
          </a:p>
        </p:txBody>
      </p:sp>
      <p:pic>
        <p:nvPicPr>
          <p:cNvPr id="3" name="Lektion 4 - nynorsk">
            <a:hlinkClick r:id="" action="ppaction://media"/>
            <a:extLst>
              <a:ext uri="{FF2B5EF4-FFF2-40B4-BE49-F238E27FC236}">
                <a16:creationId xmlns:a16="http://schemas.microsoft.com/office/drawing/2014/main" id="{0B503742-50FF-9711-19C2-A818ACB667D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07805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7813" b="7813"/>
          <a:stretch/>
        </p:blipFill>
        <p:spPr/>
      </p:pic>
      <p:pic>
        <p:nvPicPr>
          <p:cNvPr id="4" name="Bildobjekt 3">
            <a:extLst>
              <a:ext uri="{FF2B5EF4-FFF2-40B4-BE49-F238E27FC236}">
                <a16:creationId xmlns:a16="http://schemas.microsoft.com/office/drawing/2014/main" id="{0706703D-327F-4D79-917A-6380E565BCB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LAN_Thanks"/>
          <p:cNvSpPr>
            <a:spLocks noGrp="1"/>
          </p:cNvSpPr>
          <p:nvPr>
            <p:ph type="title"/>
          </p:nvPr>
        </p:nvSpPr>
        <p:spPr/>
        <p:txBody>
          <a:bodyPr rtlCol="0" anchor="t" anchorCtr="0"/>
          <a:lstStyle/>
          <a:p>
            <a:pPr rtl="0"/>
            <a:r>
              <a:rPr lang="nn-no" sz="7800" dirty="0">
                <a:solidFill>
                  <a:schemeClr val="accent6"/>
                </a:solidFill>
              </a:rPr>
              <a:t>Bra jobba!</a:t>
            </a:r>
            <a:br>
              <a:rPr lang="en-GB" sz="7800" dirty="0">
                <a:solidFill>
                  <a:schemeClr val="accent6"/>
                </a:solidFill>
              </a:rPr>
            </a:br>
            <a:endParaRPr lang="en-GB" sz="7800" dirty="0">
              <a:solidFill>
                <a:schemeClr val="accent6"/>
              </a:solidFill>
            </a:endParaRPr>
          </a:p>
        </p:txBody>
      </p:sp>
      <p:sp>
        <p:nvSpPr>
          <p:cNvPr id="7" name="textruta 6">
            <a:extLst>
              <a:ext uri="{FF2B5EF4-FFF2-40B4-BE49-F238E27FC236}">
                <a16:creationId xmlns:a16="http://schemas.microsoft.com/office/drawing/2014/main" id="{E62D219C-C0BF-47A3-A856-D4BEF6CF4590}"/>
              </a:ext>
            </a:extLst>
          </p:cNvPr>
          <p:cNvSpPr txBox="1"/>
          <p:nvPr/>
        </p:nvSpPr>
        <p:spPr>
          <a:xfrm>
            <a:off x="3380063" y="2828095"/>
            <a:ext cx="5031827" cy="1015663"/>
          </a:xfrm>
          <a:prstGeom prst="rect">
            <a:avLst/>
          </a:prstGeom>
          <a:noFill/>
        </p:spPr>
        <p:txBody>
          <a:bodyPr wrap="none" lIns="0" tIns="0" rIns="0" bIns="0" rtlCol="0" anchor="t">
            <a:spAutoFit/>
          </a:bodyPr>
          <a:lstStyle/>
          <a:p>
            <a:pPr rtl="0"/>
            <a:r>
              <a:rPr lang="nn-no" sz="2200">
                <a:solidFill>
                  <a:schemeClr val="accent6"/>
                </a:solidFill>
              </a:rPr>
              <a:t>Korleis ser draumearbeidsmiljøet ditt ut?</a:t>
            </a:r>
          </a:p>
          <a:p>
            <a:pPr rtl="0"/>
            <a:r>
              <a:rPr lang="nn-no" sz="2200">
                <a:solidFill>
                  <a:schemeClr val="accent6"/>
                </a:solidFill>
              </a:rPr>
              <a:t>Tenk over det til neste gong!</a:t>
            </a:r>
          </a:p>
          <a:p>
            <a:pPr rtl="0"/>
            <a:endParaRPr lang="sv-SE" sz="2200" dirty="0" err="1">
              <a:solidFill>
                <a:schemeClr val="accent2"/>
              </a:solidFill>
            </a:endParaRPr>
          </a:p>
        </p:txBody>
      </p:sp>
    </p:spTree>
    <p:custDataLst>
      <p:tags r:id="rId1"/>
    </p:custDataLst>
    <p:extLst>
      <p:ext uri="{BB962C8B-B14F-4D97-AF65-F5344CB8AC3E}">
        <p14:creationId xmlns:p14="http://schemas.microsoft.com/office/powerpoint/2010/main" val="32148284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2.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3.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4.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5.xml><?xml version="1.0" encoding="utf-8"?>
<p:tagLst xmlns:a="http://schemas.openxmlformats.org/drawingml/2006/main" xmlns:r="http://schemas.openxmlformats.org/officeDocument/2006/relationships" xmlns:p="http://schemas.openxmlformats.org/presentationml/2006/main">
  <p:tag name="TEMPLAFYSLIDEID" val="637374761877991318"/>
</p:tagLst>
</file>

<file path=ppt/theme/theme1.xml><?xml version="1.0" encoding="utf-8"?>
<a:theme xmlns:a="http://schemas.openxmlformats.org/drawingml/2006/main" name="16-9 skabelon UK 2010">
  <a:themeElements>
    <a:clrScheme name="Norden">
      <a:dk1>
        <a:srgbClr val="000000"/>
      </a:dk1>
      <a:lt1>
        <a:sysClr val="window" lastClr="FFFFFF"/>
      </a:lt1>
      <a:dk2>
        <a:srgbClr val="BCBDE2"/>
      </a:dk2>
      <a:lt2>
        <a:srgbClr val="FFF0BE"/>
      </a:lt2>
      <a:accent1>
        <a:srgbClr val="385988"/>
      </a:accent1>
      <a:accent2>
        <a:srgbClr val="006EB6"/>
      </a:accent2>
      <a:accent3>
        <a:srgbClr val="ADCFF1"/>
      </a:accent3>
      <a:accent4>
        <a:srgbClr val="F42941"/>
      </a:accent4>
      <a:accent5>
        <a:srgbClr val="FBA9B3"/>
      </a:accent5>
      <a:accent6>
        <a:srgbClr val="FDCF41"/>
      </a:accent6>
      <a:hlink>
        <a:srgbClr val="006EB6"/>
      </a:hlink>
      <a:folHlink>
        <a:srgbClr val="ADCFF1"/>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200" dirty="0" err="1">
            <a:solidFill>
              <a:srgbClr val="006EB6"/>
            </a:solidFill>
          </a:defRPr>
        </a:defPPr>
      </a:lstStyle>
    </a:txDef>
  </a:objectDefaults>
  <a:extraClrSchemeLst/>
  <a:extLst>
    <a:ext uri="{05A4C25C-085E-4340-85A3-A5531E510DB2}">
      <thm15:themeFamily xmlns:thm15="http://schemas.microsoft.com/office/thememl/2012/main" name="Nordisk Ministerad 16-9 skabelon UK.potx" id="{807943BC-83A0-48BF-A001-5EDF5F5DFAF7}" vid="{B893AAA3-6A1D-4AAC-9768-CF8FCC2580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c631e49-1351-41f8-85ca-9c948efef50d">
      <Terms xmlns="http://schemas.microsoft.com/office/infopath/2007/PartnerControls"/>
    </lcf76f155ced4ddcb4097134ff3c332f>
    <TaxCatchAll xmlns="7a8c5c01-e03e-4ef4-9a1c-76044e77be7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105DED94D69644180770898D4B6B63D" ma:contentTypeVersion="14" ma:contentTypeDescription="Skapa ett nytt dokument." ma:contentTypeScope="" ma:versionID="721e67b61ce5821c4d7e86f67c09e591">
  <xsd:schema xmlns:xsd="http://www.w3.org/2001/XMLSchema" xmlns:xs="http://www.w3.org/2001/XMLSchema" xmlns:p="http://schemas.microsoft.com/office/2006/metadata/properties" xmlns:ns2="8c631e49-1351-41f8-85ca-9c948efef50d" xmlns:ns3="7a8c5c01-e03e-4ef4-9a1c-76044e77be70" targetNamespace="http://schemas.microsoft.com/office/2006/metadata/properties" ma:root="true" ma:fieldsID="79245701a7640c041863da5184330f3d" ns2:_="" ns3:_="">
    <xsd:import namespace="8c631e49-1351-41f8-85ca-9c948efef50d"/>
    <xsd:import namespace="7a8c5c01-e03e-4ef4-9a1c-76044e77be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31e49-1351-41f8-85ca-9c948efef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8d8f4052-171c-41dc-9313-fa420e7c94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8c5c01-e03e-4ef4-9a1c-76044e77be7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b7e409-8e45-483d-be78-d243243cf00b}" ma:internalName="TaxCatchAll" ma:showField="CatchAllData" ma:web="7a8c5c01-e03e-4ef4-9a1c-76044e77be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70EB97-F92B-4D06-8E4D-5DE5F2975D50}">
  <ds:schemaRefs>
    <ds:schemaRef ds:uri="http://schemas.microsoft.com/office/infopath/2007/PartnerControls"/>
    <ds:schemaRef ds:uri="7a8c5c01-e03e-4ef4-9a1c-76044e77be70"/>
    <ds:schemaRef ds:uri="http://www.w3.org/XML/1998/namespace"/>
    <ds:schemaRef ds:uri="8c631e49-1351-41f8-85ca-9c948efef50d"/>
    <ds:schemaRef ds:uri="http://purl.org/dc/term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95B817F1-E231-4EFB-BE90-8A34DF281315}">
  <ds:schemaRefs>
    <ds:schemaRef ds:uri="http://schemas.microsoft.com/sharepoint/v3/contenttype/forms"/>
  </ds:schemaRefs>
</ds:datastoreItem>
</file>

<file path=customXml/itemProps3.xml><?xml version="1.0" encoding="utf-8"?>
<ds:datastoreItem xmlns:ds="http://schemas.openxmlformats.org/officeDocument/2006/customXml" ds:itemID="{011943E4-FF17-4622-BA55-C09E93A192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631e49-1351-41f8-85ca-9c948efef50d"/>
    <ds:schemaRef ds:uri="7a8c5c01-e03e-4ef4-9a1c-76044e77be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900</Words>
  <Application>Microsoft Office PowerPoint</Application>
  <PresentationFormat>Bredbild</PresentationFormat>
  <Paragraphs>97</Paragraphs>
  <Slides>6</Slides>
  <Notes>6</Notes>
  <HiddenSlides>0</HiddenSlides>
  <MMClips>2</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6</vt:i4>
      </vt:variant>
    </vt:vector>
  </HeadingPairs>
  <TitlesOfParts>
    <vt:vector size="12" baseType="lpstr">
      <vt:lpstr>Arial</vt:lpstr>
      <vt:lpstr>Calibri</vt:lpstr>
      <vt:lpstr>Corbel</vt:lpstr>
      <vt:lpstr>Open Sans</vt:lpstr>
      <vt:lpstr>Symbol</vt:lpstr>
      <vt:lpstr>16-9 skabelon UK 2010</vt:lpstr>
      <vt:lpstr>Du får kanskje ein jobb som ikkje finst i dag</vt:lpstr>
      <vt:lpstr>Film om framtida</vt:lpstr>
      <vt:lpstr>Korleis ser framtida ut?</vt:lpstr>
      <vt:lpstr>Korleis blir arbeidsmiljø  og yrke forandra? </vt:lpstr>
      <vt:lpstr>David Hallman om framtiden</vt:lpstr>
      <vt:lpstr>Bra jobba!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kommer kanske ha ett jobb som inte finns idag</dc:title>
  <dc:creator/>
  <cp:lastModifiedBy/>
  <cp:revision>28</cp:revision>
  <dcterms:modified xsi:type="dcterms:W3CDTF">2023-03-20T08:40:30Z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norden</vt:lpwstr>
  </property>
  <property fmtid="{D5CDD505-2E9C-101B-9397-08002B2CF9AE}" pid="3" name="TemplateId">
    <vt:lpwstr>637374761838020572</vt:lpwstr>
  </property>
  <property fmtid="{D5CDD505-2E9C-101B-9397-08002B2CF9AE}" pid="4" name="UserProfileId">
    <vt:lpwstr>637679948732561812</vt:lpwstr>
  </property>
  <property fmtid="{D5CDD505-2E9C-101B-9397-08002B2CF9AE}" pid="5" name="TemplafyTimeStamp">
    <vt:lpwstr>2019-10-10T10:09:25.4754505Z</vt:lpwstr>
  </property>
  <property fmtid="{D5CDD505-2E9C-101B-9397-08002B2CF9AE}" pid="6" name="ContentTypeId">
    <vt:lpwstr>0x0101003E0453E5ECA3BD4DA00E18FAB3E3ABBD</vt:lpwstr>
  </property>
  <property fmtid="{D5CDD505-2E9C-101B-9397-08002B2CF9AE}" pid="7" name="MediaServiceImageTags">
    <vt:lpwstr/>
  </property>
</Properties>
</file>