
<file path=[Content_Types].xml><?xml version="1.0" encoding="utf-8"?>
<Types xmlns="http://schemas.openxmlformats.org/package/2006/content-types">
  <Default Extension="bin" ContentType="image/png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tags/tag5.xml" ContentType="application/vnd.openxmlformats-officedocument.presentationml.tags+xml"/>
  <Override PartName="/ppt/notesSlides/notesSlide6.xml" ContentType="application/vnd.openxmlformats-officedocument.presentationml.notesSlide+xml"/>
  <Override PartName="/ppt/tags/tag6.xml" ContentType="application/vnd.openxmlformats-officedocument.presentationml.tags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309" r:id="rId5"/>
    <p:sldId id="332" r:id="rId6"/>
    <p:sldId id="325" r:id="rId7"/>
    <p:sldId id="327" r:id="rId8"/>
    <p:sldId id="333" r:id="rId9"/>
    <p:sldId id="331" r:id="rId10"/>
    <p:sldId id="287" r:id="rId11"/>
  </p:sldIdLst>
  <p:sldSz cx="12192000" cy="6858000"/>
  <p:notesSz cx="6808788" cy="9940925"/>
  <p:defaultTextStyle>
    <a:defPPr rtl="0">
      <a:defRPr lang="nn-N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5" name="Författare" initials="A" lastIdx="0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BED4DF"/>
    <a:srgbClr val="BED5E9"/>
    <a:srgbClr val="FDFDFD"/>
    <a:srgbClr val="FDCF41"/>
    <a:srgbClr val="006EB6"/>
    <a:srgbClr val="ADCFF1"/>
    <a:srgbClr val="EBEB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564E63-7D46-4CB2-8077-1B75EF408976}" v="2" dt="2023-03-20T08:08:45.186"/>
  </p1510:revLst>
</p1510:revInfo>
</file>

<file path=ppt/tableStyles.xml><?xml version="1.0" encoding="utf-8"?>
<a:tblStyleLst xmlns:a="http://schemas.openxmlformats.org/drawingml/2006/main" def="{72833802-FEF1-4C79-8D5D-14CF1EAF98D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8" autoAdjust="0"/>
    <p:restoredTop sz="85329" autoAdjust="0"/>
  </p:normalViewPr>
  <p:slideViewPr>
    <p:cSldViewPr snapToGrid="0" showGuides="1">
      <p:cViewPr varScale="1">
        <p:scale>
          <a:sx n="95" d="100"/>
          <a:sy n="95" d="100"/>
        </p:scale>
        <p:origin x="2796" y="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6" d="100"/>
          <a:sy n="86" d="100"/>
        </p:scale>
        <p:origin x="18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0475" cy="49877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da-DK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6737" y="0"/>
            <a:ext cx="2950475" cy="49877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00BA559-C1C5-4943-B542-8794232D57DA}" type="datetimeFigureOut">
              <a:rPr lang="da-DK"/>
              <a:t>20-03-2023</a:t>
            </a:fld>
            <a:endParaRPr lang="da-D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2154"/>
            <a:ext cx="2950475" cy="4987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da-D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6737" y="9442154"/>
            <a:ext cx="2950475" cy="4987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EDAC64D-F328-458C-83FB-46E4CB2334DA}" type="slidenum">
              <a:rPr lang="da-DK"/>
              <a:t>‹#›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3694059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0475" cy="49704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6737" y="0"/>
            <a:ext cx="2950475" cy="49704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pPr rtl="0"/>
            <a:fld id="{CD72A38B-F9FA-4036-A084-652409E98F08}" type="datetimeFigureOut">
              <a:rPr lang="en-GB"/>
              <a:pPr rtl="0"/>
              <a:t>20/03/2023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6125"/>
            <a:ext cx="6624638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0879" y="4721940"/>
            <a:ext cx="5447030" cy="447341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nn-no"/>
              <a:t>Click to edit Master text styles</a:t>
            </a:r>
          </a:p>
          <a:p>
            <a:pPr lvl="1" rtl="0"/>
            <a:r>
              <a:rPr lang="nn-no"/>
              <a:t>Second level</a:t>
            </a:r>
          </a:p>
          <a:p>
            <a:pPr lvl="2" rtl="0"/>
            <a:r>
              <a:rPr lang="nn-no"/>
              <a:t>Third level</a:t>
            </a:r>
          </a:p>
          <a:p>
            <a:pPr lvl="3" rtl="0"/>
            <a:r>
              <a:rPr lang="nn-no"/>
              <a:t>Fourth level</a:t>
            </a:r>
          </a:p>
          <a:p>
            <a:pPr lvl="4" rtl="0"/>
            <a:r>
              <a:rPr lang="nn-no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2154"/>
            <a:ext cx="2950475" cy="49704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6737" y="9442154"/>
            <a:ext cx="2950475" cy="49704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pPr rtl="0"/>
            <a:fld id="{49436F85-577F-4A92-A47F-D540A2BCC821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091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Mål med leksjonen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Digitale verktøy speler ei stor rolle i kvardagen vår, men også i arbeidslivet. I denne leksjonen diskuterer vi korleis det påverkar oss.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sv-SE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9436F85-577F-4A92-A47F-D540A2BCC821}" type="slidenum">
              <a:rPr lang="en-GB" smtClean="0"/>
              <a:pPr rtl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104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Instruksjon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Start filmen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Formål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Filmen gir ein introduksjon til emnet og viser digitale verktøy som blir brukte når ein er på jobben, på skolen og på fritida.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sv-SE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9436F85-577F-4A92-A47F-D540A2BCC821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477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Instruksjon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Del ut det utskrivne eigenvurderingsskjemaet. Elevane skal ha kvart sitt eksemplar – </a:t>
            </a:r>
            <a:r>
              <a:rPr lang="nn-NO" sz="1800" dirty="0" err="1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exercise</a:t>
            </a: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3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Elevane skal gjere ei eigenvurdering av den digitale kvardagen deira. Dei skal vurdere og summere kor mange timar totalt dei bruker ulike digitale verktøy i løpet av eit døgn.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rtl="0"/>
            <a:endParaRPr lang="da-DK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Slik går øvinga for seg: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På den øvste delen av arket skal elevane individuelt markere på tidslinja kor mange timar dei bruker det digitale verktøyet. Minn elevane om å ta med all tid, både skoletid og fritid.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Viss elevane vil, kan dei summere kor mange timar dei bruker digitale verktøy på eit døgn. Denne summen kan skrivast ved sida av symbolet for «ikkje forstyrr-modus».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På den nedste delen av arket skal elevane svare på spørsmål om søvn og helse.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Ved det første symbolet (senga) skal elevane markere på tidslinja kor mange timar dei søv per natt.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 dei respektive bokstavane A, B, C og D skal elevane markere om dei har opplevd ubehag i samband med bruken av digitale verktøy. Har elevane opplevd det som spørsmålet dreier seg om, markerer dei det symbolet. Viss ikkje markerer dei det andre symbolet. 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Desse spørsmåla skal elevane svare på </a:t>
            </a:r>
            <a:r>
              <a:rPr lang="nn-NO" sz="1800" dirty="0" err="1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på</a:t>
            </a: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eigenvurderingsskjemaet sitt.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Når du bruker digitale verktøy, får du nokre gonger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ts val="1200"/>
              </a:lnSpc>
              <a:buFont typeface="+mj-lt"/>
              <a:buAutoNum type="alphaUcPeriod"/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vondt i nakken?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ts val="1200"/>
              </a:lnSpc>
              <a:buFont typeface="+mj-lt"/>
              <a:buAutoNum type="alphaUcPeriod"/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vondt i tommel eller handledd?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ts val="1200"/>
              </a:lnSpc>
              <a:buFont typeface="+mj-lt"/>
              <a:buAutoNum type="alphaUcPeriod"/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vondt i ryggen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ts val="1200"/>
              </a:lnSpc>
              <a:spcAft>
                <a:spcPts val="800"/>
              </a:spcAft>
              <a:buFont typeface="+mj-lt"/>
              <a:buAutoNum type="alphaUcPeriod"/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trøytte auge eller andre plager med auga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Elevane treng ikkje å gjere greie for eigenvurderinga, det er frivillig. Viss elevane vil diskutere denne øvinga, kan du la elevane diskutere med den personen som sit nærast. Elevane kan i ein eventuell diskusjon samanlikne svara sine og finne skilnader og likskapar i bruken sin av digitale verktøy. Viss du vil, kan du ta opp emne med heile klassen, etter at elevane har diskutert.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br>
              <a:rPr lang="da-DK" dirty="0"/>
            </a:b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Formål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Elevane får moglegheit til å reflektere over eiga skjermtid og tenke på om dei har merka nokon fysiske eller psykososiale risikoar i samband med digitale verktøy.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rtl="0"/>
            <a:endParaRPr lang="da-DK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49436F85-577F-4A92-A47F-D540A2BCC821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5805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Instruksjon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 Spør elevane om dei kan komme på nokon risikoar med bruk av digitale verktøy?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Lytt oppmerksamt til kva elevane trur kan vere risikoar.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 Klikk fram dei fire eksempla. Gå gjennom punkta med elevane.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Mykje stillesitting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Digitalisering kan føre til meir stillesitting på jobben og i fritida. På lang sikt kan dette føre til helseproblem som for eksempel vondt i nakken, ryggen og sjukdommar som hjarte- og karsjukdommar. </a:t>
            </a:r>
          </a:p>
          <a:p>
            <a:pPr>
              <a:lnSpc>
                <a:spcPts val="1200"/>
              </a:lnSpc>
              <a:spcAft>
                <a:spcPts val="800"/>
              </a:spcAft>
            </a:pP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Dårleg arbeidsstilling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På ein del arbeidsplassar står, sit eller bevegar medarbeidarane seg på ein måte som påverkar kroppen negativt. Dette kan føre til skadar som musearm, mobilnakke og SMS-tommel.</a:t>
            </a:r>
          </a:p>
          <a:p>
            <a:pPr>
              <a:lnSpc>
                <a:spcPts val="1200"/>
              </a:lnSpc>
              <a:spcAft>
                <a:spcPts val="800"/>
              </a:spcAft>
            </a:pP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Mykje skjermarbeid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Viss du jobbar mykje med skjerm, kan det bli anstrengande for auga. Dette kan gjere at du blir trøytt, får hovudverk og får konsentrasjonsvanskar.</a:t>
            </a:r>
          </a:p>
          <a:p>
            <a:pPr>
              <a:lnSpc>
                <a:spcPts val="1200"/>
              </a:lnSpc>
              <a:spcAft>
                <a:spcPts val="800"/>
              </a:spcAft>
            </a:pP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Å alltid vere tilgjengeleg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 teknologi kan føre til at vi kommuniserer meir, og til krav om å alltid vere tilgjengeleg og oppdatert. Dette kan føre til psykososiale belastningar som stress.</a:t>
            </a:r>
          </a:p>
          <a:p>
            <a:pPr>
              <a:lnSpc>
                <a:spcPts val="1200"/>
              </a:lnSpc>
              <a:spcAft>
                <a:spcPts val="800"/>
              </a:spcAft>
            </a:pP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Formål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Elevane kan diskutere kva risikoar dei trur finst. Dei får så sjå kva forskinga meiner kan vere risiko i samband med digitale verktøy.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rtl="0"/>
            <a:endParaRPr lang="da-DK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49436F85-577F-4A92-A47F-D540A2BCC821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5693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Instruksjon: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Spør elevane kva dei trur kan skape eit friskare digitalt arbeidsmiljø. Lytt oppmerksamt til kva elevane seier.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Klikk fram eksempel på </a:t>
            </a:r>
            <a:r>
              <a:rPr lang="nn-NO" sz="1800" dirty="0" err="1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friskfaktorar</a:t>
            </a: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Gå gjennom punkta med elevane.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Varier arbeidsstillinga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Unngå stillesitting så mykje som mogleg. Reis deg opp og stå mens du jobbar ei stund, eller skift arbeidsstilling.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Spør elevane korleis dei ville variere arbeidsstillingane sine på skolen og heime.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20-20-20-regelen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Når du har sett på ein skjerm i 20 minutt, kvil auga i 20 sekund og sjå på noko 20 fot (6 meter) unna.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 elevane teste øvinga.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Logg ut – slå av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Spør elevane om dei nokon gong koplar av frå det digitale livet ei stund. I så fall når? Her kan elevane gå tilbake til eigenvurderingsskjemaet for å sjå kva dei skreiv der.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b="1" u="sng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Formål: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12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Å gi elevane verktøy og framgangsmåte for å jobbe med digitale verktøy på ein god måte.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rtl="0"/>
            <a:endParaRPr lang="da-DK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49436F85-577F-4A92-A47F-D540A2BCC821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3375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Instruksjon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Start filmen 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Formål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Forskaren David Hallman bekreftar at det er viktig å jobbe med digitale verktøy på ein haldbar måte.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rtl="0"/>
            <a:endParaRPr lang="da-DK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49436F85-577F-4A92-A47F-D540A2BCC821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6347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Instruksjon:</a:t>
            </a:r>
            <a:endParaRPr lang="sv-SE" sz="1800" b="1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 er leksjonen ferdig, og til neste gong kan elevane tenke over spørsmålet: Korleis ser arbeidsmiljøet i framtida ut?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b="1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Formål: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nn-NO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Å gi innblikk i kva som ventar neste gong når vi går vidare med å snakke om arbeidsmiljøet i framtida.</a:t>
            </a:r>
            <a:endParaRPr lang="sv-SE" sz="1800" dirty="0">
              <a:effectLst/>
              <a:latin typeface="Corbel" panose="020B05030202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49436F85-577F-4A92-A47F-D540A2BCC821}" type="slidenum">
              <a:rPr lang="en-GB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9258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bin"/><Relationship Id="rId3" Type="http://schemas.openxmlformats.org/officeDocument/2006/relationships/image" Target="../media/image5.bin"/><Relationship Id="rId7" Type="http://schemas.openxmlformats.org/officeDocument/2006/relationships/image" Target="../media/image9.bin"/><Relationship Id="rId2" Type="http://schemas.openxmlformats.org/officeDocument/2006/relationships/image" Target="../media/image4.bin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bin"/><Relationship Id="rId5" Type="http://schemas.openxmlformats.org/officeDocument/2006/relationships/image" Target="../media/image7.bin"/><Relationship Id="rId10" Type="http://schemas.openxmlformats.org/officeDocument/2006/relationships/image" Target="../media/image12.bin"/><Relationship Id="rId4" Type="http://schemas.openxmlformats.org/officeDocument/2006/relationships/image" Target="../media/image6.bin"/><Relationship Id="rId9" Type="http://schemas.openxmlformats.org/officeDocument/2006/relationships/image" Target="../media/image11.bin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light 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rgbClr val="EBEB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326834" y="675392"/>
            <a:ext cx="5467917" cy="4766558"/>
          </a:xfrm>
        </p:spPr>
        <p:txBody>
          <a:bodyPr rtlCol="0" anchor="t" anchorCtr="0"/>
          <a:lstStyle>
            <a:lvl1pPr algn="l">
              <a:lnSpc>
                <a:spcPct val="83000"/>
              </a:lnSpc>
              <a:defRPr sz="7800">
                <a:solidFill>
                  <a:srgbClr val="006EB6"/>
                </a:solidFill>
              </a:defRPr>
            </a:lvl1pPr>
          </a:lstStyle>
          <a:p>
            <a:pPr rtl="0"/>
            <a:r>
              <a:rPr lang="nn-no"/>
              <a:t>Click to add title</a:t>
            </a:r>
            <a:endParaRPr lang="sv-SE"/>
          </a:p>
        </p:txBody>
      </p:sp>
      <p:sp>
        <p:nvSpPr>
          <p:cNvPr id="3" name="USR_Name"/>
          <p:cNvSpPr>
            <a:spLocks noGrp="1"/>
          </p:cNvSpPr>
          <p:nvPr>
            <p:ph type="subTitle" idx="1" hasCustomPrompt="1"/>
          </p:nvPr>
        </p:nvSpPr>
        <p:spPr>
          <a:xfrm>
            <a:off x="6094413" y="6041776"/>
            <a:ext cx="5399086" cy="279799"/>
          </a:xfrm>
        </p:spPr>
        <p:txBody>
          <a:bodyPr rtlCol="0" anchor="b" anchorCtr="0"/>
          <a:lstStyle>
            <a:lvl1pPr marL="0" indent="0" algn="r">
              <a:buNone/>
              <a:defRPr sz="13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nn-no"/>
              <a:t>Click to add name</a:t>
            </a:r>
            <a:endParaRPr lang="sv-SE" dirty="0"/>
          </a:p>
        </p:txBody>
      </p:sp>
      <p:sp>
        <p:nvSpPr>
          <p:cNvPr id="4" name="Date_DateCustomA"/>
          <p:cNvSpPr>
            <a:spLocks noGrp="1"/>
          </p:cNvSpPr>
          <p:nvPr>
            <p:ph type="dt" sz="half" idx="10"/>
          </p:nvPr>
        </p:nvSpPr>
        <p:spPr>
          <a:xfrm>
            <a:off x="8794752" y="6321576"/>
            <a:ext cx="2698748" cy="176724"/>
          </a:xfrm>
        </p:spPr>
        <p:txBody>
          <a:bodyPr rtlCol="0"/>
          <a:lstStyle>
            <a:lvl1pPr>
              <a:defRPr sz="1350">
                <a:solidFill>
                  <a:srgbClr val="006EB6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Footer Placeholder 4" hidden="1"/>
          <p:cNvSpPr>
            <a:spLocks noGrp="1"/>
          </p:cNvSpPr>
          <p:nvPr>
            <p:ph type="ftr" sz="quarter" idx="11"/>
          </p:nvPr>
        </p:nvSpPr>
        <p:spPr>
          <a:xfrm>
            <a:off x="3395663" y="6935411"/>
            <a:ext cx="5400675" cy="222501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6" name="Slide Number Placeholder 5" hidden="1"/>
          <p:cNvSpPr>
            <a:spLocks noGrp="1"/>
          </p:cNvSpPr>
          <p:nvPr>
            <p:ph type="sldNum" sz="quarter" idx="12"/>
          </p:nvPr>
        </p:nvSpPr>
        <p:spPr>
          <a:xfrm>
            <a:off x="8796338" y="6520734"/>
            <a:ext cx="2663824" cy="222501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pic>
        <p:nvPicPr>
          <p:cNvPr id="1337287453" name="Logo blu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00" y="5936399"/>
            <a:ext cx="2566800" cy="69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338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col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rgbClr val="006E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326400" y="676800"/>
            <a:ext cx="5468352" cy="4765150"/>
          </a:xfrm>
        </p:spPr>
        <p:txBody>
          <a:bodyPr rtlCol="0" anchor="t" anchorCtr="0"/>
          <a:lstStyle>
            <a:lvl1pPr algn="l">
              <a:lnSpc>
                <a:spcPct val="83000"/>
              </a:lnSpc>
              <a:defRPr sz="7800">
                <a:solidFill>
                  <a:srgbClr val="ADCFF1"/>
                </a:solidFill>
              </a:defRPr>
            </a:lvl1pPr>
          </a:lstStyle>
          <a:p>
            <a:pPr rtl="0"/>
            <a:r>
              <a:rPr lang="nn-no"/>
              <a:t>Click to add title</a:t>
            </a:r>
            <a:endParaRPr lang="sv-SE"/>
          </a:p>
        </p:txBody>
      </p:sp>
      <p:sp>
        <p:nvSpPr>
          <p:cNvPr id="3" name="USR_Name"/>
          <p:cNvSpPr>
            <a:spLocks noGrp="1"/>
          </p:cNvSpPr>
          <p:nvPr>
            <p:ph type="subTitle" idx="1" hasCustomPrompt="1"/>
          </p:nvPr>
        </p:nvSpPr>
        <p:spPr>
          <a:xfrm>
            <a:off x="6094413" y="6041776"/>
            <a:ext cx="5399086" cy="279799"/>
          </a:xfrm>
        </p:spPr>
        <p:txBody>
          <a:bodyPr rtlCol="0" anchor="b" anchorCtr="0"/>
          <a:lstStyle>
            <a:lvl1pPr marL="0" indent="0" algn="r">
              <a:buNone/>
              <a:defRPr sz="1350" baseline="0">
                <a:solidFill>
                  <a:schemeClr val="accent3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nn-no"/>
              <a:t>Click to add name</a:t>
            </a:r>
            <a:endParaRPr lang="sv-SE" dirty="0"/>
          </a:p>
        </p:txBody>
      </p:sp>
      <p:sp>
        <p:nvSpPr>
          <p:cNvPr id="4" name="Date_DateCustomA"/>
          <p:cNvSpPr>
            <a:spLocks noGrp="1"/>
          </p:cNvSpPr>
          <p:nvPr>
            <p:ph type="dt" sz="half" idx="10"/>
          </p:nvPr>
        </p:nvSpPr>
        <p:spPr>
          <a:xfrm>
            <a:off x="8794752" y="6321576"/>
            <a:ext cx="2698748" cy="176724"/>
          </a:xfrm>
          <a:noFill/>
        </p:spPr>
        <p:txBody>
          <a:bodyPr rtlCol="0"/>
          <a:lstStyle>
            <a:lvl1pPr>
              <a:defRPr sz="1350">
                <a:solidFill>
                  <a:srgbClr val="ADCFF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Footer Placeholder 4" hidden="1"/>
          <p:cNvSpPr>
            <a:spLocks noGrp="1"/>
          </p:cNvSpPr>
          <p:nvPr>
            <p:ph type="ftr" sz="quarter" idx="11"/>
          </p:nvPr>
        </p:nvSpPr>
        <p:spPr>
          <a:xfrm>
            <a:off x="3395663" y="6935411"/>
            <a:ext cx="5400675" cy="222501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fld id="{45D37B1E-C366-494F-A587-962AD9AABC83}" type="slidenum">
              <a:rPr lang="sv-SE" smtClean="0"/>
              <a:pPr/>
              <a:t>‹#›</a:t>
            </a:fld>
            <a:endParaRPr lang="sv-SE" dirty="0"/>
          </a:p>
        </p:txBody>
      </p:sp>
      <p:pic>
        <p:nvPicPr>
          <p:cNvPr id="515685832" name="Logo light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00" y="5936399"/>
            <a:ext cx="2566800" cy="69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547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ligh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8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-774" y="0"/>
            <a:ext cx="12190374" cy="6858000"/>
          </a:xfrm>
        </p:spPr>
        <p:txBody>
          <a:bodyPr rtlCol="0"/>
          <a:lstStyle>
            <a:lvl1pPr marL="0" indent="0" algn="ctr">
              <a:buNone/>
              <a:defRPr baseline="0"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326400" y="676800"/>
            <a:ext cx="5468352" cy="2749025"/>
          </a:xfrm>
        </p:spPr>
        <p:txBody>
          <a:bodyPr rtlCol="0" anchor="t" anchorCtr="0"/>
          <a:lstStyle>
            <a:lvl1pPr algn="l">
              <a:lnSpc>
                <a:spcPct val="83000"/>
              </a:lnSpc>
              <a:defRPr sz="7800">
                <a:solidFill>
                  <a:srgbClr val="006EB6"/>
                </a:solidFill>
              </a:defRPr>
            </a:lvl1pPr>
          </a:lstStyle>
          <a:p>
            <a:pPr rtl="0"/>
            <a:r>
              <a:rPr lang="nn-no"/>
              <a:t>Click to add title</a:t>
            </a:r>
            <a:endParaRPr lang="sv-SE"/>
          </a:p>
        </p:txBody>
      </p:sp>
      <p:sp>
        <p:nvSpPr>
          <p:cNvPr id="3" name="USR_Name"/>
          <p:cNvSpPr>
            <a:spLocks noGrp="1"/>
          </p:cNvSpPr>
          <p:nvPr>
            <p:ph type="subTitle" idx="1" hasCustomPrompt="1"/>
          </p:nvPr>
        </p:nvSpPr>
        <p:spPr>
          <a:xfrm>
            <a:off x="6094413" y="6041776"/>
            <a:ext cx="5399086" cy="279799"/>
          </a:xfrm>
        </p:spPr>
        <p:txBody>
          <a:bodyPr rtlCol="0" anchor="b" anchorCtr="0"/>
          <a:lstStyle>
            <a:lvl1pPr marL="0" indent="0" algn="r">
              <a:buNone/>
              <a:defRPr sz="13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nn-no"/>
              <a:t>Click to add name</a:t>
            </a:r>
            <a:endParaRPr lang="sv-SE" dirty="0"/>
          </a:p>
        </p:txBody>
      </p:sp>
      <p:sp>
        <p:nvSpPr>
          <p:cNvPr id="4" name="Date_DateCustomA"/>
          <p:cNvSpPr>
            <a:spLocks noGrp="1"/>
          </p:cNvSpPr>
          <p:nvPr>
            <p:ph type="dt" sz="half" idx="10"/>
          </p:nvPr>
        </p:nvSpPr>
        <p:spPr>
          <a:xfrm>
            <a:off x="8794752" y="6321576"/>
            <a:ext cx="2698748" cy="176724"/>
          </a:xfrm>
        </p:spPr>
        <p:txBody>
          <a:bodyPr rtlCol="0"/>
          <a:lstStyle>
            <a:lvl1pPr>
              <a:defRPr sz="1350">
                <a:solidFill>
                  <a:srgbClr val="006EB6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Footer Placeholder 4" hidden="1"/>
          <p:cNvSpPr>
            <a:spLocks noGrp="1"/>
          </p:cNvSpPr>
          <p:nvPr>
            <p:ph type="ftr" sz="quarter" idx="11"/>
          </p:nvPr>
        </p:nvSpPr>
        <p:spPr>
          <a:xfrm>
            <a:off x="3395663" y="6926599"/>
            <a:ext cx="5400675" cy="222501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6" name="Slide Number Placeholder 5" hidden="1"/>
          <p:cNvSpPr>
            <a:spLocks noGrp="1"/>
          </p:cNvSpPr>
          <p:nvPr>
            <p:ph type="sldNum" sz="quarter" idx="12"/>
          </p:nvPr>
        </p:nvSpPr>
        <p:spPr>
          <a:xfrm>
            <a:off x="8796338" y="6520734"/>
            <a:ext cx="2663824" cy="222501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pic>
        <p:nvPicPr>
          <p:cNvPr id="1297735562" name="Logo blu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00" y="5936399"/>
            <a:ext cx="2566800" cy="69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067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dark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8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-774" y="0"/>
            <a:ext cx="12190374" cy="6858000"/>
          </a:xfrm>
          <a:solidFill>
            <a:schemeClr val="bg1">
              <a:lumMod val="75000"/>
            </a:schemeClr>
          </a:solidFill>
        </p:spPr>
        <p:txBody>
          <a:bodyPr rtlCol="0"/>
          <a:lstStyle>
            <a:lvl1pPr marL="0" indent="0" algn="ctr">
              <a:buNone/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326400" y="676800"/>
            <a:ext cx="5468352" cy="2749025"/>
          </a:xfrm>
        </p:spPr>
        <p:txBody>
          <a:bodyPr rtlCol="0" anchor="t" anchorCtr="0"/>
          <a:lstStyle>
            <a:lvl1pPr algn="l">
              <a:lnSpc>
                <a:spcPct val="83000"/>
              </a:lnSpc>
              <a:defRPr sz="7800">
                <a:solidFill>
                  <a:schemeClr val="bg1"/>
                </a:solidFill>
              </a:defRPr>
            </a:lvl1pPr>
          </a:lstStyle>
          <a:p>
            <a:pPr rtl="0"/>
            <a:r>
              <a:rPr lang="nn-no"/>
              <a:t>Click to add title</a:t>
            </a:r>
            <a:endParaRPr lang="sv-SE"/>
          </a:p>
        </p:txBody>
      </p:sp>
      <p:sp>
        <p:nvSpPr>
          <p:cNvPr id="3" name="USR_Name"/>
          <p:cNvSpPr>
            <a:spLocks noGrp="1"/>
          </p:cNvSpPr>
          <p:nvPr>
            <p:ph type="subTitle" idx="1" hasCustomPrompt="1"/>
          </p:nvPr>
        </p:nvSpPr>
        <p:spPr>
          <a:xfrm>
            <a:off x="6094413" y="6041776"/>
            <a:ext cx="5399086" cy="279799"/>
          </a:xfrm>
        </p:spPr>
        <p:txBody>
          <a:bodyPr rtlCol="0" anchor="b" anchorCtr="0"/>
          <a:lstStyle>
            <a:lvl1pPr marL="0" indent="0" algn="r">
              <a:buNone/>
              <a:defRPr sz="13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nn-no"/>
              <a:t>Click to add name</a:t>
            </a:r>
            <a:endParaRPr lang="sv-SE" dirty="0"/>
          </a:p>
        </p:txBody>
      </p:sp>
      <p:sp>
        <p:nvSpPr>
          <p:cNvPr id="4" name="Date_DateCustomA"/>
          <p:cNvSpPr>
            <a:spLocks noGrp="1"/>
          </p:cNvSpPr>
          <p:nvPr>
            <p:ph type="dt" sz="half" idx="10"/>
          </p:nvPr>
        </p:nvSpPr>
        <p:spPr>
          <a:xfrm>
            <a:off x="8794752" y="6321576"/>
            <a:ext cx="2698748" cy="176724"/>
          </a:xfrm>
        </p:spPr>
        <p:txBody>
          <a:bodyPr rtlCol="0"/>
          <a:lstStyle>
            <a:lvl1pPr>
              <a:defRPr sz="1350"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Footer Placeholder 4" hidden="1"/>
          <p:cNvSpPr>
            <a:spLocks noGrp="1"/>
          </p:cNvSpPr>
          <p:nvPr>
            <p:ph type="ftr" sz="quarter" idx="11"/>
          </p:nvPr>
        </p:nvSpPr>
        <p:spPr>
          <a:xfrm>
            <a:off x="3395663" y="6926599"/>
            <a:ext cx="5400675" cy="222501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6" name="Slide Number Placeholder 5" hidden="1"/>
          <p:cNvSpPr>
            <a:spLocks noGrp="1"/>
          </p:cNvSpPr>
          <p:nvPr>
            <p:ph type="sldNum" sz="quarter" idx="12"/>
          </p:nvPr>
        </p:nvSpPr>
        <p:spPr>
          <a:xfrm>
            <a:off x="8796338" y="6520734"/>
            <a:ext cx="2663824" cy="222501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pic>
        <p:nvPicPr>
          <p:cNvPr id="1011022368" name="Logo whit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00" y="5936399"/>
            <a:ext cx="2566800" cy="69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424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rgbClr val="ADCF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56568" y="391029"/>
            <a:ext cx="10836932" cy="1018671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nn-no"/>
              <a:t>Click to add title in max 1 line</a:t>
            </a:r>
            <a:endParaRPr lang="sv-SE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solidFill>
                  <a:srgbClr val="ADCFF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93738" y="1361060"/>
            <a:ext cx="10799762" cy="4588890"/>
          </a:xfrm>
        </p:spPr>
        <p:txBody>
          <a:bodyPr rtlCol="0"/>
          <a:lstStyle>
            <a:lvl1pPr marL="594000" indent="-594000">
              <a:spcBef>
                <a:spcPts val="300"/>
              </a:spcBef>
              <a:defRPr sz="2800"/>
            </a:lvl1pPr>
            <a:lvl2pPr marL="846000">
              <a:defRPr sz="2200"/>
            </a:lvl2pPr>
          </a:lstStyle>
          <a:p>
            <a:pPr lvl="0" rtl="0"/>
            <a:r>
              <a:rPr lang="nn-no"/>
              <a:t>Click to add text</a:t>
            </a:r>
            <a:endParaRPr lang="sv-SE"/>
          </a:p>
        </p:txBody>
      </p:sp>
      <p:sp>
        <p:nvSpPr>
          <p:cNvPr id="11" name="Freeform 5"/>
          <p:cNvSpPr>
            <a:spLocks noEditPoints="1"/>
          </p:cNvSpPr>
          <p:nvPr userDrawn="1"/>
        </p:nvSpPr>
        <p:spPr bwMode="auto">
          <a:xfrm>
            <a:off x="699434" y="6288499"/>
            <a:ext cx="317324" cy="317017"/>
          </a:xfrm>
          <a:custGeom>
            <a:avLst/>
            <a:gdLst>
              <a:gd name="T0" fmla="*/ 136 w 272"/>
              <a:gd name="T1" fmla="*/ 0 h 273"/>
              <a:gd name="T2" fmla="*/ 58 w 272"/>
              <a:gd name="T3" fmla="*/ 25 h 273"/>
              <a:gd name="T4" fmla="*/ 127 w 272"/>
              <a:gd name="T5" fmla="*/ 177 h 273"/>
              <a:gd name="T6" fmla="*/ 131 w 272"/>
              <a:gd name="T7" fmla="*/ 182 h 273"/>
              <a:gd name="T8" fmla="*/ 131 w 272"/>
              <a:gd name="T9" fmla="*/ 182 h 273"/>
              <a:gd name="T10" fmla="*/ 119 w 272"/>
              <a:gd name="T11" fmla="*/ 182 h 273"/>
              <a:gd name="T12" fmla="*/ 119 w 272"/>
              <a:gd name="T13" fmla="*/ 182 h 273"/>
              <a:gd name="T14" fmla="*/ 109 w 272"/>
              <a:gd name="T15" fmla="*/ 175 h 273"/>
              <a:gd name="T16" fmla="*/ 45 w 272"/>
              <a:gd name="T17" fmla="*/ 35 h 273"/>
              <a:gd name="T18" fmla="*/ 33 w 272"/>
              <a:gd name="T19" fmla="*/ 47 h 273"/>
              <a:gd name="T20" fmla="*/ 92 w 272"/>
              <a:gd name="T21" fmla="*/ 177 h 273"/>
              <a:gd name="T22" fmla="*/ 96 w 272"/>
              <a:gd name="T23" fmla="*/ 182 h 273"/>
              <a:gd name="T24" fmla="*/ 96 w 272"/>
              <a:gd name="T25" fmla="*/ 182 h 273"/>
              <a:gd name="T26" fmla="*/ 84 w 272"/>
              <a:gd name="T27" fmla="*/ 182 h 273"/>
              <a:gd name="T28" fmla="*/ 84 w 272"/>
              <a:gd name="T29" fmla="*/ 182 h 273"/>
              <a:gd name="T30" fmla="*/ 74 w 272"/>
              <a:gd name="T31" fmla="*/ 175 h 273"/>
              <a:gd name="T32" fmla="*/ 22 w 272"/>
              <a:gd name="T33" fmla="*/ 62 h 273"/>
              <a:gd name="T34" fmla="*/ 12 w 272"/>
              <a:gd name="T35" fmla="*/ 79 h 273"/>
              <a:gd name="T36" fmla="*/ 57 w 272"/>
              <a:gd name="T37" fmla="*/ 177 h 273"/>
              <a:gd name="T38" fmla="*/ 61 w 272"/>
              <a:gd name="T39" fmla="*/ 182 h 273"/>
              <a:gd name="T40" fmla="*/ 61 w 272"/>
              <a:gd name="T41" fmla="*/ 182 h 273"/>
              <a:gd name="T42" fmla="*/ 48 w 272"/>
              <a:gd name="T43" fmla="*/ 182 h 273"/>
              <a:gd name="T44" fmla="*/ 48 w 272"/>
              <a:gd name="T45" fmla="*/ 182 h 273"/>
              <a:gd name="T46" fmla="*/ 38 w 272"/>
              <a:gd name="T47" fmla="*/ 175 h 273"/>
              <a:gd name="T48" fmla="*/ 4 w 272"/>
              <a:gd name="T49" fmla="*/ 101 h 273"/>
              <a:gd name="T50" fmla="*/ 0 w 272"/>
              <a:gd name="T51" fmla="*/ 130 h 273"/>
              <a:gd name="T52" fmla="*/ 21 w 272"/>
              <a:gd name="T53" fmla="*/ 177 h 273"/>
              <a:gd name="T54" fmla="*/ 25 w 272"/>
              <a:gd name="T55" fmla="*/ 182 h 273"/>
              <a:gd name="T56" fmla="*/ 25 w 272"/>
              <a:gd name="T57" fmla="*/ 182 h 273"/>
              <a:gd name="T58" fmla="*/ 13 w 272"/>
              <a:gd name="T59" fmla="*/ 182 h 273"/>
              <a:gd name="T60" fmla="*/ 7 w 272"/>
              <a:gd name="T61" fmla="*/ 181 h 273"/>
              <a:gd name="T62" fmla="*/ 136 w 272"/>
              <a:gd name="T63" fmla="*/ 273 h 273"/>
              <a:gd name="T64" fmla="*/ 272 w 272"/>
              <a:gd name="T65" fmla="*/ 137 h 273"/>
              <a:gd name="T66" fmla="*/ 136 w 272"/>
              <a:gd name="T67" fmla="*/ 0 h 273"/>
              <a:gd name="T68" fmla="*/ 136 w 272"/>
              <a:gd name="T69" fmla="*/ 253 h 273"/>
              <a:gd name="T70" fmla="*/ 38 w 272"/>
              <a:gd name="T71" fmla="*/ 199 h 273"/>
              <a:gd name="T72" fmla="*/ 182 w 272"/>
              <a:gd name="T73" fmla="*/ 199 h 273"/>
              <a:gd name="T74" fmla="*/ 182 w 272"/>
              <a:gd name="T75" fmla="*/ 199 h 273"/>
              <a:gd name="T76" fmla="*/ 228 w 272"/>
              <a:gd name="T77" fmla="*/ 199 h 273"/>
              <a:gd name="T78" fmla="*/ 202 w 272"/>
              <a:gd name="T79" fmla="*/ 178 h 273"/>
              <a:gd name="T80" fmla="*/ 179 w 272"/>
              <a:gd name="T81" fmla="*/ 182 h 273"/>
              <a:gd name="T82" fmla="*/ 155 w 272"/>
              <a:gd name="T83" fmla="*/ 182 h 273"/>
              <a:gd name="T84" fmla="*/ 155 w 272"/>
              <a:gd name="T85" fmla="*/ 182 h 273"/>
              <a:gd name="T86" fmla="*/ 144 w 272"/>
              <a:gd name="T87" fmla="*/ 175 h 273"/>
              <a:gd name="T88" fmla="*/ 80 w 272"/>
              <a:gd name="T89" fmla="*/ 34 h 273"/>
              <a:gd name="T90" fmla="*/ 136 w 272"/>
              <a:gd name="T91" fmla="*/ 20 h 273"/>
              <a:gd name="T92" fmla="*/ 252 w 272"/>
              <a:gd name="T93" fmla="*/ 137 h 273"/>
              <a:gd name="T94" fmla="*/ 136 w 272"/>
              <a:gd name="T95" fmla="*/ 253 h 2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72" h="273">
                <a:moveTo>
                  <a:pt x="136" y="0"/>
                </a:moveTo>
                <a:cubicBezTo>
                  <a:pt x="107" y="0"/>
                  <a:pt x="80" y="9"/>
                  <a:pt x="58" y="25"/>
                </a:cubicBezTo>
                <a:cubicBezTo>
                  <a:pt x="58" y="25"/>
                  <a:pt x="126" y="174"/>
                  <a:pt x="127" y="177"/>
                </a:cubicBezTo>
                <a:cubicBezTo>
                  <a:pt x="129" y="181"/>
                  <a:pt x="131" y="182"/>
                  <a:pt x="131" y="182"/>
                </a:cubicBezTo>
                <a:cubicBezTo>
                  <a:pt x="131" y="182"/>
                  <a:pt x="131" y="182"/>
                  <a:pt x="131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4" y="182"/>
                  <a:pt x="112" y="181"/>
                  <a:pt x="109" y="175"/>
                </a:cubicBezTo>
                <a:cubicBezTo>
                  <a:pt x="45" y="35"/>
                  <a:pt x="45" y="35"/>
                  <a:pt x="45" y="35"/>
                </a:cubicBezTo>
                <a:cubicBezTo>
                  <a:pt x="41" y="39"/>
                  <a:pt x="37" y="43"/>
                  <a:pt x="33" y="47"/>
                </a:cubicBezTo>
                <a:cubicBezTo>
                  <a:pt x="53" y="91"/>
                  <a:pt x="91" y="174"/>
                  <a:pt x="92" y="177"/>
                </a:cubicBezTo>
                <a:cubicBezTo>
                  <a:pt x="94" y="181"/>
                  <a:pt x="96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78" y="182"/>
                  <a:pt x="76" y="181"/>
                  <a:pt x="74" y="175"/>
                </a:cubicBezTo>
                <a:cubicBezTo>
                  <a:pt x="22" y="62"/>
                  <a:pt x="22" y="62"/>
                  <a:pt x="22" y="62"/>
                </a:cubicBezTo>
                <a:cubicBezTo>
                  <a:pt x="18" y="67"/>
                  <a:pt x="15" y="73"/>
                  <a:pt x="12" y="79"/>
                </a:cubicBezTo>
                <a:cubicBezTo>
                  <a:pt x="32" y="123"/>
                  <a:pt x="55" y="175"/>
                  <a:pt x="57" y="177"/>
                </a:cubicBezTo>
                <a:cubicBezTo>
                  <a:pt x="58" y="181"/>
                  <a:pt x="61" y="182"/>
                  <a:pt x="61" y="182"/>
                </a:cubicBezTo>
                <a:cubicBezTo>
                  <a:pt x="61" y="182"/>
                  <a:pt x="61" y="182"/>
                  <a:pt x="61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3" y="182"/>
                  <a:pt x="41" y="181"/>
                  <a:pt x="38" y="175"/>
                </a:cubicBezTo>
                <a:cubicBezTo>
                  <a:pt x="4" y="101"/>
                  <a:pt x="4" y="101"/>
                  <a:pt x="4" y="101"/>
                </a:cubicBezTo>
                <a:cubicBezTo>
                  <a:pt x="2" y="110"/>
                  <a:pt x="0" y="120"/>
                  <a:pt x="0" y="130"/>
                </a:cubicBezTo>
                <a:cubicBezTo>
                  <a:pt x="11" y="155"/>
                  <a:pt x="21" y="176"/>
                  <a:pt x="21" y="177"/>
                </a:cubicBezTo>
                <a:cubicBezTo>
                  <a:pt x="23" y="181"/>
                  <a:pt x="25" y="182"/>
                  <a:pt x="25" y="182"/>
                </a:cubicBezTo>
                <a:cubicBezTo>
                  <a:pt x="25" y="182"/>
                  <a:pt x="25" y="182"/>
                  <a:pt x="25" y="182"/>
                </a:cubicBezTo>
                <a:cubicBezTo>
                  <a:pt x="13" y="182"/>
                  <a:pt x="13" y="182"/>
                  <a:pt x="13" y="182"/>
                </a:cubicBezTo>
                <a:cubicBezTo>
                  <a:pt x="10" y="182"/>
                  <a:pt x="8" y="182"/>
                  <a:pt x="7" y="181"/>
                </a:cubicBezTo>
                <a:cubicBezTo>
                  <a:pt x="25" y="234"/>
                  <a:pt x="76" y="273"/>
                  <a:pt x="136" y="273"/>
                </a:cubicBezTo>
                <a:cubicBezTo>
                  <a:pt x="211" y="273"/>
                  <a:pt x="272" y="212"/>
                  <a:pt x="272" y="137"/>
                </a:cubicBezTo>
                <a:cubicBezTo>
                  <a:pt x="272" y="61"/>
                  <a:pt x="211" y="0"/>
                  <a:pt x="136" y="0"/>
                </a:cubicBezTo>
                <a:close/>
                <a:moveTo>
                  <a:pt x="136" y="253"/>
                </a:moveTo>
                <a:cubicBezTo>
                  <a:pt x="95" y="253"/>
                  <a:pt x="58" y="232"/>
                  <a:pt x="38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228" y="199"/>
                  <a:pt x="228" y="199"/>
                  <a:pt x="228" y="199"/>
                </a:cubicBezTo>
                <a:cubicBezTo>
                  <a:pt x="202" y="178"/>
                  <a:pt x="202" y="178"/>
                  <a:pt x="202" y="178"/>
                </a:cubicBezTo>
                <a:cubicBezTo>
                  <a:pt x="202" y="178"/>
                  <a:pt x="191" y="182"/>
                  <a:pt x="179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49" y="182"/>
                  <a:pt x="147" y="181"/>
                  <a:pt x="144" y="175"/>
                </a:cubicBezTo>
                <a:cubicBezTo>
                  <a:pt x="80" y="34"/>
                  <a:pt x="80" y="34"/>
                  <a:pt x="80" y="34"/>
                </a:cubicBezTo>
                <a:cubicBezTo>
                  <a:pt x="97" y="25"/>
                  <a:pt x="116" y="20"/>
                  <a:pt x="136" y="20"/>
                </a:cubicBezTo>
                <a:cubicBezTo>
                  <a:pt x="200" y="20"/>
                  <a:pt x="252" y="72"/>
                  <a:pt x="252" y="137"/>
                </a:cubicBezTo>
                <a:cubicBezTo>
                  <a:pt x="252" y="201"/>
                  <a:pt x="200" y="253"/>
                  <a:pt x="136" y="253"/>
                </a:cubicBezTo>
                <a:close/>
              </a:path>
            </a:pathLst>
          </a:custGeom>
          <a:solidFill>
            <a:srgbClr val="006EB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r>
              <a:rPr lang="nn-no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2002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nn-no"/>
              <a:t>Click to add title in max 2 lines</a:t>
            </a:r>
            <a:endParaRPr lang="sv-SE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93738" y="2096496"/>
            <a:ext cx="10799760" cy="3842369"/>
          </a:xfrm>
        </p:spPr>
        <p:txBody>
          <a:bodyPr rtlCol="0"/>
          <a:lstStyle>
            <a:lvl1pPr marL="0" indent="0">
              <a:lnSpc>
                <a:spcPct val="98000"/>
              </a:lnSpc>
              <a:buFont typeface="Open Sans" panose="020B0606030504020204" pitchFamily="34" charset="0"/>
              <a:buChar char="​"/>
              <a:defRPr sz="2800"/>
            </a:lvl1pPr>
            <a:lvl2pPr marL="360000" indent="-360000">
              <a:lnSpc>
                <a:spcPct val="98000"/>
              </a:lnSpc>
              <a:defRPr sz="2800"/>
            </a:lvl2pPr>
          </a:lstStyle>
          <a:p>
            <a:pPr lvl="0" rtl="0"/>
            <a:r>
              <a:rPr lang="nn-no"/>
              <a:t>Click to add intro text</a:t>
            </a:r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211241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nn-no"/>
              <a:t>Click to add title in max 2 lines</a:t>
            </a:r>
            <a:endParaRPr lang="sv-SE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93738" y="2162340"/>
            <a:ext cx="10799761" cy="3787610"/>
          </a:xfrm>
        </p:spPr>
        <p:txBody>
          <a:bodyPr rtlCol="0"/>
          <a:lstStyle>
            <a:lvl1pPr>
              <a:defRPr baseline="0"/>
            </a:lvl1pPr>
          </a:lstStyle>
          <a:p>
            <a:pPr lvl="0" rtl="0"/>
            <a:r>
              <a:rPr lang="nn-no"/>
              <a:t>Click to add text or content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4" name="Date Placeholder 3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71407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l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fld id="{45D37B1E-C366-494F-A587-962AD9AABC83}" type="slidenum">
              <a:rPr lang="sv-SE" smtClean="0"/>
              <a:pPr/>
              <a:t>‹#›</a:t>
            </a:fld>
            <a:endParaRPr lang="sv-SE" dirty="0"/>
          </a:p>
        </p:txBody>
      </p:sp>
      <p:sp>
        <p:nvSpPr>
          <p:cNvPr id="8" name="Picture Placeholder 1"/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6094413" cy="6858000"/>
          </a:xfrm>
          <a:solidFill>
            <a:schemeClr val="bg1">
              <a:lumMod val="85000"/>
            </a:schemeClr>
          </a:solidFill>
        </p:spPr>
        <p:txBody>
          <a:bodyPr tIns="1188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9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6094800" y="0"/>
            <a:ext cx="6094413" cy="3425825"/>
          </a:xfrm>
          <a:solidFill>
            <a:schemeClr val="bg1">
              <a:lumMod val="95000"/>
            </a:schemeClr>
          </a:solidFill>
        </p:spPr>
        <p:txBody>
          <a:bodyPr tIns="1188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10" name="Picture Placeholder 3"/>
          <p:cNvSpPr>
            <a:spLocks noGrp="1"/>
          </p:cNvSpPr>
          <p:nvPr>
            <p:ph type="pic" sz="quarter" idx="15" hasCustomPrompt="1"/>
          </p:nvPr>
        </p:nvSpPr>
        <p:spPr>
          <a:xfrm>
            <a:off x="6094800" y="3427200"/>
            <a:ext cx="2701151" cy="3425825"/>
          </a:xfrm>
          <a:solidFill>
            <a:schemeClr val="bg1">
              <a:lumMod val="75000"/>
            </a:schemeClr>
          </a:solidFill>
        </p:spPr>
        <p:txBody>
          <a:bodyPr tIns="1440000" rtlCol="0" anchor="ctr" anchorCtr="0"/>
          <a:lstStyle>
            <a:lvl1pPr marL="0" indent="0" algn="ctr">
              <a:buNone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11" name="Picture Placeholder 4"/>
          <p:cNvSpPr>
            <a:spLocks noGrp="1"/>
          </p:cNvSpPr>
          <p:nvPr>
            <p:ph type="pic" sz="quarter" idx="16" hasCustomPrompt="1"/>
          </p:nvPr>
        </p:nvSpPr>
        <p:spPr>
          <a:xfrm>
            <a:off x="8794750" y="3427200"/>
            <a:ext cx="3397250" cy="3425825"/>
          </a:xfrm>
          <a:solidFill>
            <a:schemeClr val="bg1">
              <a:lumMod val="85000"/>
            </a:schemeClr>
          </a:solidFill>
        </p:spPr>
        <p:txBody>
          <a:bodyPr tIns="1440000" rtlCol="0" anchor="ctr" anchorCtr="0"/>
          <a:lstStyle>
            <a:lvl1pPr marL="0" indent="0" algn="ctr">
              <a:buNone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440661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rgbClr val="006E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324501" y="676800"/>
            <a:ext cx="8168999" cy="4772629"/>
          </a:xfrm>
        </p:spPr>
        <p:txBody>
          <a:bodyPr rtlCol="0"/>
          <a:lstStyle>
            <a:lvl1pPr>
              <a:lnSpc>
                <a:spcPct val="83000"/>
              </a:lnSpc>
              <a:defRPr sz="7800" b="1" baseline="0">
                <a:solidFill>
                  <a:srgbClr val="ADCFF1"/>
                </a:solidFill>
              </a:defRPr>
            </a:lvl1pPr>
          </a:lstStyle>
          <a:p>
            <a:pPr rtl="0"/>
            <a:r>
              <a:rPr lang="nn-no"/>
              <a:t>Use bold for highlighted text,</a:t>
            </a:r>
            <a:br>
              <a:rPr lang="en-GB" dirty="0"/>
            </a:br>
            <a:r>
              <a:rPr lang="nn-no"/>
              <a:t>other text regular, max four lines</a:t>
            </a:r>
            <a:endParaRPr lang="sv-SE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rgbClr val="ADCFF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rgbClr val="ADCFF1"/>
                </a:solidFill>
              </a:defRPr>
            </a:lvl1pPr>
          </a:lstStyle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9" name="Freeform 5"/>
          <p:cNvSpPr>
            <a:spLocks noEditPoints="1"/>
          </p:cNvSpPr>
          <p:nvPr userDrawn="1"/>
        </p:nvSpPr>
        <p:spPr bwMode="auto">
          <a:xfrm>
            <a:off x="699434" y="6288499"/>
            <a:ext cx="317324" cy="317017"/>
          </a:xfrm>
          <a:custGeom>
            <a:avLst/>
            <a:gdLst>
              <a:gd name="T0" fmla="*/ 136 w 272"/>
              <a:gd name="T1" fmla="*/ 0 h 273"/>
              <a:gd name="T2" fmla="*/ 58 w 272"/>
              <a:gd name="T3" fmla="*/ 25 h 273"/>
              <a:gd name="T4" fmla="*/ 127 w 272"/>
              <a:gd name="T5" fmla="*/ 177 h 273"/>
              <a:gd name="T6" fmla="*/ 131 w 272"/>
              <a:gd name="T7" fmla="*/ 182 h 273"/>
              <a:gd name="T8" fmla="*/ 131 w 272"/>
              <a:gd name="T9" fmla="*/ 182 h 273"/>
              <a:gd name="T10" fmla="*/ 119 w 272"/>
              <a:gd name="T11" fmla="*/ 182 h 273"/>
              <a:gd name="T12" fmla="*/ 119 w 272"/>
              <a:gd name="T13" fmla="*/ 182 h 273"/>
              <a:gd name="T14" fmla="*/ 109 w 272"/>
              <a:gd name="T15" fmla="*/ 175 h 273"/>
              <a:gd name="T16" fmla="*/ 45 w 272"/>
              <a:gd name="T17" fmla="*/ 35 h 273"/>
              <a:gd name="T18" fmla="*/ 33 w 272"/>
              <a:gd name="T19" fmla="*/ 47 h 273"/>
              <a:gd name="T20" fmla="*/ 92 w 272"/>
              <a:gd name="T21" fmla="*/ 177 h 273"/>
              <a:gd name="T22" fmla="*/ 96 w 272"/>
              <a:gd name="T23" fmla="*/ 182 h 273"/>
              <a:gd name="T24" fmla="*/ 96 w 272"/>
              <a:gd name="T25" fmla="*/ 182 h 273"/>
              <a:gd name="T26" fmla="*/ 84 w 272"/>
              <a:gd name="T27" fmla="*/ 182 h 273"/>
              <a:gd name="T28" fmla="*/ 84 w 272"/>
              <a:gd name="T29" fmla="*/ 182 h 273"/>
              <a:gd name="T30" fmla="*/ 74 w 272"/>
              <a:gd name="T31" fmla="*/ 175 h 273"/>
              <a:gd name="T32" fmla="*/ 22 w 272"/>
              <a:gd name="T33" fmla="*/ 62 h 273"/>
              <a:gd name="T34" fmla="*/ 12 w 272"/>
              <a:gd name="T35" fmla="*/ 79 h 273"/>
              <a:gd name="T36" fmla="*/ 57 w 272"/>
              <a:gd name="T37" fmla="*/ 177 h 273"/>
              <a:gd name="T38" fmla="*/ 61 w 272"/>
              <a:gd name="T39" fmla="*/ 182 h 273"/>
              <a:gd name="T40" fmla="*/ 61 w 272"/>
              <a:gd name="T41" fmla="*/ 182 h 273"/>
              <a:gd name="T42" fmla="*/ 48 w 272"/>
              <a:gd name="T43" fmla="*/ 182 h 273"/>
              <a:gd name="T44" fmla="*/ 48 w 272"/>
              <a:gd name="T45" fmla="*/ 182 h 273"/>
              <a:gd name="T46" fmla="*/ 38 w 272"/>
              <a:gd name="T47" fmla="*/ 175 h 273"/>
              <a:gd name="T48" fmla="*/ 4 w 272"/>
              <a:gd name="T49" fmla="*/ 101 h 273"/>
              <a:gd name="T50" fmla="*/ 0 w 272"/>
              <a:gd name="T51" fmla="*/ 130 h 273"/>
              <a:gd name="T52" fmla="*/ 21 w 272"/>
              <a:gd name="T53" fmla="*/ 177 h 273"/>
              <a:gd name="T54" fmla="*/ 25 w 272"/>
              <a:gd name="T55" fmla="*/ 182 h 273"/>
              <a:gd name="T56" fmla="*/ 25 w 272"/>
              <a:gd name="T57" fmla="*/ 182 h 273"/>
              <a:gd name="T58" fmla="*/ 13 w 272"/>
              <a:gd name="T59" fmla="*/ 182 h 273"/>
              <a:gd name="T60" fmla="*/ 7 w 272"/>
              <a:gd name="T61" fmla="*/ 181 h 273"/>
              <a:gd name="T62" fmla="*/ 136 w 272"/>
              <a:gd name="T63" fmla="*/ 273 h 273"/>
              <a:gd name="T64" fmla="*/ 272 w 272"/>
              <a:gd name="T65" fmla="*/ 137 h 273"/>
              <a:gd name="T66" fmla="*/ 136 w 272"/>
              <a:gd name="T67" fmla="*/ 0 h 273"/>
              <a:gd name="T68" fmla="*/ 136 w 272"/>
              <a:gd name="T69" fmla="*/ 253 h 273"/>
              <a:gd name="T70" fmla="*/ 38 w 272"/>
              <a:gd name="T71" fmla="*/ 199 h 273"/>
              <a:gd name="T72" fmla="*/ 182 w 272"/>
              <a:gd name="T73" fmla="*/ 199 h 273"/>
              <a:gd name="T74" fmla="*/ 182 w 272"/>
              <a:gd name="T75" fmla="*/ 199 h 273"/>
              <a:gd name="T76" fmla="*/ 228 w 272"/>
              <a:gd name="T77" fmla="*/ 199 h 273"/>
              <a:gd name="T78" fmla="*/ 202 w 272"/>
              <a:gd name="T79" fmla="*/ 178 h 273"/>
              <a:gd name="T80" fmla="*/ 179 w 272"/>
              <a:gd name="T81" fmla="*/ 182 h 273"/>
              <a:gd name="T82" fmla="*/ 155 w 272"/>
              <a:gd name="T83" fmla="*/ 182 h 273"/>
              <a:gd name="T84" fmla="*/ 155 w 272"/>
              <a:gd name="T85" fmla="*/ 182 h 273"/>
              <a:gd name="T86" fmla="*/ 144 w 272"/>
              <a:gd name="T87" fmla="*/ 175 h 273"/>
              <a:gd name="T88" fmla="*/ 80 w 272"/>
              <a:gd name="T89" fmla="*/ 34 h 273"/>
              <a:gd name="T90" fmla="*/ 136 w 272"/>
              <a:gd name="T91" fmla="*/ 20 h 273"/>
              <a:gd name="T92" fmla="*/ 252 w 272"/>
              <a:gd name="T93" fmla="*/ 137 h 273"/>
              <a:gd name="T94" fmla="*/ 136 w 272"/>
              <a:gd name="T95" fmla="*/ 253 h 2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72" h="273">
                <a:moveTo>
                  <a:pt x="136" y="0"/>
                </a:moveTo>
                <a:cubicBezTo>
                  <a:pt x="107" y="0"/>
                  <a:pt x="80" y="9"/>
                  <a:pt x="58" y="25"/>
                </a:cubicBezTo>
                <a:cubicBezTo>
                  <a:pt x="58" y="25"/>
                  <a:pt x="126" y="174"/>
                  <a:pt x="127" y="177"/>
                </a:cubicBezTo>
                <a:cubicBezTo>
                  <a:pt x="129" y="181"/>
                  <a:pt x="131" y="182"/>
                  <a:pt x="131" y="182"/>
                </a:cubicBezTo>
                <a:cubicBezTo>
                  <a:pt x="131" y="182"/>
                  <a:pt x="131" y="182"/>
                  <a:pt x="131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4" y="182"/>
                  <a:pt x="112" y="181"/>
                  <a:pt x="109" y="175"/>
                </a:cubicBezTo>
                <a:cubicBezTo>
                  <a:pt x="45" y="35"/>
                  <a:pt x="45" y="35"/>
                  <a:pt x="45" y="35"/>
                </a:cubicBezTo>
                <a:cubicBezTo>
                  <a:pt x="41" y="39"/>
                  <a:pt x="37" y="43"/>
                  <a:pt x="33" y="47"/>
                </a:cubicBezTo>
                <a:cubicBezTo>
                  <a:pt x="53" y="91"/>
                  <a:pt x="91" y="174"/>
                  <a:pt x="92" y="177"/>
                </a:cubicBezTo>
                <a:cubicBezTo>
                  <a:pt x="94" y="181"/>
                  <a:pt x="96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78" y="182"/>
                  <a:pt x="76" y="181"/>
                  <a:pt x="74" y="175"/>
                </a:cubicBezTo>
                <a:cubicBezTo>
                  <a:pt x="22" y="62"/>
                  <a:pt x="22" y="62"/>
                  <a:pt x="22" y="62"/>
                </a:cubicBezTo>
                <a:cubicBezTo>
                  <a:pt x="18" y="67"/>
                  <a:pt x="15" y="73"/>
                  <a:pt x="12" y="79"/>
                </a:cubicBezTo>
                <a:cubicBezTo>
                  <a:pt x="32" y="123"/>
                  <a:pt x="55" y="175"/>
                  <a:pt x="57" y="177"/>
                </a:cubicBezTo>
                <a:cubicBezTo>
                  <a:pt x="58" y="181"/>
                  <a:pt x="61" y="182"/>
                  <a:pt x="61" y="182"/>
                </a:cubicBezTo>
                <a:cubicBezTo>
                  <a:pt x="61" y="182"/>
                  <a:pt x="61" y="182"/>
                  <a:pt x="61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3" y="182"/>
                  <a:pt x="41" y="181"/>
                  <a:pt x="38" y="175"/>
                </a:cubicBezTo>
                <a:cubicBezTo>
                  <a:pt x="4" y="101"/>
                  <a:pt x="4" y="101"/>
                  <a:pt x="4" y="101"/>
                </a:cubicBezTo>
                <a:cubicBezTo>
                  <a:pt x="2" y="110"/>
                  <a:pt x="0" y="120"/>
                  <a:pt x="0" y="130"/>
                </a:cubicBezTo>
                <a:cubicBezTo>
                  <a:pt x="11" y="155"/>
                  <a:pt x="21" y="176"/>
                  <a:pt x="21" y="177"/>
                </a:cubicBezTo>
                <a:cubicBezTo>
                  <a:pt x="23" y="181"/>
                  <a:pt x="25" y="182"/>
                  <a:pt x="25" y="182"/>
                </a:cubicBezTo>
                <a:cubicBezTo>
                  <a:pt x="25" y="182"/>
                  <a:pt x="25" y="182"/>
                  <a:pt x="25" y="182"/>
                </a:cubicBezTo>
                <a:cubicBezTo>
                  <a:pt x="13" y="182"/>
                  <a:pt x="13" y="182"/>
                  <a:pt x="13" y="182"/>
                </a:cubicBezTo>
                <a:cubicBezTo>
                  <a:pt x="10" y="182"/>
                  <a:pt x="8" y="182"/>
                  <a:pt x="7" y="181"/>
                </a:cubicBezTo>
                <a:cubicBezTo>
                  <a:pt x="25" y="234"/>
                  <a:pt x="76" y="273"/>
                  <a:pt x="136" y="273"/>
                </a:cubicBezTo>
                <a:cubicBezTo>
                  <a:pt x="211" y="273"/>
                  <a:pt x="272" y="212"/>
                  <a:pt x="272" y="137"/>
                </a:cubicBezTo>
                <a:cubicBezTo>
                  <a:pt x="272" y="61"/>
                  <a:pt x="211" y="0"/>
                  <a:pt x="136" y="0"/>
                </a:cubicBezTo>
                <a:close/>
                <a:moveTo>
                  <a:pt x="136" y="253"/>
                </a:moveTo>
                <a:cubicBezTo>
                  <a:pt x="95" y="253"/>
                  <a:pt x="58" y="232"/>
                  <a:pt x="38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228" y="199"/>
                  <a:pt x="228" y="199"/>
                  <a:pt x="228" y="199"/>
                </a:cubicBezTo>
                <a:cubicBezTo>
                  <a:pt x="202" y="178"/>
                  <a:pt x="202" y="178"/>
                  <a:pt x="202" y="178"/>
                </a:cubicBezTo>
                <a:cubicBezTo>
                  <a:pt x="202" y="178"/>
                  <a:pt x="191" y="182"/>
                  <a:pt x="179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49" y="182"/>
                  <a:pt x="147" y="181"/>
                  <a:pt x="144" y="175"/>
                </a:cubicBezTo>
                <a:cubicBezTo>
                  <a:pt x="80" y="34"/>
                  <a:pt x="80" y="34"/>
                  <a:pt x="80" y="34"/>
                </a:cubicBezTo>
                <a:cubicBezTo>
                  <a:pt x="97" y="25"/>
                  <a:pt x="116" y="20"/>
                  <a:pt x="136" y="20"/>
                </a:cubicBezTo>
                <a:cubicBezTo>
                  <a:pt x="200" y="20"/>
                  <a:pt x="252" y="72"/>
                  <a:pt x="252" y="137"/>
                </a:cubicBezTo>
                <a:cubicBezTo>
                  <a:pt x="252" y="201"/>
                  <a:pt x="200" y="253"/>
                  <a:pt x="136" y="253"/>
                </a:cubicBezTo>
                <a:close/>
              </a:path>
            </a:pathLst>
          </a:custGeom>
          <a:solidFill>
            <a:srgbClr val="ADCFF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r>
              <a:rPr lang="nn-no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89714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rgbClr val="006E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3395662" y="1304690"/>
            <a:ext cx="8097838" cy="4705813"/>
          </a:xfrm>
        </p:spPr>
        <p:txBody>
          <a:bodyPr rtlCol="0"/>
          <a:lstStyle>
            <a:lvl1pPr marL="0" marR="0" indent="0" algn="l" defTabSz="914400" rtl="0" eaLnBrk="1" fontAlgn="auto" latinLnBrk="0" hangingPunct="1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Open Sans" panose="020B0606030504020204" pitchFamily="34" charset="0"/>
              <a:buNone/>
              <a:tabLst/>
              <a:defRPr sz="4000" b="1" i="1" baseline="0">
                <a:solidFill>
                  <a:srgbClr val="ADCFF1"/>
                </a:solidFill>
              </a:defRPr>
            </a:lvl1pPr>
            <a:lvl2pPr marL="0" indent="0">
              <a:spcBef>
                <a:spcPts val="1800"/>
              </a:spcBef>
              <a:buFont typeface="Open Sans" panose="020B0606030504020204" pitchFamily="34" charset="0"/>
              <a:buChar char="​"/>
              <a:defRPr>
                <a:solidFill>
                  <a:srgbClr val="ADCFF1"/>
                </a:solidFill>
              </a:defRPr>
            </a:lvl2pPr>
          </a:lstStyle>
          <a:p>
            <a:pPr marL="0" marR="0" lvl="0" indent="0" algn="l" defTabSz="914400" rtl="0" eaLnBrk="1" fontAlgn="auto" latinLnBrk="0" hangingPunct="1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Open Sans" panose="020B0606030504020204" pitchFamily="34" charset="0"/>
              <a:buChar char="​"/>
              <a:tabLst/>
              <a:defRPr/>
            </a:pPr>
            <a:r>
              <a:rPr lang="nn-no"/>
              <a:t>Insert quotation text in several lines. Insert name or source: Click ENTER for new line, click TAB, insert name/source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</p:txBody>
      </p:sp>
      <p:sp>
        <p:nvSpPr>
          <p:cNvPr id="16" name="Freeform 5"/>
          <p:cNvSpPr>
            <a:spLocks noEditPoints="1"/>
          </p:cNvSpPr>
          <p:nvPr userDrawn="1"/>
        </p:nvSpPr>
        <p:spPr bwMode="auto">
          <a:xfrm>
            <a:off x="1318260" y="414526"/>
            <a:ext cx="1871662" cy="1364481"/>
          </a:xfrm>
          <a:custGeom>
            <a:avLst/>
            <a:gdLst>
              <a:gd name="T0" fmla="*/ 492 w 2288"/>
              <a:gd name="T1" fmla="*/ 0 h 1668"/>
              <a:gd name="T2" fmla="*/ 1077 w 2288"/>
              <a:gd name="T3" fmla="*/ 0 h 1668"/>
              <a:gd name="T4" fmla="*/ 483 w 2288"/>
              <a:gd name="T5" fmla="*/ 1668 h 1668"/>
              <a:gd name="T6" fmla="*/ 0 w 2288"/>
              <a:gd name="T7" fmla="*/ 1668 h 1668"/>
              <a:gd name="T8" fmla="*/ 492 w 2288"/>
              <a:gd name="T9" fmla="*/ 0 h 1668"/>
              <a:gd name="T10" fmla="*/ 492 w 2288"/>
              <a:gd name="T11" fmla="*/ 0 h 1668"/>
              <a:gd name="T12" fmla="*/ 1699 w 2288"/>
              <a:gd name="T13" fmla="*/ 0 h 1668"/>
              <a:gd name="T14" fmla="*/ 2288 w 2288"/>
              <a:gd name="T15" fmla="*/ 0 h 1668"/>
              <a:gd name="T16" fmla="*/ 1597 w 2288"/>
              <a:gd name="T17" fmla="*/ 1668 h 1668"/>
              <a:gd name="T18" fmla="*/ 1110 w 2288"/>
              <a:gd name="T19" fmla="*/ 1668 h 1668"/>
              <a:gd name="T20" fmla="*/ 1699 w 2288"/>
              <a:gd name="T21" fmla="*/ 0 h 1668"/>
              <a:gd name="T22" fmla="*/ 1699 w 2288"/>
              <a:gd name="T23" fmla="*/ 0 h 16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2288" h="1668">
                <a:moveTo>
                  <a:pt x="492" y="0"/>
                </a:moveTo>
                <a:lnTo>
                  <a:pt x="1077" y="0"/>
                </a:lnTo>
                <a:lnTo>
                  <a:pt x="483" y="1668"/>
                </a:lnTo>
                <a:lnTo>
                  <a:pt x="0" y="1668"/>
                </a:lnTo>
                <a:lnTo>
                  <a:pt x="492" y="0"/>
                </a:lnTo>
                <a:lnTo>
                  <a:pt x="492" y="0"/>
                </a:lnTo>
                <a:close/>
                <a:moveTo>
                  <a:pt x="1699" y="0"/>
                </a:moveTo>
                <a:lnTo>
                  <a:pt x="2288" y="0"/>
                </a:lnTo>
                <a:lnTo>
                  <a:pt x="1597" y="1668"/>
                </a:lnTo>
                <a:lnTo>
                  <a:pt x="1110" y="1668"/>
                </a:lnTo>
                <a:lnTo>
                  <a:pt x="1699" y="0"/>
                </a:lnTo>
                <a:lnTo>
                  <a:pt x="1699" y="0"/>
                </a:lnTo>
                <a:close/>
              </a:path>
            </a:pathLst>
          </a:custGeom>
          <a:solidFill>
            <a:srgbClr val="AECEE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sv-SE"/>
          </a:p>
        </p:txBody>
      </p:sp>
      <p:sp>
        <p:nvSpPr>
          <p:cNvPr id="10" name="Freeform 5"/>
          <p:cNvSpPr>
            <a:spLocks noEditPoints="1"/>
          </p:cNvSpPr>
          <p:nvPr userDrawn="1"/>
        </p:nvSpPr>
        <p:spPr bwMode="auto">
          <a:xfrm>
            <a:off x="699434" y="6288499"/>
            <a:ext cx="317324" cy="317017"/>
          </a:xfrm>
          <a:custGeom>
            <a:avLst/>
            <a:gdLst>
              <a:gd name="T0" fmla="*/ 136 w 272"/>
              <a:gd name="T1" fmla="*/ 0 h 273"/>
              <a:gd name="T2" fmla="*/ 58 w 272"/>
              <a:gd name="T3" fmla="*/ 25 h 273"/>
              <a:gd name="T4" fmla="*/ 127 w 272"/>
              <a:gd name="T5" fmla="*/ 177 h 273"/>
              <a:gd name="T6" fmla="*/ 131 w 272"/>
              <a:gd name="T7" fmla="*/ 182 h 273"/>
              <a:gd name="T8" fmla="*/ 131 w 272"/>
              <a:gd name="T9" fmla="*/ 182 h 273"/>
              <a:gd name="T10" fmla="*/ 119 w 272"/>
              <a:gd name="T11" fmla="*/ 182 h 273"/>
              <a:gd name="T12" fmla="*/ 119 w 272"/>
              <a:gd name="T13" fmla="*/ 182 h 273"/>
              <a:gd name="T14" fmla="*/ 109 w 272"/>
              <a:gd name="T15" fmla="*/ 175 h 273"/>
              <a:gd name="T16" fmla="*/ 45 w 272"/>
              <a:gd name="T17" fmla="*/ 35 h 273"/>
              <a:gd name="T18" fmla="*/ 33 w 272"/>
              <a:gd name="T19" fmla="*/ 47 h 273"/>
              <a:gd name="T20" fmla="*/ 92 w 272"/>
              <a:gd name="T21" fmla="*/ 177 h 273"/>
              <a:gd name="T22" fmla="*/ 96 w 272"/>
              <a:gd name="T23" fmla="*/ 182 h 273"/>
              <a:gd name="T24" fmla="*/ 96 w 272"/>
              <a:gd name="T25" fmla="*/ 182 h 273"/>
              <a:gd name="T26" fmla="*/ 84 w 272"/>
              <a:gd name="T27" fmla="*/ 182 h 273"/>
              <a:gd name="T28" fmla="*/ 84 w 272"/>
              <a:gd name="T29" fmla="*/ 182 h 273"/>
              <a:gd name="T30" fmla="*/ 74 w 272"/>
              <a:gd name="T31" fmla="*/ 175 h 273"/>
              <a:gd name="T32" fmla="*/ 22 w 272"/>
              <a:gd name="T33" fmla="*/ 62 h 273"/>
              <a:gd name="T34" fmla="*/ 12 w 272"/>
              <a:gd name="T35" fmla="*/ 79 h 273"/>
              <a:gd name="T36" fmla="*/ 57 w 272"/>
              <a:gd name="T37" fmla="*/ 177 h 273"/>
              <a:gd name="T38" fmla="*/ 61 w 272"/>
              <a:gd name="T39" fmla="*/ 182 h 273"/>
              <a:gd name="T40" fmla="*/ 61 w 272"/>
              <a:gd name="T41" fmla="*/ 182 h 273"/>
              <a:gd name="T42" fmla="*/ 48 w 272"/>
              <a:gd name="T43" fmla="*/ 182 h 273"/>
              <a:gd name="T44" fmla="*/ 48 w 272"/>
              <a:gd name="T45" fmla="*/ 182 h 273"/>
              <a:gd name="T46" fmla="*/ 38 w 272"/>
              <a:gd name="T47" fmla="*/ 175 h 273"/>
              <a:gd name="T48" fmla="*/ 4 w 272"/>
              <a:gd name="T49" fmla="*/ 101 h 273"/>
              <a:gd name="T50" fmla="*/ 0 w 272"/>
              <a:gd name="T51" fmla="*/ 130 h 273"/>
              <a:gd name="T52" fmla="*/ 21 w 272"/>
              <a:gd name="T53" fmla="*/ 177 h 273"/>
              <a:gd name="T54" fmla="*/ 25 w 272"/>
              <a:gd name="T55" fmla="*/ 182 h 273"/>
              <a:gd name="T56" fmla="*/ 25 w 272"/>
              <a:gd name="T57" fmla="*/ 182 h 273"/>
              <a:gd name="T58" fmla="*/ 13 w 272"/>
              <a:gd name="T59" fmla="*/ 182 h 273"/>
              <a:gd name="T60" fmla="*/ 7 w 272"/>
              <a:gd name="T61" fmla="*/ 181 h 273"/>
              <a:gd name="T62" fmla="*/ 136 w 272"/>
              <a:gd name="T63" fmla="*/ 273 h 273"/>
              <a:gd name="T64" fmla="*/ 272 w 272"/>
              <a:gd name="T65" fmla="*/ 137 h 273"/>
              <a:gd name="T66" fmla="*/ 136 w 272"/>
              <a:gd name="T67" fmla="*/ 0 h 273"/>
              <a:gd name="T68" fmla="*/ 136 w 272"/>
              <a:gd name="T69" fmla="*/ 253 h 273"/>
              <a:gd name="T70" fmla="*/ 38 w 272"/>
              <a:gd name="T71" fmla="*/ 199 h 273"/>
              <a:gd name="T72" fmla="*/ 182 w 272"/>
              <a:gd name="T73" fmla="*/ 199 h 273"/>
              <a:gd name="T74" fmla="*/ 182 w 272"/>
              <a:gd name="T75" fmla="*/ 199 h 273"/>
              <a:gd name="T76" fmla="*/ 228 w 272"/>
              <a:gd name="T77" fmla="*/ 199 h 273"/>
              <a:gd name="T78" fmla="*/ 202 w 272"/>
              <a:gd name="T79" fmla="*/ 178 h 273"/>
              <a:gd name="T80" fmla="*/ 179 w 272"/>
              <a:gd name="T81" fmla="*/ 182 h 273"/>
              <a:gd name="T82" fmla="*/ 155 w 272"/>
              <a:gd name="T83" fmla="*/ 182 h 273"/>
              <a:gd name="T84" fmla="*/ 155 w 272"/>
              <a:gd name="T85" fmla="*/ 182 h 273"/>
              <a:gd name="T86" fmla="*/ 144 w 272"/>
              <a:gd name="T87" fmla="*/ 175 h 273"/>
              <a:gd name="T88" fmla="*/ 80 w 272"/>
              <a:gd name="T89" fmla="*/ 34 h 273"/>
              <a:gd name="T90" fmla="*/ 136 w 272"/>
              <a:gd name="T91" fmla="*/ 20 h 273"/>
              <a:gd name="T92" fmla="*/ 252 w 272"/>
              <a:gd name="T93" fmla="*/ 137 h 273"/>
              <a:gd name="T94" fmla="*/ 136 w 272"/>
              <a:gd name="T95" fmla="*/ 253 h 2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72" h="273">
                <a:moveTo>
                  <a:pt x="136" y="0"/>
                </a:moveTo>
                <a:cubicBezTo>
                  <a:pt x="107" y="0"/>
                  <a:pt x="80" y="9"/>
                  <a:pt x="58" y="25"/>
                </a:cubicBezTo>
                <a:cubicBezTo>
                  <a:pt x="58" y="25"/>
                  <a:pt x="126" y="174"/>
                  <a:pt x="127" y="177"/>
                </a:cubicBezTo>
                <a:cubicBezTo>
                  <a:pt x="129" y="181"/>
                  <a:pt x="131" y="182"/>
                  <a:pt x="131" y="182"/>
                </a:cubicBezTo>
                <a:cubicBezTo>
                  <a:pt x="131" y="182"/>
                  <a:pt x="131" y="182"/>
                  <a:pt x="131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4" y="182"/>
                  <a:pt x="112" y="181"/>
                  <a:pt x="109" y="175"/>
                </a:cubicBezTo>
                <a:cubicBezTo>
                  <a:pt x="45" y="35"/>
                  <a:pt x="45" y="35"/>
                  <a:pt x="45" y="35"/>
                </a:cubicBezTo>
                <a:cubicBezTo>
                  <a:pt x="41" y="39"/>
                  <a:pt x="37" y="43"/>
                  <a:pt x="33" y="47"/>
                </a:cubicBezTo>
                <a:cubicBezTo>
                  <a:pt x="53" y="91"/>
                  <a:pt x="91" y="174"/>
                  <a:pt x="92" y="177"/>
                </a:cubicBezTo>
                <a:cubicBezTo>
                  <a:pt x="94" y="181"/>
                  <a:pt x="96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78" y="182"/>
                  <a:pt x="76" y="181"/>
                  <a:pt x="74" y="175"/>
                </a:cubicBezTo>
                <a:cubicBezTo>
                  <a:pt x="22" y="62"/>
                  <a:pt x="22" y="62"/>
                  <a:pt x="22" y="62"/>
                </a:cubicBezTo>
                <a:cubicBezTo>
                  <a:pt x="18" y="67"/>
                  <a:pt x="15" y="73"/>
                  <a:pt x="12" y="79"/>
                </a:cubicBezTo>
                <a:cubicBezTo>
                  <a:pt x="32" y="123"/>
                  <a:pt x="55" y="175"/>
                  <a:pt x="57" y="177"/>
                </a:cubicBezTo>
                <a:cubicBezTo>
                  <a:pt x="58" y="181"/>
                  <a:pt x="61" y="182"/>
                  <a:pt x="61" y="182"/>
                </a:cubicBezTo>
                <a:cubicBezTo>
                  <a:pt x="61" y="182"/>
                  <a:pt x="61" y="182"/>
                  <a:pt x="61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3" y="182"/>
                  <a:pt x="41" y="181"/>
                  <a:pt x="38" y="175"/>
                </a:cubicBezTo>
                <a:cubicBezTo>
                  <a:pt x="4" y="101"/>
                  <a:pt x="4" y="101"/>
                  <a:pt x="4" y="101"/>
                </a:cubicBezTo>
                <a:cubicBezTo>
                  <a:pt x="2" y="110"/>
                  <a:pt x="0" y="120"/>
                  <a:pt x="0" y="130"/>
                </a:cubicBezTo>
                <a:cubicBezTo>
                  <a:pt x="11" y="155"/>
                  <a:pt x="21" y="176"/>
                  <a:pt x="21" y="177"/>
                </a:cubicBezTo>
                <a:cubicBezTo>
                  <a:pt x="23" y="181"/>
                  <a:pt x="25" y="182"/>
                  <a:pt x="25" y="182"/>
                </a:cubicBezTo>
                <a:cubicBezTo>
                  <a:pt x="25" y="182"/>
                  <a:pt x="25" y="182"/>
                  <a:pt x="25" y="182"/>
                </a:cubicBezTo>
                <a:cubicBezTo>
                  <a:pt x="13" y="182"/>
                  <a:pt x="13" y="182"/>
                  <a:pt x="13" y="182"/>
                </a:cubicBezTo>
                <a:cubicBezTo>
                  <a:pt x="10" y="182"/>
                  <a:pt x="8" y="182"/>
                  <a:pt x="7" y="181"/>
                </a:cubicBezTo>
                <a:cubicBezTo>
                  <a:pt x="25" y="234"/>
                  <a:pt x="76" y="273"/>
                  <a:pt x="136" y="273"/>
                </a:cubicBezTo>
                <a:cubicBezTo>
                  <a:pt x="211" y="273"/>
                  <a:pt x="272" y="212"/>
                  <a:pt x="272" y="137"/>
                </a:cubicBezTo>
                <a:cubicBezTo>
                  <a:pt x="272" y="61"/>
                  <a:pt x="211" y="0"/>
                  <a:pt x="136" y="0"/>
                </a:cubicBezTo>
                <a:close/>
                <a:moveTo>
                  <a:pt x="136" y="253"/>
                </a:moveTo>
                <a:cubicBezTo>
                  <a:pt x="95" y="253"/>
                  <a:pt x="58" y="232"/>
                  <a:pt x="38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228" y="199"/>
                  <a:pt x="228" y="199"/>
                  <a:pt x="228" y="199"/>
                </a:cubicBezTo>
                <a:cubicBezTo>
                  <a:pt x="202" y="178"/>
                  <a:pt x="202" y="178"/>
                  <a:pt x="202" y="178"/>
                </a:cubicBezTo>
                <a:cubicBezTo>
                  <a:pt x="202" y="178"/>
                  <a:pt x="191" y="182"/>
                  <a:pt x="179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49" y="182"/>
                  <a:pt x="147" y="181"/>
                  <a:pt x="144" y="175"/>
                </a:cubicBezTo>
                <a:cubicBezTo>
                  <a:pt x="80" y="34"/>
                  <a:pt x="80" y="34"/>
                  <a:pt x="80" y="34"/>
                </a:cubicBezTo>
                <a:cubicBezTo>
                  <a:pt x="97" y="25"/>
                  <a:pt x="116" y="20"/>
                  <a:pt x="136" y="20"/>
                </a:cubicBezTo>
                <a:cubicBezTo>
                  <a:pt x="200" y="20"/>
                  <a:pt x="252" y="72"/>
                  <a:pt x="252" y="137"/>
                </a:cubicBezTo>
                <a:cubicBezTo>
                  <a:pt x="252" y="201"/>
                  <a:pt x="200" y="253"/>
                  <a:pt x="136" y="253"/>
                </a:cubicBezTo>
                <a:close/>
              </a:path>
            </a:pathLst>
          </a:custGeom>
          <a:solidFill>
            <a:srgbClr val="ADCFF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r>
              <a:rPr lang="nn-no"/>
              <a:t> </a:t>
            </a:r>
          </a:p>
        </p:txBody>
      </p:sp>
      <p:sp>
        <p:nvSpPr>
          <p:cNvPr id="2" name="Date Placeholder 1" hidden="1"/>
          <p:cNvSpPr>
            <a:spLocks noGrp="1"/>
          </p:cNvSpPr>
          <p:nvPr>
            <p:ph type="dt" sz="half" idx="14"/>
          </p:nvPr>
        </p:nvSpPr>
        <p:spPr>
          <a:xfrm>
            <a:off x="0" y="6912000"/>
            <a:ext cx="0" cy="0"/>
          </a:xfrm>
        </p:spPr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6" name="FLD_Footer"/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>
            <a:lvl1pPr>
              <a:defRPr>
                <a:solidFill>
                  <a:srgbClr val="ADCFF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>
            <a:lvl1pPr>
              <a:defRPr>
                <a:solidFill>
                  <a:srgbClr val="ADCFF1"/>
                </a:solidFill>
              </a:defRPr>
            </a:lvl1pPr>
          </a:lstStyle>
          <a:p>
            <a:pPr rtl="0"/>
            <a:fld id="{45D37B1E-C366-494F-A587-962AD9AABC83}" type="slidenum">
              <a:rPr lang="sv-SE" smtClean="0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645203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I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rgbClr val="ADCF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3395662" y="1304690"/>
            <a:ext cx="8097838" cy="4705813"/>
          </a:xfrm>
        </p:spPr>
        <p:txBody>
          <a:bodyPr rtlCol="0"/>
          <a:lstStyle>
            <a:lvl1pPr marL="0" indent="0">
              <a:lnSpc>
                <a:spcPct val="105000"/>
              </a:lnSpc>
              <a:buFont typeface="Open Sans" panose="020B0606030504020204" pitchFamily="34" charset="0"/>
              <a:buChar char="​"/>
              <a:defRPr sz="4000" b="1" i="1"/>
            </a:lvl1pPr>
            <a:lvl2pPr marL="0" indent="0">
              <a:spcBef>
                <a:spcPts val="1800"/>
              </a:spcBef>
              <a:buFont typeface="Open Sans" panose="020B0606030504020204" pitchFamily="34" charset="0"/>
              <a:buChar char="​"/>
              <a:defRPr/>
            </a:lvl2pPr>
          </a:lstStyle>
          <a:p>
            <a:pPr lvl="0" rtl="0"/>
            <a:r>
              <a:rPr lang="nn-no"/>
              <a:t>Insert quotation text in several lines. Insert name or source: Click ENTER for new line, click TAB, insert name/source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</p:txBody>
      </p:sp>
      <p:sp>
        <p:nvSpPr>
          <p:cNvPr id="10" name="Freeform 5"/>
          <p:cNvSpPr>
            <a:spLocks noEditPoints="1"/>
          </p:cNvSpPr>
          <p:nvPr userDrawn="1"/>
        </p:nvSpPr>
        <p:spPr bwMode="auto">
          <a:xfrm>
            <a:off x="1318260" y="414526"/>
            <a:ext cx="1871662" cy="1364481"/>
          </a:xfrm>
          <a:custGeom>
            <a:avLst/>
            <a:gdLst>
              <a:gd name="T0" fmla="*/ 492 w 2288"/>
              <a:gd name="T1" fmla="*/ 0 h 1668"/>
              <a:gd name="T2" fmla="*/ 1077 w 2288"/>
              <a:gd name="T3" fmla="*/ 0 h 1668"/>
              <a:gd name="T4" fmla="*/ 483 w 2288"/>
              <a:gd name="T5" fmla="*/ 1668 h 1668"/>
              <a:gd name="T6" fmla="*/ 0 w 2288"/>
              <a:gd name="T7" fmla="*/ 1668 h 1668"/>
              <a:gd name="T8" fmla="*/ 492 w 2288"/>
              <a:gd name="T9" fmla="*/ 0 h 1668"/>
              <a:gd name="T10" fmla="*/ 492 w 2288"/>
              <a:gd name="T11" fmla="*/ 0 h 1668"/>
              <a:gd name="T12" fmla="*/ 1699 w 2288"/>
              <a:gd name="T13" fmla="*/ 0 h 1668"/>
              <a:gd name="T14" fmla="*/ 2288 w 2288"/>
              <a:gd name="T15" fmla="*/ 0 h 1668"/>
              <a:gd name="T16" fmla="*/ 1597 w 2288"/>
              <a:gd name="T17" fmla="*/ 1668 h 1668"/>
              <a:gd name="T18" fmla="*/ 1110 w 2288"/>
              <a:gd name="T19" fmla="*/ 1668 h 1668"/>
              <a:gd name="T20" fmla="*/ 1699 w 2288"/>
              <a:gd name="T21" fmla="*/ 0 h 1668"/>
              <a:gd name="T22" fmla="*/ 1699 w 2288"/>
              <a:gd name="T23" fmla="*/ 0 h 16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2288" h="1668">
                <a:moveTo>
                  <a:pt x="492" y="0"/>
                </a:moveTo>
                <a:lnTo>
                  <a:pt x="1077" y="0"/>
                </a:lnTo>
                <a:lnTo>
                  <a:pt x="483" y="1668"/>
                </a:lnTo>
                <a:lnTo>
                  <a:pt x="0" y="1668"/>
                </a:lnTo>
                <a:lnTo>
                  <a:pt x="492" y="0"/>
                </a:lnTo>
                <a:lnTo>
                  <a:pt x="492" y="0"/>
                </a:lnTo>
                <a:close/>
                <a:moveTo>
                  <a:pt x="1699" y="0"/>
                </a:moveTo>
                <a:lnTo>
                  <a:pt x="2288" y="0"/>
                </a:lnTo>
                <a:lnTo>
                  <a:pt x="1597" y="1668"/>
                </a:lnTo>
                <a:lnTo>
                  <a:pt x="1110" y="1668"/>
                </a:lnTo>
                <a:lnTo>
                  <a:pt x="1699" y="0"/>
                </a:lnTo>
                <a:lnTo>
                  <a:pt x="1699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sv-SE"/>
          </a:p>
        </p:txBody>
      </p:sp>
      <p:sp>
        <p:nvSpPr>
          <p:cNvPr id="11" name="Freeform 5"/>
          <p:cNvSpPr>
            <a:spLocks noEditPoints="1"/>
          </p:cNvSpPr>
          <p:nvPr userDrawn="1"/>
        </p:nvSpPr>
        <p:spPr bwMode="auto">
          <a:xfrm>
            <a:off x="699434" y="6288499"/>
            <a:ext cx="317324" cy="317017"/>
          </a:xfrm>
          <a:custGeom>
            <a:avLst/>
            <a:gdLst>
              <a:gd name="T0" fmla="*/ 136 w 272"/>
              <a:gd name="T1" fmla="*/ 0 h 273"/>
              <a:gd name="T2" fmla="*/ 58 w 272"/>
              <a:gd name="T3" fmla="*/ 25 h 273"/>
              <a:gd name="T4" fmla="*/ 127 w 272"/>
              <a:gd name="T5" fmla="*/ 177 h 273"/>
              <a:gd name="T6" fmla="*/ 131 w 272"/>
              <a:gd name="T7" fmla="*/ 182 h 273"/>
              <a:gd name="T8" fmla="*/ 131 w 272"/>
              <a:gd name="T9" fmla="*/ 182 h 273"/>
              <a:gd name="T10" fmla="*/ 119 w 272"/>
              <a:gd name="T11" fmla="*/ 182 h 273"/>
              <a:gd name="T12" fmla="*/ 119 w 272"/>
              <a:gd name="T13" fmla="*/ 182 h 273"/>
              <a:gd name="T14" fmla="*/ 109 w 272"/>
              <a:gd name="T15" fmla="*/ 175 h 273"/>
              <a:gd name="T16" fmla="*/ 45 w 272"/>
              <a:gd name="T17" fmla="*/ 35 h 273"/>
              <a:gd name="T18" fmla="*/ 33 w 272"/>
              <a:gd name="T19" fmla="*/ 47 h 273"/>
              <a:gd name="T20" fmla="*/ 92 w 272"/>
              <a:gd name="T21" fmla="*/ 177 h 273"/>
              <a:gd name="T22" fmla="*/ 96 w 272"/>
              <a:gd name="T23" fmla="*/ 182 h 273"/>
              <a:gd name="T24" fmla="*/ 96 w 272"/>
              <a:gd name="T25" fmla="*/ 182 h 273"/>
              <a:gd name="T26" fmla="*/ 84 w 272"/>
              <a:gd name="T27" fmla="*/ 182 h 273"/>
              <a:gd name="T28" fmla="*/ 84 w 272"/>
              <a:gd name="T29" fmla="*/ 182 h 273"/>
              <a:gd name="T30" fmla="*/ 74 w 272"/>
              <a:gd name="T31" fmla="*/ 175 h 273"/>
              <a:gd name="T32" fmla="*/ 22 w 272"/>
              <a:gd name="T33" fmla="*/ 62 h 273"/>
              <a:gd name="T34" fmla="*/ 12 w 272"/>
              <a:gd name="T35" fmla="*/ 79 h 273"/>
              <a:gd name="T36" fmla="*/ 57 w 272"/>
              <a:gd name="T37" fmla="*/ 177 h 273"/>
              <a:gd name="T38" fmla="*/ 61 w 272"/>
              <a:gd name="T39" fmla="*/ 182 h 273"/>
              <a:gd name="T40" fmla="*/ 61 w 272"/>
              <a:gd name="T41" fmla="*/ 182 h 273"/>
              <a:gd name="T42" fmla="*/ 48 w 272"/>
              <a:gd name="T43" fmla="*/ 182 h 273"/>
              <a:gd name="T44" fmla="*/ 48 w 272"/>
              <a:gd name="T45" fmla="*/ 182 h 273"/>
              <a:gd name="T46" fmla="*/ 38 w 272"/>
              <a:gd name="T47" fmla="*/ 175 h 273"/>
              <a:gd name="T48" fmla="*/ 4 w 272"/>
              <a:gd name="T49" fmla="*/ 101 h 273"/>
              <a:gd name="T50" fmla="*/ 0 w 272"/>
              <a:gd name="T51" fmla="*/ 130 h 273"/>
              <a:gd name="T52" fmla="*/ 21 w 272"/>
              <a:gd name="T53" fmla="*/ 177 h 273"/>
              <a:gd name="T54" fmla="*/ 25 w 272"/>
              <a:gd name="T55" fmla="*/ 182 h 273"/>
              <a:gd name="T56" fmla="*/ 25 w 272"/>
              <a:gd name="T57" fmla="*/ 182 h 273"/>
              <a:gd name="T58" fmla="*/ 13 w 272"/>
              <a:gd name="T59" fmla="*/ 182 h 273"/>
              <a:gd name="T60" fmla="*/ 7 w 272"/>
              <a:gd name="T61" fmla="*/ 181 h 273"/>
              <a:gd name="T62" fmla="*/ 136 w 272"/>
              <a:gd name="T63" fmla="*/ 273 h 273"/>
              <a:gd name="T64" fmla="*/ 272 w 272"/>
              <a:gd name="T65" fmla="*/ 137 h 273"/>
              <a:gd name="T66" fmla="*/ 136 w 272"/>
              <a:gd name="T67" fmla="*/ 0 h 273"/>
              <a:gd name="T68" fmla="*/ 136 w 272"/>
              <a:gd name="T69" fmla="*/ 253 h 273"/>
              <a:gd name="T70" fmla="*/ 38 w 272"/>
              <a:gd name="T71" fmla="*/ 199 h 273"/>
              <a:gd name="T72" fmla="*/ 182 w 272"/>
              <a:gd name="T73" fmla="*/ 199 h 273"/>
              <a:gd name="T74" fmla="*/ 182 w 272"/>
              <a:gd name="T75" fmla="*/ 199 h 273"/>
              <a:gd name="T76" fmla="*/ 228 w 272"/>
              <a:gd name="T77" fmla="*/ 199 h 273"/>
              <a:gd name="T78" fmla="*/ 202 w 272"/>
              <a:gd name="T79" fmla="*/ 178 h 273"/>
              <a:gd name="T80" fmla="*/ 179 w 272"/>
              <a:gd name="T81" fmla="*/ 182 h 273"/>
              <a:gd name="T82" fmla="*/ 155 w 272"/>
              <a:gd name="T83" fmla="*/ 182 h 273"/>
              <a:gd name="T84" fmla="*/ 155 w 272"/>
              <a:gd name="T85" fmla="*/ 182 h 273"/>
              <a:gd name="T86" fmla="*/ 144 w 272"/>
              <a:gd name="T87" fmla="*/ 175 h 273"/>
              <a:gd name="T88" fmla="*/ 80 w 272"/>
              <a:gd name="T89" fmla="*/ 34 h 273"/>
              <a:gd name="T90" fmla="*/ 136 w 272"/>
              <a:gd name="T91" fmla="*/ 20 h 273"/>
              <a:gd name="T92" fmla="*/ 252 w 272"/>
              <a:gd name="T93" fmla="*/ 137 h 273"/>
              <a:gd name="T94" fmla="*/ 136 w 272"/>
              <a:gd name="T95" fmla="*/ 253 h 2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72" h="273">
                <a:moveTo>
                  <a:pt x="136" y="0"/>
                </a:moveTo>
                <a:cubicBezTo>
                  <a:pt x="107" y="0"/>
                  <a:pt x="80" y="9"/>
                  <a:pt x="58" y="25"/>
                </a:cubicBezTo>
                <a:cubicBezTo>
                  <a:pt x="58" y="25"/>
                  <a:pt x="126" y="174"/>
                  <a:pt x="127" y="177"/>
                </a:cubicBezTo>
                <a:cubicBezTo>
                  <a:pt x="129" y="181"/>
                  <a:pt x="131" y="182"/>
                  <a:pt x="131" y="182"/>
                </a:cubicBezTo>
                <a:cubicBezTo>
                  <a:pt x="131" y="182"/>
                  <a:pt x="131" y="182"/>
                  <a:pt x="131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4" y="182"/>
                  <a:pt x="112" y="181"/>
                  <a:pt x="109" y="175"/>
                </a:cubicBezTo>
                <a:cubicBezTo>
                  <a:pt x="45" y="35"/>
                  <a:pt x="45" y="35"/>
                  <a:pt x="45" y="35"/>
                </a:cubicBezTo>
                <a:cubicBezTo>
                  <a:pt x="41" y="39"/>
                  <a:pt x="37" y="43"/>
                  <a:pt x="33" y="47"/>
                </a:cubicBezTo>
                <a:cubicBezTo>
                  <a:pt x="53" y="91"/>
                  <a:pt x="91" y="174"/>
                  <a:pt x="92" y="177"/>
                </a:cubicBezTo>
                <a:cubicBezTo>
                  <a:pt x="94" y="181"/>
                  <a:pt x="96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78" y="182"/>
                  <a:pt x="76" y="181"/>
                  <a:pt x="74" y="175"/>
                </a:cubicBezTo>
                <a:cubicBezTo>
                  <a:pt x="22" y="62"/>
                  <a:pt x="22" y="62"/>
                  <a:pt x="22" y="62"/>
                </a:cubicBezTo>
                <a:cubicBezTo>
                  <a:pt x="18" y="67"/>
                  <a:pt x="15" y="73"/>
                  <a:pt x="12" y="79"/>
                </a:cubicBezTo>
                <a:cubicBezTo>
                  <a:pt x="32" y="123"/>
                  <a:pt x="55" y="175"/>
                  <a:pt x="57" y="177"/>
                </a:cubicBezTo>
                <a:cubicBezTo>
                  <a:pt x="58" y="181"/>
                  <a:pt x="61" y="182"/>
                  <a:pt x="61" y="182"/>
                </a:cubicBezTo>
                <a:cubicBezTo>
                  <a:pt x="61" y="182"/>
                  <a:pt x="61" y="182"/>
                  <a:pt x="61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3" y="182"/>
                  <a:pt x="41" y="181"/>
                  <a:pt x="38" y="175"/>
                </a:cubicBezTo>
                <a:cubicBezTo>
                  <a:pt x="4" y="101"/>
                  <a:pt x="4" y="101"/>
                  <a:pt x="4" y="101"/>
                </a:cubicBezTo>
                <a:cubicBezTo>
                  <a:pt x="2" y="110"/>
                  <a:pt x="0" y="120"/>
                  <a:pt x="0" y="130"/>
                </a:cubicBezTo>
                <a:cubicBezTo>
                  <a:pt x="11" y="155"/>
                  <a:pt x="21" y="176"/>
                  <a:pt x="21" y="177"/>
                </a:cubicBezTo>
                <a:cubicBezTo>
                  <a:pt x="23" y="181"/>
                  <a:pt x="25" y="182"/>
                  <a:pt x="25" y="182"/>
                </a:cubicBezTo>
                <a:cubicBezTo>
                  <a:pt x="25" y="182"/>
                  <a:pt x="25" y="182"/>
                  <a:pt x="25" y="182"/>
                </a:cubicBezTo>
                <a:cubicBezTo>
                  <a:pt x="13" y="182"/>
                  <a:pt x="13" y="182"/>
                  <a:pt x="13" y="182"/>
                </a:cubicBezTo>
                <a:cubicBezTo>
                  <a:pt x="10" y="182"/>
                  <a:pt x="8" y="182"/>
                  <a:pt x="7" y="181"/>
                </a:cubicBezTo>
                <a:cubicBezTo>
                  <a:pt x="25" y="234"/>
                  <a:pt x="76" y="273"/>
                  <a:pt x="136" y="273"/>
                </a:cubicBezTo>
                <a:cubicBezTo>
                  <a:pt x="211" y="273"/>
                  <a:pt x="272" y="212"/>
                  <a:pt x="272" y="137"/>
                </a:cubicBezTo>
                <a:cubicBezTo>
                  <a:pt x="272" y="61"/>
                  <a:pt x="211" y="0"/>
                  <a:pt x="136" y="0"/>
                </a:cubicBezTo>
                <a:close/>
                <a:moveTo>
                  <a:pt x="136" y="253"/>
                </a:moveTo>
                <a:cubicBezTo>
                  <a:pt x="95" y="253"/>
                  <a:pt x="58" y="232"/>
                  <a:pt x="38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228" y="199"/>
                  <a:pt x="228" y="199"/>
                  <a:pt x="228" y="199"/>
                </a:cubicBezTo>
                <a:cubicBezTo>
                  <a:pt x="202" y="178"/>
                  <a:pt x="202" y="178"/>
                  <a:pt x="202" y="178"/>
                </a:cubicBezTo>
                <a:cubicBezTo>
                  <a:pt x="202" y="178"/>
                  <a:pt x="191" y="182"/>
                  <a:pt x="179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49" y="182"/>
                  <a:pt x="147" y="181"/>
                  <a:pt x="144" y="175"/>
                </a:cubicBezTo>
                <a:cubicBezTo>
                  <a:pt x="80" y="34"/>
                  <a:pt x="80" y="34"/>
                  <a:pt x="80" y="34"/>
                </a:cubicBezTo>
                <a:cubicBezTo>
                  <a:pt x="97" y="25"/>
                  <a:pt x="116" y="20"/>
                  <a:pt x="136" y="20"/>
                </a:cubicBezTo>
                <a:cubicBezTo>
                  <a:pt x="200" y="20"/>
                  <a:pt x="252" y="72"/>
                  <a:pt x="252" y="137"/>
                </a:cubicBezTo>
                <a:cubicBezTo>
                  <a:pt x="252" y="201"/>
                  <a:pt x="200" y="253"/>
                  <a:pt x="136" y="253"/>
                </a:cubicBezTo>
                <a:close/>
              </a:path>
            </a:pathLst>
          </a:custGeom>
          <a:solidFill>
            <a:srgbClr val="006EB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r>
              <a:rPr lang="nn-no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6433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, tekst + n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93738" y="2376126"/>
            <a:ext cx="2676479" cy="2057761"/>
          </a:xfrm>
        </p:spPr>
        <p:txBody>
          <a:bodyPr rtlCol="0"/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Open Sans" panose="020B0606030504020204" pitchFamily="34" charset="0"/>
              <a:buNone/>
              <a:tabLst/>
              <a:defRPr sz="1800" b="1" baseline="0"/>
            </a:lvl1pPr>
            <a:lvl2pPr marL="288000" indent="-288000">
              <a:lnSpc>
                <a:spcPct val="95000"/>
              </a:lnSpc>
              <a:buFont typeface="Corbel" panose="020B0503020204020204" pitchFamily="34" charset="0"/>
              <a:buChar char="—"/>
              <a:defRPr sz="1800"/>
            </a:lvl2pPr>
            <a:lvl3pPr marL="540000" indent="-252000">
              <a:lnSpc>
                <a:spcPct val="95000"/>
              </a:lnSpc>
              <a:buFont typeface="Symbol" panose="05050102010706020507" pitchFamily="18" charset="2"/>
              <a:buChar char="·"/>
              <a:defRPr sz="1800"/>
            </a:lvl3pPr>
            <a:lvl4pPr marL="792000" indent="-252000">
              <a:lnSpc>
                <a:spcPct val="95000"/>
              </a:lnSpc>
              <a:buFont typeface="Arial" panose="020B0604020202020204" pitchFamily="34" charset="0"/>
              <a:buChar char="‒"/>
              <a:defRPr sz="1800"/>
            </a:lvl4pPr>
            <a:lvl5pPr marL="1044000" indent="-252000">
              <a:lnSpc>
                <a:spcPct val="95000"/>
              </a:lnSpc>
              <a:buFont typeface="Symbol" panose="05050102010706020507" pitchFamily="18" charset="2"/>
              <a:buChar char="·"/>
              <a:defRPr sz="1800"/>
            </a:lvl5pPr>
            <a:lvl6pPr>
              <a:lnSpc>
                <a:spcPct val="95000"/>
              </a:lnSpc>
              <a:defRPr sz="1800"/>
            </a:lvl6pPr>
            <a:lvl7pPr>
              <a:lnSpc>
                <a:spcPct val="95000"/>
              </a:lnSpc>
              <a:defRPr sz="1800"/>
            </a:lvl7pPr>
            <a:lvl8pPr>
              <a:lnSpc>
                <a:spcPct val="95000"/>
              </a:lnSpc>
              <a:defRPr sz="1800"/>
            </a:lvl8pPr>
            <a:lvl9pPr>
              <a:lnSpc>
                <a:spcPct val="95000"/>
              </a:lnSpc>
              <a:defRPr sz="1800"/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Open Sans" panose="020B0606030504020204" pitchFamily="34" charset="0"/>
              <a:buChar char="​"/>
              <a:tabLst/>
              <a:defRPr/>
            </a:pPr>
            <a:r>
              <a:rPr lang="nn-no"/>
              <a:t>Click to add chart text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4" hasCustomPrompt="1"/>
          </p:nvPr>
        </p:nvSpPr>
        <p:spPr>
          <a:xfrm>
            <a:off x="693737" y="4433887"/>
            <a:ext cx="2700337" cy="1575135"/>
          </a:xfrm>
        </p:spPr>
        <p:txBody>
          <a:bodyPr rtlCol="0" anchor="b" anchorCtr="0"/>
          <a:lstStyle>
            <a:lvl1pPr marL="0" indent="0">
              <a:lnSpc>
                <a:spcPct val="97000"/>
              </a:lnSpc>
              <a:buFontTx/>
              <a:buNone/>
              <a:defRPr sz="1600" baseline="0"/>
            </a:lvl1pPr>
            <a:lvl2pPr marL="0" indent="0">
              <a:buFontTx/>
              <a:buNone/>
              <a:defRPr sz="1600"/>
            </a:lvl2pPr>
            <a:lvl3pPr marL="0" indent="0">
              <a:buFontTx/>
              <a:buNone/>
              <a:defRPr sz="1600"/>
            </a:lvl3pPr>
            <a:lvl4pPr marL="972000" indent="0">
              <a:buFontTx/>
              <a:buNone/>
              <a:defRPr sz="1600"/>
            </a:lvl4pPr>
            <a:lvl5pPr marL="1224000" indent="0">
              <a:buFontTx/>
              <a:buNone/>
              <a:defRPr sz="1600"/>
            </a:lvl5pPr>
          </a:lstStyle>
          <a:p>
            <a:pPr lvl="0" rtl="0"/>
            <a:r>
              <a:rPr lang="nn-no"/>
              <a:t>Click to add note text</a:t>
            </a:r>
            <a:endParaRPr lang="sv-SE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5" hasCustomPrompt="1"/>
          </p:nvPr>
        </p:nvSpPr>
        <p:spPr>
          <a:xfrm>
            <a:off x="3394074" y="1409699"/>
            <a:ext cx="8099424" cy="4550461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nn-no"/>
              <a:t>Insert chart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6" name="Title 5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nn-no"/>
              <a:t>Click to add title in max 1 line</a:t>
            </a:r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22580556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content + n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2"/>
          <p:cNvSpPr>
            <a:spLocks noGrp="1"/>
          </p:cNvSpPr>
          <p:nvPr>
            <p:ph sz="quarter" idx="15" hasCustomPrompt="1"/>
          </p:nvPr>
        </p:nvSpPr>
        <p:spPr>
          <a:xfrm>
            <a:off x="693737" y="1409699"/>
            <a:ext cx="10799761" cy="4032251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nn-no"/>
              <a:t>Insert chart or table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4" hasCustomPrompt="1"/>
          </p:nvPr>
        </p:nvSpPr>
        <p:spPr>
          <a:xfrm>
            <a:off x="693738" y="5531239"/>
            <a:ext cx="10799762" cy="540697"/>
          </a:xfrm>
        </p:spPr>
        <p:txBody>
          <a:bodyPr rtlCol="0" anchor="t" anchorCtr="0"/>
          <a:lstStyle>
            <a:lvl1pPr marL="0" indent="0">
              <a:lnSpc>
                <a:spcPct val="97000"/>
              </a:lnSpc>
              <a:buFontTx/>
              <a:buNone/>
              <a:defRPr sz="1600" baseline="0"/>
            </a:lvl1pPr>
            <a:lvl2pPr marL="0" indent="0">
              <a:buFontTx/>
              <a:buNone/>
              <a:defRPr sz="1600"/>
            </a:lvl2pPr>
            <a:lvl3pPr marL="0" indent="0">
              <a:buFontTx/>
              <a:buNone/>
              <a:defRPr sz="1600"/>
            </a:lvl3pPr>
            <a:lvl4pPr marL="972000" indent="0">
              <a:buFontTx/>
              <a:buNone/>
              <a:defRPr sz="1600"/>
            </a:lvl4pPr>
            <a:lvl5pPr marL="1224000" indent="0">
              <a:buFontTx/>
              <a:buNone/>
              <a:defRPr sz="1600"/>
            </a:lvl5pPr>
          </a:lstStyle>
          <a:p>
            <a:pPr lvl="0" rtl="0"/>
            <a:r>
              <a:rPr lang="nn-no"/>
              <a:t>Click to add note text</a:t>
            </a:r>
            <a:endParaRPr lang="sv-SE"/>
          </a:p>
        </p:txBody>
      </p:sp>
      <p:sp>
        <p:nvSpPr>
          <p:cNvPr id="6" name="Title 5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nn-no"/>
              <a:t>Click to add title in max 1 line</a:t>
            </a:r>
            <a:endParaRPr lang="sv-SE" noProof="0" dirty="0"/>
          </a:p>
        </p:txBody>
      </p:sp>
    </p:spTree>
    <p:extLst>
      <p:ext uri="{BB962C8B-B14F-4D97-AF65-F5344CB8AC3E}">
        <p14:creationId xmlns:p14="http://schemas.microsoft.com/office/powerpoint/2010/main" val="3501748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content + note, light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rgbClr val="ADCF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5" hasCustomPrompt="1"/>
          </p:nvPr>
        </p:nvSpPr>
        <p:spPr>
          <a:xfrm>
            <a:off x="693737" y="1409699"/>
            <a:ext cx="10799761" cy="4032251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nn-no"/>
              <a:t>Insert chart or table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4" hasCustomPrompt="1"/>
          </p:nvPr>
        </p:nvSpPr>
        <p:spPr>
          <a:xfrm>
            <a:off x="693738" y="5531239"/>
            <a:ext cx="10799762" cy="540697"/>
          </a:xfrm>
        </p:spPr>
        <p:txBody>
          <a:bodyPr rtlCol="0" anchor="t" anchorCtr="0"/>
          <a:lstStyle>
            <a:lvl1pPr marL="0" indent="0">
              <a:lnSpc>
                <a:spcPct val="97000"/>
              </a:lnSpc>
              <a:buFontTx/>
              <a:buNone/>
              <a:defRPr sz="1600" baseline="0"/>
            </a:lvl1pPr>
            <a:lvl2pPr marL="0" indent="0">
              <a:buFontTx/>
              <a:buNone/>
              <a:defRPr sz="1600"/>
            </a:lvl2pPr>
            <a:lvl3pPr marL="0" indent="0">
              <a:buFontTx/>
              <a:buNone/>
              <a:defRPr sz="1600"/>
            </a:lvl3pPr>
            <a:lvl4pPr marL="972000" indent="0">
              <a:buFontTx/>
              <a:buNone/>
              <a:defRPr sz="1600"/>
            </a:lvl4pPr>
            <a:lvl5pPr marL="1224000" indent="0">
              <a:buFontTx/>
              <a:buNone/>
              <a:defRPr sz="1600"/>
            </a:lvl5pPr>
          </a:lstStyle>
          <a:p>
            <a:pPr lvl="0" rtl="0"/>
            <a:r>
              <a:rPr lang="nn-no"/>
              <a:t>Click to add note text</a:t>
            </a:r>
            <a:endParaRPr lang="sv-SE"/>
          </a:p>
        </p:txBody>
      </p:sp>
      <p:sp>
        <p:nvSpPr>
          <p:cNvPr id="6" name="Title 5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nn-no"/>
              <a:t>Click to add title in max 1 line</a:t>
            </a:r>
          </a:p>
        </p:txBody>
      </p:sp>
      <p:sp>
        <p:nvSpPr>
          <p:cNvPr id="11" name="Freeform 5"/>
          <p:cNvSpPr>
            <a:spLocks noEditPoints="1"/>
          </p:cNvSpPr>
          <p:nvPr userDrawn="1"/>
        </p:nvSpPr>
        <p:spPr bwMode="auto">
          <a:xfrm>
            <a:off x="699434" y="6288499"/>
            <a:ext cx="317324" cy="317017"/>
          </a:xfrm>
          <a:custGeom>
            <a:avLst/>
            <a:gdLst>
              <a:gd name="T0" fmla="*/ 136 w 272"/>
              <a:gd name="T1" fmla="*/ 0 h 273"/>
              <a:gd name="T2" fmla="*/ 58 w 272"/>
              <a:gd name="T3" fmla="*/ 25 h 273"/>
              <a:gd name="T4" fmla="*/ 127 w 272"/>
              <a:gd name="T5" fmla="*/ 177 h 273"/>
              <a:gd name="T6" fmla="*/ 131 w 272"/>
              <a:gd name="T7" fmla="*/ 182 h 273"/>
              <a:gd name="T8" fmla="*/ 131 w 272"/>
              <a:gd name="T9" fmla="*/ 182 h 273"/>
              <a:gd name="T10" fmla="*/ 119 w 272"/>
              <a:gd name="T11" fmla="*/ 182 h 273"/>
              <a:gd name="T12" fmla="*/ 119 w 272"/>
              <a:gd name="T13" fmla="*/ 182 h 273"/>
              <a:gd name="T14" fmla="*/ 109 w 272"/>
              <a:gd name="T15" fmla="*/ 175 h 273"/>
              <a:gd name="T16" fmla="*/ 45 w 272"/>
              <a:gd name="T17" fmla="*/ 35 h 273"/>
              <a:gd name="T18" fmla="*/ 33 w 272"/>
              <a:gd name="T19" fmla="*/ 47 h 273"/>
              <a:gd name="T20" fmla="*/ 92 w 272"/>
              <a:gd name="T21" fmla="*/ 177 h 273"/>
              <a:gd name="T22" fmla="*/ 96 w 272"/>
              <a:gd name="T23" fmla="*/ 182 h 273"/>
              <a:gd name="T24" fmla="*/ 96 w 272"/>
              <a:gd name="T25" fmla="*/ 182 h 273"/>
              <a:gd name="T26" fmla="*/ 84 w 272"/>
              <a:gd name="T27" fmla="*/ 182 h 273"/>
              <a:gd name="T28" fmla="*/ 84 w 272"/>
              <a:gd name="T29" fmla="*/ 182 h 273"/>
              <a:gd name="T30" fmla="*/ 74 w 272"/>
              <a:gd name="T31" fmla="*/ 175 h 273"/>
              <a:gd name="T32" fmla="*/ 22 w 272"/>
              <a:gd name="T33" fmla="*/ 62 h 273"/>
              <a:gd name="T34" fmla="*/ 12 w 272"/>
              <a:gd name="T35" fmla="*/ 79 h 273"/>
              <a:gd name="T36" fmla="*/ 57 w 272"/>
              <a:gd name="T37" fmla="*/ 177 h 273"/>
              <a:gd name="T38" fmla="*/ 61 w 272"/>
              <a:gd name="T39" fmla="*/ 182 h 273"/>
              <a:gd name="T40" fmla="*/ 61 w 272"/>
              <a:gd name="T41" fmla="*/ 182 h 273"/>
              <a:gd name="T42" fmla="*/ 48 w 272"/>
              <a:gd name="T43" fmla="*/ 182 h 273"/>
              <a:gd name="T44" fmla="*/ 48 w 272"/>
              <a:gd name="T45" fmla="*/ 182 h 273"/>
              <a:gd name="T46" fmla="*/ 38 w 272"/>
              <a:gd name="T47" fmla="*/ 175 h 273"/>
              <a:gd name="T48" fmla="*/ 4 w 272"/>
              <a:gd name="T49" fmla="*/ 101 h 273"/>
              <a:gd name="T50" fmla="*/ 0 w 272"/>
              <a:gd name="T51" fmla="*/ 130 h 273"/>
              <a:gd name="T52" fmla="*/ 21 w 272"/>
              <a:gd name="T53" fmla="*/ 177 h 273"/>
              <a:gd name="T54" fmla="*/ 25 w 272"/>
              <a:gd name="T55" fmla="*/ 182 h 273"/>
              <a:gd name="T56" fmla="*/ 25 w 272"/>
              <a:gd name="T57" fmla="*/ 182 h 273"/>
              <a:gd name="T58" fmla="*/ 13 w 272"/>
              <a:gd name="T59" fmla="*/ 182 h 273"/>
              <a:gd name="T60" fmla="*/ 7 w 272"/>
              <a:gd name="T61" fmla="*/ 181 h 273"/>
              <a:gd name="T62" fmla="*/ 136 w 272"/>
              <a:gd name="T63" fmla="*/ 273 h 273"/>
              <a:gd name="T64" fmla="*/ 272 w 272"/>
              <a:gd name="T65" fmla="*/ 137 h 273"/>
              <a:gd name="T66" fmla="*/ 136 w 272"/>
              <a:gd name="T67" fmla="*/ 0 h 273"/>
              <a:gd name="T68" fmla="*/ 136 w 272"/>
              <a:gd name="T69" fmla="*/ 253 h 273"/>
              <a:gd name="T70" fmla="*/ 38 w 272"/>
              <a:gd name="T71" fmla="*/ 199 h 273"/>
              <a:gd name="T72" fmla="*/ 182 w 272"/>
              <a:gd name="T73" fmla="*/ 199 h 273"/>
              <a:gd name="T74" fmla="*/ 182 w 272"/>
              <a:gd name="T75" fmla="*/ 199 h 273"/>
              <a:gd name="T76" fmla="*/ 228 w 272"/>
              <a:gd name="T77" fmla="*/ 199 h 273"/>
              <a:gd name="T78" fmla="*/ 202 w 272"/>
              <a:gd name="T79" fmla="*/ 178 h 273"/>
              <a:gd name="T80" fmla="*/ 179 w 272"/>
              <a:gd name="T81" fmla="*/ 182 h 273"/>
              <a:gd name="T82" fmla="*/ 155 w 272"/>
              <a:gd name="T83" fmla="*/ 182 h 273"/>
              <a:gd name="T84" fmla="*/ 155 w 272"/>
              <a:gd name="T85" fmla="*/ 182 h 273"/>
              <a:gd name="T86" fmla="*/ 144 w 272"/>
              <a:gd name="T87" fmla="*/ 175 h 273"/>
              <a:gd name="T88" fmla="*/ 80 w 272"/>
              <a:gd name="T89" fmla="*/ 34 h 273"/>
              <a:gd name="T90" fmla="*/ 136 w 272"/>
              <a:gd name="T91" fmla="*/ 20 h 273"/>
              <a:gd name="T92" fmla="*/ 252 w 272"/>
              <a:gd name="T93" fmla="*/ 137 h 273"/>
              <a:gd name="T94" fmla="*/ 136 w 272"/>
              <a:gd name="T95" fmla="*/ 253 h 2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72" h="273">
                <a:moveTo>
                  <a:pt x="136" y="0"/>
                </a:moveTo>
                <a:cubicBezTo>
                  <a:pt x="107" y="0"/>
                  <a:pt x="80" y="9"/>
                  <a:pt x="58" y="25"/>
                </a:cubicBezTo>
                <a:cubicBezTo>
                  <a:pt x="58" y="25"/>
                  <a:pt x="126" y="174"/>
                  <a:pt x="127" y="177"/>
                </a:cubicBezTo>
                <a:cubicBezTo>
                  <a:pt x="129" y="181"/>
                  <a:pt x="131" y="182"/>
                  <a:pt x="131" y="182"/>
                </a:cubicBezTo>
                <a:cubicBezTo>
                  <a:pt x="131" y="182"/>
                  <a:pt x="131" y="182"/>
                  <a:pt x="131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4" y="182"/>
                  <a:pt x="112" y="181"/>
                  <a:pt x="109" y="175"/>
                </a:cubicBezTo>
                <a:cubicBezTo>
                  <a:pt x="45" y="35"/>
                  <a:pt x="45" y="35"/>
                  <a:pt x="45" y="35"/>
                </a:cubicBezTo>
                <a:cubicBezTo>
                  <a:pt x="41" y="39"/>
                  <a:pt x="37" y="43"/>
                  <a:pt x="33" y="47"/>
                </a:cubicBezTo>
                <a:cubicBezTo>
                  <a:pt x="53" y="91"/>
                  <a:pt x="91" y="174"/>
                  <a:pt x="92" y="177"/>
                </a:cubicBezTo>
                <a:cubicBezTo>
                  <a:pt x="94" y="181"/>
                  <a:pt x="96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78" y="182"/>
                  <a:pt x="76" y="181"/>
                  <a:pt x="74" y="175"/>
                </a:cubicBezTo>
                <a:cubicBezTo>
                  <a:pt x="22" y="62"/>
                  <a:pt x="22" y="62"/>
                  <a:pt x="22" y="62"/>
                </a:cubicBezTo>
                <a:cubicBezTo>
                  <a:pt x="18" y="67"/>
                  <a:pt x="15" y="73"/>
                  <a:pt x="12" y="79"/>
                </a:cubicBezTo>
                <a:cubicBezTo>
                  <a:pt x="32" y="123"/>
                  <a:pt x="55" y="175"/>
                  <a:pt x="57" y="177"/>
                </a:cubicBezTo>
                <a:cubicBezTo>
                  <a:pt x="58" y="181"/>
                  <a:pt x="61" y="182"/>
                  <a:pt x="61" y="182"/>
                </a:cubicBezTo>
                <a:cubicBezTo>
                  <a:pt x="61" y="182"/>
                  <a:pt x="61" y="182"/>
                  <a:pt x="61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3" y="182"/>
                  <a:pt x="41" y="181"/>
                  <a:pt x="38" y="175"/>
                </a:cubicBezTo>
                <a:cubicBezTo>
                  <a:pt x="4" y="101"/>
                  <a:pt x="4" y="101"/>
                  <a:pt x="4" y="101"/>
                </a:cubicBezTo>
                <a:cubicBezTo>
                  <a:pt x="2" y="110"/>
                  <a:pt x="0" y="120"/>
                  <a:pt x="0" y="130"/>
                </a:cubicBezTo>
                <a:cubicBezTo>
                  <a:pt x="11" y="155"/>
                  <a:pt x="21" y="176"/>
                  <a:pt x="21" y="177"/>
                </a:cubicBezTo>
                <a:cubicBezTo>
                  <a:pt x="23" y="181"/>
                  <a:pt x="25" y="182"/>
                  <a:pt x="25" y="182"/>
                </a:cubicBezTo>
                <a:cubicBezTo>
                  <a:pt x="25" y="182"/>
                  <a:pt x="25" y="182"/>
                  <a:pt x="25" y="182"/>
                </a:cubicBezTo>
                <a:cubicBezTo>
                  <a:pt x="13" y="182"/>
                  <a:pt x="13" y="182"/>
                  <a:pt x="13" y="182"/>
                </a:cubicBezTo>
                <a:cubicBezTo>
                  <a:pt x="10" y="182"/>
                  <a:pt x="8" y="182"/>
                  <a:pt x="7" y="181"/>
                </a:cubicBezTo>
                <a:cubicBezTo>
                  <a:pt x="25" y="234"/>
                  <a:pt x="76" y="273"/>
                  <a:pt x="136" y="273"/>
                </a:cubicBezTo>
                <a:cubicBezTo>
                  <a:pt x="211" y="273"/>
                  <a:pt x="272" y="212"/>
                  <a:pt x="272" y="137"/>
                </a:cubicBezTo>
                <a:cubicBezTo>
                  <a:pt x="272" y="61"/>
                  <a:pt x="211" y="0"/>
                  <a:pt x="136" y="0"/>
                </a:cubicBezTo>
                <a:close/>
                <a:moveTo>
                  <a:pt x="136" y="253"/>
                </a:moveTo>
                <a:cubicBezTo>
                  <a:pt x="95" y="253"/>
                  <a:pt x="58" y="232"/>
                  <a:pt x="38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228" y="199"/>
                  <a:pt x="228" y="199"/>
                  <a:pt x="228" y="199"/>
                </a:cubicBezTo>
                <a:cubicBezTo>
                  <a:pt x="202" y="178"/>
                  <a:pt x="202" y="178"/>
                  <a:pt x="202" y="178"/>
                </a:cubicBezTo>
                <a:cubicBezTo>
                  <a:pt x="202" y="178"/>
                  <a:pt x="191" y="182"/>
                  <a:pt x="179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49" y="182"/>
                  <a:pt x="147" y="181"/>
                  <a:pt x="144" y="175"/>
                </a:cubicBezTo>
                <a:cubicBezTo>
                  <a:pt x="80" y="34"/>
                  <a:pt x="80" y="34"/>
                  <a:pt x="80" y="34"/>
                </a:cubicBezTo>
                <a:cubicBezTo>
                  <a:pt x="97" y="25"/>
                  <a:pt x="116" y="20"/>
                  <a:pt x="136" y="20"/>
                </a:cubicBezTo>
                <a:cubicBezTo>
                  <a:pt x="200" y="20"/>
                  <a:pt x="252" y="72"/>
                  <a:pt x="252" y="137"/>
                </a:cubicBezTo>
                <a:cubicBezTo>
                  <a:pt x="252" y="201"/>
                  <a:pt x="200" y="253"/>
                  <a:pt x="136" y="253"/>
                </a:cubicBezTo>
                <a:close/>
              </a:path>
            </a:pathLst>
          </a:custGeom>
          <a:solidFill>
            <a:srgbClr val="006EB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r>
              <a:rPr lang="nn-no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73646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 hidden="1"/>
          <p:cNvSpPr>
            <a:spLocks noGrp="1"/>
          </p:cNvSpPr>
          <p:nvPr>
            <p:ph type="ftr" sz="quarter" idx="11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Slide Number Placeholder 4" hidden="1"/>
          <p:cNvSpPr>
            <a:spLocks noGrp="1"/>
          </p:cNvSpPr>
          <p:nvPr>
            <p:ph type="sldNum" sz="quarter" idx="12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fld id="{45D37B1E-C366-494F-A587-962AD9AABC83}" type="slidenum">
              <a:rPr lang="sv-SE" smtClean="0"/>
              <a:pPr/>
              <a:t>‹#›</a:t>
            </a:fld>
            <a:endParaRPr lang="sv-SE" dirty="0"/>
          </a:p>
        </p:txBody>
      </p:sp>
      <p:sp>
        <p:nvSpPr>
          <p:cNvPr id="8" name="Picture Placeholder 1"/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6094413" cy="6858000"/>
          </a:xfrm>
          <a:solidFill>
            <a:schemeClr val="bg1">
              <a:lumMod val="85000"/>
            </a:schemeClr>
          </a:solidFill>
        </p:spPr>
        <p:txBody>
          <a:bodyPr tIns="1188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9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6094800" y="0"/>
            <a:ext cx="6094413" cy="6858000"/>
          </a:xfrm>
          <a:solidFill>
            <a:schemeClr val="bg1">
              <a:lumMod val="75000"/>
            </a:schemeClr>
          </a:solidFill>
        </p:spPr>
        <p:txBody>
          <a:bodyPr tIns="1188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656568" y="391028"/>
            <a:ext cx="5278565" cy="128587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nn-no"/>
              <a:t>Click to add title in max 2 lines</a:t>
            </a:r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2349832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rgbClr val="006E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5" hasCustomPrompt="1"/>
          </p:nvPr>
        </p:nvSpPr>
        <p:spPr>
          <a:xfrm>
            <a:off x="693737" y="1920240"/>
            <a:ext cx="4698964" cy="4029710"/>
          </a:xfrm>
        </p:spPr>
        <p:txBody>
          <a:bodyPr rtlCol="0"/>
          <a:lstStyle>
            <a:lvl1pPr>
              <a:lnSpc>
                <a:spcPct val="95000"/>
              </a:lnSpc>
              <a:defRPr sz="1800">
                <a:solidFill>
                  <a:srgbClr val="ADCFF1"/>
                </a:solidFill>
              </a:defRPr>
            </a:lvl1pPr>
            <a:lvl2pPr>
              <a:lnSpc>
                <a:spcPct val="95000"/>
              </a:lnSpc>
              <a:defRPr sz="1800">
                <a:solidFill>
                  <a:srgbClr val="ADCFF1"/>
                </a:solidFill>
              </a:defRPr>
            </a:lvl2pPr>
            <a:lvl3pPr>
              <a:lnSpc>
                <a:spcPct val="95000"/>
              </a:lnSpc>
              <a:defRPr sz="1800">
                <a:solidFill>
                  <a:srgbClr val="ADCFF1"/>
                </a:solidFill>
              </a:defRPr>
            </a:lvl3pPr>
            <a:lvl4pPr>
              <a:lnSpc>
                <a:spcPct val="95000"/>
              </a:lnSpc>
              <a:defRPr sz="1800">
                <a:solidFill>
                  <a:srgbClr val="ADCFF1"/>
                </a:solidFill>
              </a:defRPr>
            </a:lvl4pPr>
            <a:lvl5pPr>
              <a:lnSpc>
                <a:spcPct val="95000"/>
              </a:lnSpc>
              <a:defRPr sz="1800">
                <a:solidFill>
                  <a:srgbClr val="ADCFF1"/>
                </a:solidFill>
              </a:defRPr>
            </a:lvl5pPr>
            <a:lvl6pPr>
              <a:lnSpc>
                <a:spcPct val="95000"/>
              </a:lnSpc>
              <a:defRPr sz="1800">
                <a:solidFill>
                  <a:srgbClr val="ADCFF1"/>
                </a:solidFill>
              </a:defRPr>
            </a:lvl6pPr>
            <a:lvl7pPr>
              <a:lnSpc>
                <a:spcPct val="95000"/>
              </a:lnSpc>
              <a:defRPr sz="1800">
                <a:solidFill>
                  <a:srgbClr val="ADCFF1"/>
                </a:solidFill>
              </a:defRPr>
            </a:lvl7pPr>
            <a:lvl8pPr>
              <a:lnSpc>
                <a:spcPct val="95000"/>
              </a:lnSpc>
              <a:defRPr sz="1800">
                <a:solidFill>
                  <a:srgbClr val="ADCFF1"/>
                </a:solidFill>
              </a:defRPr>
            </a:lvl8pPr>
            <a:lvl9pPr>
              <a:lnSpc>
                <a:spcPct val="95000"/>
              </a:lnSpc>
              <a:defRPr sz="1800">
                <a:solidFill>
                  <a:srgbClr val="ADCFF1"/>
                </a:solidFill>
              </a:defRPr>
            </a:lvl9pPr>
          </a:lstStyle>
          <a:p>
            <a:pPr lvl="0" rtl="0"/>
            <a:r>
              <a:rPr lang="nn-no"/>
              <a:t>Click to add chart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9" name="Picture Placeholder 3"/>
          <p:cNvSpPr>
            <a:spLocks noGrp="1"/>
          </p:cNvSpPr>
          <p:nvPr>
            <p:ph type="pic" sz="quarter" idx="14" hasCustomPrompt="1"/>
          </p:nvPr>
        </p:nvSpPr>
        <p:spPr>
          <a:xfrm>
            <a:off x="6094800" y="0"/>
            <a:ext cx="6094413" cy="6858000"/>
          </a:xfrm>
          <a:solidFill>
            <a:schemeClr val="bg1">
              <a:lumMod val="75000"/>
            </a:schemeClr>
          </a:solidFill>
        </p:spPr>
        <p:txBody>
          <a:bodyPr tIns="1188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 hidden="1"/>
          <p:cNvSpPr>
            <a:spLocks noGrp="1"/>
          </p:cNvSpPr>
          <p:nvPr>
            <p:ph type="ftr" sz="quarter" idx="11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Slide Number Placeholder 4" hidden="1"/>
          <p:cNvSpPr>
            <a:spLocks noGrp="1"/>
          </p:cNvSpPr>
          <p:nvPr>
            <p:ph type="sldNum" sz="quarter" idx="12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fld id="{45D37B1E-C366-494F-A587-962AD9AABC83}" type="slidenum">
              <a:rPr lang="sv-SE" smtClean="0"/>
              <a:pPr/>
              <a:t>‹#›</a:t>
            </a:fld>
            <a:endParaRPr lang="sv-SE" dirty="0"/>
          </a:p>
        </p:txBody>
      </p:sp>
      <p:sp>
        <p:nvSpPr>
          <p:cNvPr id="6" name="Title 5"/>
          <p:cNvSpPr>
            <a:spLocks noGrp="1"/>
          </p:cNvSpPr>
          <p:nvPr>
            <p:ph type="title" hasCustomPrompt="1"/>
          </p:nvPr>
        </p:nvSpPr>
        <p:spPr>
          <a:xfrm>
            <a:off x="656568" y="391028"/>
            <a:ext cx="4736133" cy="1285875"/>
          </a:xfrm>
        </p:spPr>
        <p:txBody>
          <a:bodyPr rtlCol="0"/>
          <a:lstStyle>
            <a:lvl1pPr>
              <a:defRPr>
                <a:solidFill>
                  <a:srgbClr val="ADCFF1"/>
                </a:solidFill>
              </a:defRPr>
            </a:lvl1pPr>
          </a:lstStyle>
          <a:p>
            <a:pPr rtl="0"/>
            <a:r>
              <a:rPr lang="nn-no"/>
              <a:t>Click to add title in max 2 lines</a:t>
            </a:r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9186491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image 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656568" y="391028"/>
            <a:ext cx="5086955" cy="1285875"/>
          </a:xfrm>
        </p:spPr>
        <p:txBody>
          <a:bodyPr rtlCol="0"/>
          <a:lstStyle>
            <a:lvl1pPr>
              <a:defRPr baseline="0">
                <a:solidFill>
                  <a:srgbClr val="006EB6"/>
                </a:solidFill>
              </a:defRPr>
            </a:lvl1pPr>
          </a:lstStyle>
          <a:p>
            <a:pPr rtl="0"/>
            <a:r>
              <a:rPr lang="nn-no"/>
              <a:t>Click to add title in max 2 lines</a:t>
            </a:r>
            <a:endParaRPr lang="sv-SE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5" hasCustomPrompt="1"/>
          </p:nvPr>
        </p:nvSpPr>
        <p:spPr>
          <a:xfrm>
            <a:off x="693738" y="2417762"/>
            <a:ext cx="5050653" cy="3532187"/>
          </a:xfrm>
        </p:spPr>
        <p:txBody>
          <a:bodyPr rtlCol="0"/>
          <a:lstStyle/>
          <a:p>
            <a:pPr lvl="0" rtl="0"/>
            <a:r>
              <a:rPr lang="nn-no"/>
              <a:t>Click to add text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9" name="Picture Placeholder 3"/>
          <p:cNvSpPr>
            <a:spLocks noGrp="1"/>
          </p:cNvSpPr>
          <p:nvPr>
            <p:ph type="pic" sz="quarter" idx="14" hasCustomPrompt="1"/>
          </p:nvPr>
        </p:nvSpPr>
        <p:spPr>
          <a:xfrm>
            <a:off x="6094800" y="0"/>
            <a:ext cx="6094413" cy="6858000"/>
          </a:xfrm>
          <a:solidFill>
            <a:schemeClr val="bg1">
              <a:lumMod val="85000"/>
            </a:schemeClr>
          </a:solidFill>
        </p:spPr>
        <p:txBody>
          <a:bodyPr tIns="1188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2" name="Date Placeholder 1" hidden="1"/>
          <p:cNvSpPr>
            <a:spLocks noGrp="1"/>
          </p:cNvSpPr>
          <p:nvPr>
            <p:ph type="dt" sz="half" idx="16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7" name="FLD_Footer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31761051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image I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656568" y="391028"/>
            <a:ext cx="7795777" cy="1285875"/>
          </a:xfrm>
        </p:spPr>
        <p:txBody>
          <a:bodyPr rtlCol="0"/>
          <a:lstStyle>
            <a:lvl1pPr>
              <a:defRPr baseline="0">
                <a:solidFill>
                  <a:srgbClr val="006EB6"/>
                </a:solidFill>
              </a:defRPr>
            </a:lvl1pPr>
          </a:lstStyle>
          <a:p>
            <a:pPr rtl="0"/>
            <a:r>
              <a:rPr lang="nn-no"/>
              <a:t>Click to add title in max 2 lines</a:t>
            </a:r>
            <a:endParaRPr lang="sv-SE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5" hasCustomPrompt="1"/>
          </p:nvPr>
        </p:nvSpPr>
        <p:spPr>
          <a:xfrm>
            <a:off x="693738" y="2417762"/>
            <a:ext cx="7740144" cy="3532187"/>
          </a:xfrm>
        </p:spPr>
        <p:txBody>
          <a:bodyPr rtlCol="0"/>
          <a:lstStyle/>
          <a:p>
            <a:pPr lvl="0" rtl="0"/>
            <a:r>
              <a:rPr lang="nn-no"/>
              <a:t>Click to add text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9" name="Picture Placeholder 3"/>
          <p:cNvSpPr>
            <a:spLocks noGrp="1"/>
          </p:cNvSpPr>
          <p:nvPr>
            <p:ph type="pic" sz="quarter" idx="14" hasCustomPrompt="1"/>
          </p:nvPr>
        </p:nvSpPr>
        <p:spPr>
          <a:xfrm>
            <a:off x="8794750" y="0"/>
            <a:ext cx="3394463" cy="6858000"/>
          </a:xfrm>
          <a:solidFill>
            <a:schemeClr val="bg1">
              <a:lumMod val="85000"/>
            </a:schemeClr>
          </a:solidFill>
        </p:spPr>
        <p:txBody>
          <a:bodyPr tIns="1440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2" name="Date Placeholder 1" hidden="1"/>
          <p:cNvSpPr>
            <a:spLocks noGrp="1"/>
          </p:cNvSpPr>
          <p:nvPr>
            <p:ph type="dt" sz="half" idx="16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7" name="FLD_Footer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4519809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656568" y="391028"/>
            <a:ext cx="5086955" cy="1285875"/>
          </a:xfrm>
        </p:spPr>
        <p:txBody>
          <a:bodyPr rtlCol="0"/>
          <a:lstStyle>
            <a:lvl1pPr>
              <a:defRPr baseline="0">
                <a:solidFill>
                  <a:srgbClr val="006EB6"/>
                </a:solidFill>
              </a:defRPr>
            </a:lvl1pPr>
          </a:lstStyle>
          <a:p>
            <a:pPr rtl="0"/>
            <a:r>
              <a:rPr lang="nn-no"/>
              <a:t>Click to add title in max 2 lines</a:t>
            </a:r>
            <a:endParaRPr lang="sv-SE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5" hasCustomPrompt="1"/>
          </p:nvPr>
        </p:nvSpPr>
        <p:spPr>
          <a:xfrm>
            <a:off x="693738" y="2417762"/>
            <a:ext cx="5050653" cy="3532187"/>
          </a:xfrm>
        </p:spPr>
        <p:txBody>
          <a:bodyPr rtlCol="0"/>
          <a:lstStyle/>
          <a:p>
            <a:pPr lvl="0" rtl="0"/>
            <a:r>
              <a:rPr lang="nn-no"/>
              <a:t>Click to add text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9" name="Picture Placeholder 3"/>
          <p:cNvSpPr>
            <a:spLocks noGrp="1"/>
          </p:cNvSpPr>
          <p:nvPr>
            <p:ph type="pic" sz="quarter" idx="14" hasCustomPrompt="1"/>
          </p:nvPr>
        </p:nvSpPr>
        <p:spPr>
          <a:xfrm>
            <a:off x="6094800" y="0"/>
            <a:ext cx="6094413" cy="3425825"/>
          </a:xfrm>
          <a:solidFill>
            <a:schemeClr val="bg1">
              <a:lumMod val="95000"/>
            </a:schemeClr>
          </a:solidFill>
        </p:spPr>
        <p:txBody>
          <a:bodyPr tIns="1188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11" name="Picture Placeholder 4"/>
          <p:cNvSpPr>
            <a:spLocks noGrp="1"/>
          </p:cNvSpPr>
          <p:nvPr>
            <p:ph type="pic" sz="quarter" idx="16" hasCustomPrompt="1"/>
          </p:nvPr>
        </p:nvSpPr>
        <p:spPr>
          <a:xfrm>
            <a:off x="6094800" y="3425824"/>
            <a:ext cx="6094413" cy="3432175"/>
          </a:xfrm>
          <a:solidFill>
            <a:schemeClr val="bg1">
              <a:lumMod val="85000"/>
            </a:schemeClr>
          </a:solidFill>
        </p:spPr>
        <p:txBody>
          <a:bodyPr tIns="1188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2" name="Date Placeholder 1" hidden="1"/>
          <p:cNvSpPr>
            <a:spLocks noGrp="1"/>
          </p:cNvSpPr>
          <p:nvPr>
            <p:ph type="dt" sz="half" idx="17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7" name="FLD_Footer"/>
          <p:cNvSpPr>
            <a:spLocks noGrp="1"/>
          </p:cNvSpPr>
          <p:nvPr>
            <p:ph type="ftr" sz="quarter" idx="18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9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4716784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hre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656568" y="391028"/>
            <a:ext cx="5086955" cy="1285875"/>
          </a:xfrm>
        </p:spPr>
        <p:txBody>
          <a:bodyPr rtlCol="0"/>
          <a:lstStyle>
            <a:lvl1pPr>
              <a:defRPr baseline="0">
                <a:solidFill>
                  <a:srgbClr val="006EB6"/>
                </a:solidFill>
              </a:defRPr>
            </a:lvl1pPr>
          </a:lstStyle>
          <a:p>
            <a:pPr rtl="0"/>
            <a:r>
              <a:rPr lang="nn-no"/>
              <a:t>Click to add title in max 2 lines</a:t>
            </a:r>
            <a:endParaRPr lang="sv-SE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5" hasCustomPrompt="1"/>
          </p:nvPr>
        </p:nvSpPr>
        <p:spPr>
          <a:xfrm>
            <a:off x="693738" y="2417762"/>
            <a:ext cx="5050653" cy="3532187"/>
          </a:xfrm>
        </p:spPr>
        <p:txBody>
          <a:bodyPr rtlCol="0"/>
          <a:lstStyle/>
          <a:p>
            <a:pPr lvl="0" rtl="0"/>
            <a:r>
              <a:rPr lang="nn-no"/>
              <a:t>Click to add text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</p:txBody>
      </p:sp>
      <p:sp>
        <p:nvSpPr>
          <p:cNvPr id="9" name="Picture Placeholder 3"/>
          <p:cNvSpPr>
            <a:spLocks noGrp="1"/>
          </p:cNvSpPr>
          <p:nvPr>
            <p:ph type="pic" sz="quarter" idx="14" hasCustomPrompt="1"/>
          </p:nvPr>
        </p:nvSpPr>
        <p:spPr>
          <a:xfrm>
            <a:off x="6094800" y="0"/>
            <a:ext cx="6094413" cy="3425825"/>
          </a:xfrm>
          <a:solidFill>
            <a:schemeClr val="bg1">
              <a:lumMod val="95000"/>
            </a:schemeClr>
          </a:solidFill>
        </p:spPr>
        <p:txBody>
          <a:bodyPr tIns="1188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11" name="Picture Placeholder 4"/>
          <p:cNvSpPr>
            <a:spLocks noGrp="1"/>
          </p:cNvSpPr>
          <p:nvPr>
            <p:ph type="pic" sz="quarter" idx="16" hasCustomPrompt="1"/>
          </p:nvPr>
        </p:nvSpPr>
        <p:spPr>
          <a:xfrm>
            <a:off x="6094801" y="3425823"/>
            <a:ext cx="2699950" cy="3434400"/>
          </a:xfrm>
          <a:solidFill>
            <a:schemeClr val="bg1">
              <a:lumMod val="85000"/>
            </a:schemeClr>
          </a:solidFill>
        </p:spPr>
        <p:txBody>
          <a:bodyPr tIns="1440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13" name="Picture Placeholder 5"/>
          <p:cNvSpPr>
            <a:spLocks noGrp="1"/>
          </p:cNvSpPr>
          <p:nvPr>
            <p:ph type="pic" sz="quarter" idx="17" hasCustomPrompt="1"/>
          </p:nvPr>
        </p:nvSpPr>
        <p:spPr>
          <a:xfrm>
            <a:off x="8794751" y="3425823"/>
            <a:ext cx="3394462" cy="3434400"/>
          </a:xfrm>
          <a:solidFill>
            <a:schemeClr val="bg1">
              <a:lumMod val="75000"/>
            </a:schemeClr>
          </a:solidFill>
        </p:spPr>
        <p:txBody>
          <a:bodyPr tIns="1440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2" name="Date Placeholder 1" hidden="1"/>
          <p:cNvSpPr>
            <a:spLocks noGrp="1"/>
          </p:cNvSpPr>
          <p:nvPr>
            <p:ph type="dt" sz="half" idx="18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7" name="FLD_Footer"/>
          <p:cNvSpPr>
            <a:spLocks noGrp="1"/>
          </p:cNvSpPr>
          <p:nvPr>
            <p:ph type="ftr" sz="quarter" idx="19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20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6367684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8" name="Picture Placeholder 1"/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89601" cy="6858000"/>
          </a:xfrm>
          <a:solidFill>
            <a:schemeClr val="bg1">
              <a:lumMod val="85000"/>
            </a:schemeClr>
          </a:solidFill>
        </p:spPr>
        <p:txBody>
          <a:bodyPr tIns="972000" rtlCol="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6" name="Title 5"/>
          <p:cNvSpPr>
            <a:spLocks noGrp="1"/>
          </p:cNvSpPr>
          <p:nvPr>
            <p:ph type="title" hasCustomPrompt="1"/>
          </p:nvPr>
        </p:nvSpPr>
        <p:spPr>
          <a:xfrm>
            <a:off x="656568" y="391028"/>
            <a:ext cx="5437845" cy="1346332"/>
          </a:xfrm>
        </p:spPr>
        <p:txBody>
          <a:bodyPr rtlCol="0"/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nn-no"/>
              <a:t>Click to add title</a:t>
            </a:r>
            <a:endParaRPr lang="sv-SE"/>
          </a:p>
        </p:txBody>
      </p:sp>
      <p:sp>
        <p:nvSpPr>
          <p:cNvPr id="2" name="Date Placeholder 1" hidden="1"/>
          <p:cNvSpPr>
            <a:spLocks noGrp="1"/>
          </p:cNvSpPr>
          <p:nvPr>
            <p:ph type="dt" sz="half" idx="14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7" name="FLD_Footer"/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17577917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ackground"/>
          <p:cNvSpPr/>
          <p:nvPr userDrawn="1"/>
        </p:nvSpPr>
        <p:spPr>
          <a:xfrm>
            <a:off x="0" y="0"/>
            <a:ext cx="12189600" cy="6858000"/>
          </a:xfrm>
          <a:prstGeom prst="rect">
            <a:avLst/>
          </a:prstGeom>
          <a:solidFill>
            <a:srgbClr val="ADCF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3" name="Date Placeholder 2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11" name="USR_Name"/>
          <p:cNvSpPr>
            <a:spLocks noGrp="1"/>
          </p:cNvSpPr>
          <p:nvPr>
            <p:ph type="body" sz="quarter" idx="13"/>
          </p:nvPr>
        </p:nvSpPr>
        <p:spPr>
          <a:xfrm>
            <a:off x="3394074" y="1915152"/>
            <a:ext cx="8099423" cy="601488"/>
          </a:xfrm>
        </p:spPr>
        <p:txBody>
          <a:bodyPr rtlCol="0" anchor="b" anchorCtr="0"/>
          <a:lstStyle>
            <a:lvl1pPr marL="0" indent="0">
              <a:buFontTx/>
              <a:buNone/>
              <a:defRPr sz="2800" b="1"/>
            </a:lvl1pPr>
          </a:lstStyle>
          <a:p>
            <a:pPr lvl="0" rtl="0"/>
            <a:endParaRPr lang="sv-SE" dirty="0"/>
          </a:p>
        </p:txBody>
      </p:sp>
      <p:sp>
        <p:nvSpPr>
          <p:cNvPr id="14" name="USR_Title"/>
          <p:cNvSpPr>
            <a:spLocks noGrp="1"/>
          </p:cNvSpPr>
          <p:nvPr>
            <p:ph type="body" sz="quarter" idx="14"/>
          </p:nvPr>
        </p:nvSpPr>
        <p:spPr>
          <a:xfrm>
            <a:off x="3394075" y="2630186"/>
            <a:ext cx="8099421" cy="445700"/>
          </a:xfrm>
        </p:spPr>
        <p:txBody>
          <a:bodyPr rtlCol="0"/>
          <a:lstStyle>
            <a:lvl1pPr marL="0" indent="0">
              <a:buNone/>
              <a:defRPr sz="2800"/>
            </a:lvl1pPr>
          </a:lstStyle>
          <a:p>
            <a:pPr lvl="0" rtl="0"/>
            <a:endParaRPr lang="sv-SE" dirty="0"/>
          </a:p>
        </p:txBody>
      </p:sp>
      <p:sp>
        <p:nvSpPr>
          <p:cNvPr id="16" name="USR_Email"/>
          <p:cNvSpPr>
            <a:spLocks noGrp="1"/>
          </p:cNvSpPr>
          <p:nvPr>
            <p:ph type="body" sz="quarter" idx="15"/>
          </p:nvPr>
        </p:nvSpPr>
        <p:spPr>
          <a:xfrm>
            <a:off x="3394074" y="3166672"/>
            <a:ext cx="8099425" cy="484188"/>
          </a:xfrm>
        </p:spPr>
        <p:txBody>
          <a:bodyPr rtlCol="0"/>
          <a:lstStyle>
            <a:lvl1pPr marL="0" indent="0">
              <a:buNone/>
              <a:defRPr sz="2800" b="1" baseline="0"/>
            </a:lvl1pPr>
          </a:lstStyle>
          <a:p>
            <a:pPr lvl="0" rtl="0"/>
            <a:endParaRPr lang="sv-SE" dirty="0"/>
          </a:p>
        </p:txBody>
      </p:sp>
      <p:sp>
        <p:nvSpPr>
          <p:cNvPr id="17" name="USR_DirectPhone"/>
          <p:cNvSpPr>
            <a:spLocks noGrp="1"/>
          </p:cNvSpPr>
          <p:nvPr>
            <p:ph type="body" sz="quarter" idx="16"/>
          </p:nvPr>
        </p:nvSpPr>
        <p:spPr>
          <a:xfrm>
            <a:off x="3394074" y="3607704"/>
            <a:ext cx="8099425" cy="484188"/>
          </a:xfrm>
        </p:spPr>
        <p:txBody>
          <a:bodyPr rtlCol="0"/>
          <a:lstStyle>
            <a:lvl1pPr marL="0" indent="0">
              <a:buNone/>
              <a:defRPr sz="2800" b="1" baseline="0"/>
            </a:lvl1pPr>
          </a:lstStyle>
          <a:p>
            <a:pPr lvl="0" rtl="0"/>
            <a:endParaRPr lang="sv-SE" dirty="0"/>
          </a:p>
        </p:txBody>
      </p:sp>
      <p:sp>
        <p:nvSpPr>
          <p:cNvPr id="20" name="OFF_companyname"/>
          <p:cNvSpPr>
            <a:spLocks noGrp="1"/>
          </p:cNvSpPr>
          <p:nvPr>
            <p:ph type="body" sz="quarter" idx="18"/>
          </p:nvPr>
        </p:nvSpPr>
        <p:spPr>
          <a:xfrm>
            <a:off x="3394078" y="4426564"/>
            <a:ext cx="8099422" cy="330367"/>
          </a:xfrm>
        </p:spPr>
        <p:txBody>
          <a:bodyPr rtlCol="0" anchor="b" anchorCtr="0"/>
          <a:lstStyle>
            <a:lvl1pPr marL="0" indent="0">
              <a:buNone/>
              <a:defRPr sz="1800" b="1"/>
            </a:lvl1pPr>
          </a:lstStyle>
          <a:p>
            <a:pPr lvl="0" rtl="0"/>
            <a:endParaRPr lang="sv-SE" dirty="0"/>
          </a:p>
        </p:txBody>
      </p:sp>
      <p:sp>
        <p:nvSpPr>
          <p:cNvPr id="19" name="USR_Address"/>
          <p:cNvSpPr>
            <a:spLocks noGrp="1"/>
          </p:cNvSpPr>
          <p:nvPr>
            <p:ph type="body" sz="quarter" idx="17" hasCustomPrompt="1"/>
          </p:nvPr>
        </p:nvSpPr>
        <p:spPr>
          <a:xfrm>
            <a:off x="3394074" y="4757888"/>
            <a:ext cx="8099422" cy="330367"/>
          </a:xfrm>
        </p:spPr>
        <p:txBody>
          <a:bodyPr rtlCol="0" anchor="t" anchorCtr="0"/>
          <a:lstStyle>
            <a:lvl1pPr marL="0" indent="0">
              <a:buNone/>
              <a:defRPr sz="1800"/>
            </a:lvl1pPr>
          </a:lstStyle>
          <a:p>
            <a:pPr lvl="0" rtl="0"/>
            <a:endParaRPr lang="sv-SE"/>
          </a:p>
        </p:txBody>
      </p:sp>
      <p:sp>
        <p:nvSpPr>
          <p:cNvPr id="13" name="Freeform 5"/>
          <p:cNvSpPr>
            <a:spLocks noEditPoints="1"/>
          </p:cNvSpPr>
          <p:nvPr userDrawn="1"/>
        </p:nvSpPr>
        <p:spPr bwMode="auto">
          <a:xfrm>
            <a:off x="699434" y="6288499"/>
            <a:ext cx="317324" cy="317017"/>
          </a:xfrm>
          <a:custGeom>
            <a:avLst/>
            <a:gdLst>
              <a:gd name="T0" fmla="*/ 136 w 272"/>
              <a:gd name="T1" fmla="*/ 0 h 273"/>
              <a:gd name="T2" fmla="*/ 58 w 272"/>
              <a:gd name="T3" fmla="*/ 25 h 273"/>
              <a:gd name="T4" fmla="*/ 127 w 272"/>
              <a:gd name="T5" fmla="*/ 177 h 273"/>
              <a:gd name="T6" fmla="*/ 131 w 272"/>
              <a:gd name="T7" fmla="*/ 182 h 273"/>
              <a:gd name="T8" fmla="*/ 131 w 272"/>
              <a:gd name="T9" fmla="*/ 182 h 273"/>
              <a:gd name="T10" fmla="*/ 119 w 272"/>
              <a:gd name="T11" fmla="*/ 182 h 273"/>
              <a:gd name="T12" fmla="*/ 119 w 272"/>
              <a:gd name="T13" fmla="*/ 182 h 273"/>
              <a:gd name="T14" fmla="*/ 109 w 272"/>
              <a:gd name="T15" fmla="*/ 175 h 273"/>
              <a:gd name="T16" fmla="*/ 45 w 272"/>
              <a:gd name="T17" fmla="*/ 35 h 273"/>
              <a:gd name="T18" fmla="*/ 33 w 272"/>
              <a:gd name="T19" fmla="*/ 47 h 273"/>
              <a:gd name="T20" fmla="*/ 92 w 272"/>
              <a:gd name="T21" fmla="*/ 177 h 273"/>
              <a:gd name="T22" fmla="*/ 96 w 272"/>
              <a:gd name="T23" fmla="*/ 182 h 273"/>
              <a:gd name="T24" fmla="*/ 96 w 272"/>
              <a:gd name="T25" fmla="*/ 182 h 273"/>
              <a:gd name="T26" fmla="*/ 84 w 272"/>
              <a:gd name="T27" fmla="*/ 182 h 273"/>
              <a:gd name="T28" fmla="*/ 84 w 272"/>
              <a:gd name="T29" fmla="*/ 182 h 273"/>
              <a:gd name="T30" fmla="*/ 74 w 272"/>
              <a:gd name="T31" fmla="*/ 175 h 273"/>
              <a:gd name="T32" fmla="*/ 22 w 272"/>
              <a:gd name="T33" fmla="*/ 62 h 273"/>
              <a:gd name="T34" fmla="*/ 12 w 272"/>
              <a:gd name="T35" fmla="*/ 79 h 273"/>
              <a:gd name="T36" fmla="*/ 57 w 272"/>
              <a:gd name="T37" fmla="*/ 177 h 273"/>
              <a:gd name="T38" fmla="*/ 61 w 272"/>
              <a:gd name="T39" fmla="*/ 182 h 273"/>
              <a:gd name="T40" fmla="*/ 61 w 272"/>
              <a:gd name="T41" fmla="*/ 182 h 273"/>
              <a:gd name="T42" fmla="*/ 48 w 272"/>
              <a:gd name="T43" fmla="*/ 182 h 273"/>
              <a:gd name="T44" fmla="*/ 48 w 272"/>
              <a:gd name="T45" fmla="*/ 182 h 273"/>
              <a:gd name="T46" fmla="*/ 38 w 272"/>
              <a:gd name="T47" fmla="*/ 175 h 273"/>
              <a:gd name="T48" fmla="*/ 4 w 272"/>
              <a:gd name="T49" fmla="*/ 101 h 273"/>
              <a:gd name="T50" fmla="*/ 0 w 272"/>
              <a:gd name="T51" fmla="*/ 130 h 273"/>
              <a:gd name="T52" fmla="*/ 21 w 272"/>
              <a:gd name="T53" fmla="*/ 177 h 273"/>
              <a:gd name="T54" fmla="*/ 25 w 272"/>
              <a:gd name="T55" fmla="*/ 182 h 273"/>
              <a:gd name="T56" fmla="*/ 25 w 272"/>
              <a:gd name="T57" fmla="*/ 182 h 273"/>
              <a:gd name="T58" fmla="*/ 13 w 272"/>
              <a:gd name="T59" fmla="*/ 182 h 273"/>
              <a:gd name="T60" fmla="*/ 7 w 272"/>
              <a:gd name="T61" fmla="*/ 181 h 273"/>
              <a:gd name="T62" fmla="*/ 136 w 272"/>
              <a:gd name="T63" fmla="*/ 273 h 273"/>
              <a:gd name="T64" fmla="*/ 272 w 272"/>
              <a:gd name="T65" fmla="*/ 137 h 273"/>
              <a:gd name="T66" fmla="*/ 136 w 272"/>
              <a:gd name="T67" fmla="*/ 0 h 273"/>
              <a:gd name="T68" fmla="*/ 136 w 272"/>
              <a:gd name="T69" fmla="*/ 253 h 273"/>
              <a:gd name="T70" fmla="*/ 38 w 272"/>
              <a:gd name="T71" fmla="*/ 199 h 273"/>
              <a:gd name="T72" fmla="*/ 182 w 272"/>
              <a:gd name="T73" fmla="*/ 199 h 273"/>
              <a:gd name="T74" fmla="*/ 182 w 272"/>
              <a:gd name="T75" fmla="*/ 199 h 273"/>
              <a:gd name="T76" fmla="*/ 228 w 272"/>
              <a:gd name="T77" fmla="*/ 199 h 273"/>
              <a:gd name="T78" fmla="*/ 202 w 272"/>
              <a:gd name="T79" fmla="*/ 178 h 273"/>
              <a:gd name="T80" fmla="*/ 179 w 272"/>
              <a:gd name="T81" fmla="*/ 182 h 273"/>
              <a:gd name="T82" fmla="*/ 155 w 272"/>
              <a:gd name="T83" fmla="*/ 182 h 273"/>
              <a:gd name="T84" fmla="*/ 155 w 272"/>
              <a:gd name="T85" fmla="*/ 182 h 273"/>
              <a:gd name="T86" fmla="*/ 144 w 272"/>
              <a:gd name="T87" fmla="*/ 175 h 273"/>
              <a:gd name="T88" fmla="*/ 80 w 272"/>
              <a:gd name="T89" fmla="*/ 34 h 273"/>
              <a:gd name="T90" fmla="*/ 136 w 272"/>
              <a:gd name="T91" fmla="*/ 20 h 273"/>
              <a:gd name="T92" fmla="*/ 252 w 272"/>
              <a:gd name="T93" fmla="*/ 137 h 273"/>
              <a:gd name="T94" fmla="*/ 136 w 272"/>
              <a:gd name="T95" fmla="*/ 253 h 2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72" h="273">
                <a:moveTo>
                  <a:pt x="136" y="0"/>
                </a:moveTo>
                <a:cubicBezTo>
                  <a:pt x="107" y="0"/>
                  <a:pt x="80" y="9"/>
                  <a:pt x="58" y="25"/>
                </a:cubicBezTo>
                <a:cubicBezTo>
                  <a:pt x="58" y="25"/>
                  <a:pt x="126" y="174"/>
                  <a:pt x="127" y="177"/>
                </a:cubicBezTo>
                <a:cubicBezTo>
                  <a:pt x="129" y="181"/>
                  <a:pt x="131" y="182"/>
                  <a:pt x="131" y="182"/>
                </a:cubicBezTo>
                <a:cubicBezTo>
                  <a:pt x="131" y="182"/>
                  <a:pt x="131" y="182"/>
                  <a:pt x="131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4" y="182"/>
                  <a:pt x="112" y="181"/>
                  <a:pt x="109" y="175"/>
                </a:cubicBezTo>
                <a:cubicBezTo>
                  <a:pt x="45" y="35"/>
                  <a:pt x="45" y="35"/>
                  <a:pt x="45" y="35"/>
                </a:cubicBezTo>
                <a:cubicBezTo>
                  <a:pt x="41" y="39"/>
                  <a:pt x="37" y="43"/>
                  <a:pt x="33" y="47"/>
                </a:cubicBezTo>
                <a:cubicBezTo>
                  <a:pt x="53" y="91"/>
                  <a:pt x="91" y="174"/>
                  <a:pt x="92" y="177"/>
                </a:cubicBezTo>
                <a:cubicBezTo>
                  <a:pt x="94" y="181"/>
                  <a:pt x="96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78" y="182"/>
                  <a:pt x="76" y="181"/>
                  <a:pt x="74" y="175"/>
                </a:cubicBezTo>
                <a:cubicBezTo>
                  <a:pt x="22" y="62"/>
                  <a:pt x="22" y="62"/>
                  <a:pt x="22" y="62"/>
                </a:cubicBezTo>
                <a:cubicBezTo>
                  <a:pt x="18" y="67"/>
                  <a:pt x="15" y="73"/>
                  <a:pt x="12" y="79"/>
                </a:cubicBezTo>
                <a:cubicBezTo>
                  <a:pt x="32" y="123"/>
                  <a:pt x="55" y="175"/>
                  <a:pt x="57" y="177"/>
                </a:cubicBezTo>
                <a:cubicBezTo>
                  <a:pt x="58" y="181"/>
                  <a:pt x="61" y="182"/>
                  <a:pt x="61" y="182"/>
                </a:cubicBezTo>
                <a:cubicBezTo>
                  <a:pt x="61" y="182"/>
                  <a:pt x="61" y="182"/>
                  <a:pt x="61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3" y="182"/>
                  <a:pt x="41" y="181"/>
                  <a:pt x="38" y="175"/>
                </a:cubicBezTo>
                <a:cubicBezTo>
                  <a:pt x="4" y="101"/>
                  <a:pt x="4" y="101"/>
                  <a:pt x="4" y="101"/>
                </a:cubicBezTo>
                <a:cubicBezTo>
                  <a:pt x="2" y="110"/>
                  <a:pt x="0" y="120"/>
                  <a:pt x="0" y="130"/>
                </a:cubicBezTo>
                <a:cubicBezTo>
                  <a:pt x="11" y="155"/>
                  <a:pt x="21" y="176"/>
                  <a:pt x="21" y="177"/>
                </a:cubicBezTo>
                <a:cubicBezTo>
                  <a:pt x="23" y="181"/>
                  <a:pt x="25" y="182"/>
                  <a:pt x="25" y="182"/>
                </a:cubicBezTo>
                <a:cubicBezTo>
                  <a:pt x="25" y="182"/>
                  <a:pt x="25" y="182"/>
                  <a:pt x="25" y="182"/>
                </a:cubicBezTo>
                <a:cubicBezTo>
                  <a:pt x="13" y="182"/>
                  <a:pt x="13" y="182"/>
                  <a:pt x="13" y="182"/>
                </a:cubicBezTo>
                <a:cubicBezTo>
                  <a:pt x="10" y="182"/>
                  <a:pt x="8" y="182"/>
                  <a:pt x="7" y="181"/>
                </a:cubicBezTo>
                <a:cubicBezTo>
                  <a:pt x="25" y="234"/>
                  <a:pt x="76" y="273"/>
                  <a:pt x="136" y="273"/>
                </a:cubicBezTo>
                <a:cubicBezTo>
                  <a:pt x="211" y="273"/>
                  <a:pt x="272" y="212"/>
                  <a:pt x="272" y="137"/>
                </a:cubicBezTo>
                <a:cubicBezTo>
                  <a:pt x="272" y="61"/>
                  <a:pt x="211" y="0"/>
                  <a:pt x="136" y="0"/>
                </a:cubicBezTo>
                <a:close/>
                <a:moveTo>
                  <a:pt x="136" y="253"/>
                </a:moveTo>
                <a:cubicBezTo>
                  <a:pt x="95" y="253"/>
                  <a:pt x="58" y="232"/>
                  <a:pt x="38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228" y="199"/>
                  <a:pt x="228" y="199"/>
                  <a:pt x="228" y="199"/>
                </a:cubicBezTo>
                <a:cubicBezTo>
                  <a:pt x="202" y="178"/>
                  <a:pt x="202" y="178"/>
                  <a:pt x="202" y="178"/>
                </a:cubicBezTo>
                <a:cubicBezTo>
                  <a:pt x="202" y="178"/>
                  <a:pt x="191" y="182"/>
                  <a:pt x="179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49" y="182"/>
                  <a:pt x="147" y="181"/>
                  <a:pt x="144" y="175"/>
                </a:cubicBezTo>
                <a:cubicBezTo>
                  <a:pt x="80" y="34"/>
                  <a:pt x="80" y="34"/>
                  <a:pt x="80" y="34"/>
                </a:cubicBezTo>
                <a:cubicBezTo>
                  <a:pt x="97" y="25"/>
                  <a:pt x="116" y="20"/>
                  <a:pt x="136" y="20"/>
                </a:cubicBezTo>
                <a:cubicBezTo>
                  <a:pt x="200" y="20"/>
                  <a:pt x="252" y="72"/>
                  <a:pt x="252" y="137"/>
                </a:cubicBezTo>
                <a:cubicBezTo>
                  <a:pt x="252" y="201"/>
                  <a:pt x="200" y="253"/>
                  <a:pt x="136" y="253"/>
                </a:cubicBezTo>
                <a:close/>
              </a:path>
            </a:pathLst>
          </a:custGeom>
          <a:solidFill>
            <a:srgbClr val="006EB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r>
              <a:rPr lang="nn-no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272173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ktangel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6E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ctr"/>
          <a:lstStyle/>
          <a:p>
            <a:pPr algn="ctr" rtl="0"/>
            <a:endParaRPr lang="sv-SE" dirty="0" err="1"/>
          </a:p>
        </p:txBody>
      </p:sp>
      <p:sp>
        <p:nvSpPr>
          <p:cNvPr id="12" name="Picture Placeholder 1"/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noFill/>
        </p:spPr>
        <p:txBody>
          <a:bodyPr tIns="792000" rtlCol="0" anchor="ctr" anchorCtr="0"/>
          <a:lstStyle>
            <a:lvl1pPr marL="0" indent="0" algn="ctr">
              <a:buNone/>
              <a:tabLst>
                <a:tab pos="1700213" algn="l"/>
              </a:tabLst>
              <a:defRPr sz="2200" baseline="0">
                <a:solidFill>
                  <a:srgbClr val="ADCFF1"/>
                </a:solidFill>
              </a:defRPr>
            </a:lvl1pPr>
          </a:lstStyle>
          <a:p>
            <a:pPr rtl="0"/>
            <a:r>
              <a:rPr lang="nn-no"/>
              <a:t>Click here, and insert picture via Images-button in the ribbon</a:t>
            </a:r>
            <a:endParaRPr lang="sv-SE"/>
          </a:p>
        </p:txBody>
      </p:sp>
      <p:sp>
        <p:nvSpPr>
          <p:cNvPr id="2" name="LAN_Thanks"/>
          <p:cNvSpPr>
            <a:spLocks noGrp="1"/>
          </p:cNvSpPr>
          <p:nvPr>
            <p:ph type="title" hasCustomPrompt="1"/>
          </p:nvPr>
        </p:nvSpPr>
        <p:spPr>
          <a:xfrm>
            <a:off x="3326400" y="1639401"/>
            <a:ext cx="8167098" cy="1490661"/>
          </a:xfrm>
        </p:spPr>
        <p:txBody>
          <a:bodyPr rtlCol="0" anchor="t" anchorCtr="0"/>
          <a:lstStyle>
            <a:lvl1pPr>
              <a:defRPr sz="7800">
                <a:solidFill>
                  <a:srgbClr val="ADCFF1"/>
                </a:solidFill>
              </a:defRPr>
            </a:lvl1pPr>
          </a:lstStyle>
          <a:p>
            <a:pPr rtl="0"/>
            <a:r>
              <a:rPr lang="nn-no"/>
              <a:t>Tack.</a:t>
            </a:r>
          </a:p>
        </p:txBody>
      </p:sp>
      <p:sp>
        <p:nvSpPr>
          <p:cNvPr id="8" name="Date Placeholder 7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9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rgbClr val="ADCFF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rgbClr val="ADCFF1"/>
                </a:solidFill>
              </a:defRPr>
            </a:lvl1pPr>
          </a:lstStyle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13" name="Freeform 5"/>
          <p:cNvSpPr>
            <a:spLocks noEditPoints="1"/>
          </p:cNvSpPr>
          <p:nvPr userDrawn="1"/>
        </p:nvSpPr>
        <p:spPr bwMode="auto">
          <a:xfrm>
            <a:off x="699434" y="6288499"/>
            <a:ext cx="317324" cy="317017"/>
          </a:xfrm>
          <a:custGeom>
            <a:avLst/>
            <a:gdLst>
              <a:gd name="T0" fmla="*/ 136 w 272"/>
              <a:gd name="T1" fmla="*/ 0 h 273"/>
              <a:gd name="T2" fmla="*/ 58 w 272"/>
              <a:gd name="T3" fmla="*/ 25 h 273"/>
              <a:gd name="T4" fmla="*/ 127 w 272"/>
              <a:gd name="T5" fmla="*/ 177 h 273"/>
              <a:gd name="T6" fmla="*/ 131 w 272"/>
              <a:gd name="T7" fmla="*/ 182 h 273"/>
              <a:gd name="T8" fmla="*/ 131 w 272"/>
              <a:gd name="T9" fmla="*/ 182 h 273"/>
              <a:gd name="T10" fmla="*/ 119 w 272"/>
              <a:gd name="T11" fmla="*/ 182 h 273"/>
              <a:gd name="T12" fmla="*/ 119 w 272"/>
              <a:gd name="T13" fmla="*/ 182 h 273"/>
              <a:gd name="T14" fmla="*/ 109 w 272"/>
              <a:gd name="T15" fmla="*/ 175 h 273"/>
              <a:gd name="T16" fmla="*/ 45 w 272"/>
              <a:gd name="T17" fmla="*/ 35 h 273"/>
              <a:gd name="T18" fmla="*/ 33 w 272"/>
              <a:gd name="T19" fmla="*/ 47 h 273"/>
              <a:gd name="T20" fmla="*/ 92 w 272"/>
              <a:gd name="T21" fmla="*/ 177 h 273"/>
              <a:gd name="T22" fmla="*/ 96 w 272"/>
              <a:gd name="T23" fmla="*/ 182 h 273"/>
              <a:gd name="T24" fmla="*/ 96 w 272"/>
              <a:gd name="T25" fmla="*/ 182 h 273"/>
              <a:gd name="T26" fmla="*/ 84 w 272"/>
              <a:gd name="T27" fmla="*/ 182 h 273"/>
              <a:gd name="T28" fmla="*/ 84 w 272"/>
              <a:gd name="T29" fmla="*/ 182 h 273"/>
              <a:gd name="T30" fmla="*/ 74 w 272"/>
              <a:gd name="T31" fmla="*/ 175 h 273"/>
              <a:gd name="T32" fmla="*/ 22 w 272"/>
              <a:gd name="T33" fmla="*/ 62 h 273"/>
              <a:gd name="T34" fmla="*/ 12 w 272"/>
              <a:gd name="T35" fmla="*/ 79 h 273"/>
              <a:gd name="T36" fmla="*/ 57 w 272"/>
              <a:gd name="T37" fmla="*/ 177 h 273"/>
              <a:gd name="T38" fmla="*/ 61 w 272"/>
              <a:gd name="T39" fmla="*/ 182 h 273"/>
              <a:gd name="T40" fmla="*/ 61 w 272"/>
              <a:gd name="T41" fmla="*/ 182 h 273"/>
              <a:gd name="T42" fmla="*/ 48 w 272"/>
              <a:gd name="T43" fmla="*/ 182 h 273"/>
              <a:gd name="T44" fmla="*/ 48 w 272"/>
              <a:gd name="T45" fmla="*/ 182 h 273"/>
              <a:gd name="T46" fmla="*/ 38 w 272"/>
              <a:gd name="T47" fmla="*/ 175 h 273"/>
              <a:gd name="T48" fmla="*/ 4 w 272"/>
              <a:gd name="T49" fmla="*/ 101 h 273"/>
              <a:gd name="T50" fmla="*/ 0 w 272"/>
              <a:gd name="T51" fmla="*/ 130 h 273"/>
              <a:gd name="T52" fmla="*/ 21 w 272"/>
              <a:gd name="T53" fmla="*/ 177 h 273"/>
              <a:gd name="T54" fmla="*/ 25 w 272"/>
              <a:gd name="T55" fmla="*/ 182 h 273"/>
              <a:gd name="T56" fmla="*/ 25 w 272"/>
              <a:gd name="T57" fmla="*/ 182 h 273"/>
              <a:gd name="T58" fmla="*/ 13 w 272"/>
              <a:gd name="T59" fmla="*/ 182 h 273"/>
              <a:gd name="T60" fmla="*/ 7 w 272"/>
              <a:gd name="T61" fmla="*/ 181 h 273"/>
              <a:gd name="T62" fmla="*/ 136 w 272"/>
              <a:gd name="T63" fmla="*/ 273 h 273"/>
              <a:gd name="T64" fmla="*/ 272 w 272"/>
              <a:gd name="T65" fmla="*/ 137 h 273"/>
              <a:gd name="T66" fmla="*/ 136 w 272"/>
              <a:gd name="T67" fmla="*/ 0 h 273"/>
              <a:gd name="T68" fmla="*/ 136 w 272"/>
              <a:gd name="T69" fmla="*/ 253 h 273"/>
              <a:gd name="T70" fmla="*/ 38 w 272"/>
              <a:gd name="T71" fmla="*/ 199 h 273"/>
              <a:gd name="T72" fmla="*/ 182 w 272"/>
              <a:gd name="T73" fmla="*/ 199 h 273"/>
              <a:gd name="T74" fmla="*/ 182 w 272"/>
              <a:gd name="T75" fmla="*/ 199 h 273"/>
              <a:gd name="T76" fmla="*/ 228 w 272"/>
              <a:gd name="T77" fmla="*/ 199 h 273"/>
              <a:gd name="T78" fmla="*/ 202 w 272"/>
              <a:gd name="T79" fmla="*/ 178 h 273"/>
              <a:gd name="T80" fmla="*/ 179 w 272"/>
              <a:gd name="T81" fmla="*/ 182 h 273"/>
              <a:gd name="T82" fmla="*/ 155 w 272"/>
              <a:gd name="T83" fmla="*/ 182 h 273"/>
              <a:gd name="T84" fmla="*/ 155 w 272"/>
              <a:gd name="T85" fmla="*/ 182 h 273"/>
              <a:gd name="T86" fmla="*/ 144 w 272"/>
              <a:gd name="T87" fmla="*/ 175 h 273"/>
              <a:gd name="T88" fmla="*/ 80 w 272"/>
              <a:gd name="T89" fmla="*/ 34 h 273"/>
              <a:gd name="T90" fmla="*/ 136 w 272"/>
              <a:gd name="T91" fmla="*/ 20 h 273"/>
              <a:gd name="T92" fmla="*/ 252 w 272"/>
              <a:gd name="T93" fmla="*/ 137 h 273"/>
              <a:gd name="T94" fmla="*/ 136 w 272"/>
              <a:gd name="T95" fmla="*/ 253 h 2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72" h="273">
                <a:moveTo>
                  <a:pt x="136" y="0"/>
                </a:moveTo>
                <a:cubicBezTo>
                  <a:pt x="107" y="0"/>
                  <a:pt x="80" y="9"/>
                  <a:pt x="58" y="25"/>
                </a:cubicBezTo>
                <a:cubicBezTo>
                  <a:pt x="58" y="25"/>
                  <a:pt x="126" y="174"/>
                  <a:pt x="127" y="177"/>
                </a:cubicBezTo>
                <a:cubicBezTo>
                  <a:pt x="129" y="181"/>
                  <a:pt x="131" y="182"/>
                  <a:pt x="131" y="182"/>
                </a:cubicBezTo>
                <a:cubicBezTo>
                  <a:pt x="131" y="182"/>
                  <a:pt x="131" y="182"/>
                  <a:pt x="131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4" y="182"/>
                  <a:pt x="112" y="181"/>
                  <a:pt x="109" y="175"/>
                </a:cubicBezTo>
                <a:cubicBezTo>
                  <a:pt x="45" y="35"/>
                  <a:pt x="45" y="35"/>
                  <a:pt x="45" y="35"/>
                </a:cubicBezTo>
                <a:cubicBezTo>
                  <a:pt x="41" y="39"/>
                  <a:pt x="37" y="43"/>
                  <a:pt x="33" y="47"/>
                </a:cubicBezTo>
                <a:cubicBezTo>
                  <a:pt x="53" y="91"/>
                  <a:pt x="91" y="174"/>
                  <a:pt x="92" y="177"/>
                </a:cubicBezTo>
                <a:cubicBezTo>
                  <a:pt x="94" y="181"/>
                  <a:pt x="96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78" y="182"/>
                  <a:pt x="76" y="181"/>
                  <a:pt x="74" y="175"/>
                </a:cubicBezTo>
                <a:cubicBezTo>
                  <a:pt x="22" y="62"/>
                  <a:pt x="22" y="62"/>
                  <a:pt x="22" y="62"/>
                </a:cubicBezTo>
                <a:cubicBezTo>
                  <a:pt x="18" y="67"/>
                  <a:pt x="15" y="73"/>
                  <a:pt x="12" y="79"/>
                </a:cubicBezTo>
                <a:cubicBezTo>
                  <a:pt x="32" y="123"/>
                  <a:pt x="55" y="175"/>
                  <a:pt x="57" y="177"/>
                </a:cubicBezTo>
                <a:cubicBezTo>
                  <a:pt x="58" y="181"/>
                  <a:pt x="61" y="182"/>
                  <a:pt x="61" y="182"/>
                </a:cubicBezTo>
                <a:cubicBezTo>
                  <a:pt x="61" y="182"/>
                  <a:pt x="61" y="182"/>
                  <a:pt x="61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3" y="182"/>
                  <a:pt x="41" y="181"/>
                  <a:pt x="38" y="175"/>
                </a:cubicBezTo>
                <a:cubicBezTo>
                  <a:pt x="4" y="101"/>
                  <a:pt x="4" y="101"/>
                  <a:pt x="4" y="101"/>
                </a:cubicBezTo>
                <a:cubicBezTo>
                  <a:pt x="2" y="110"/>
                  <a:pt x="0" y="120"/>
                  <a:pt x="0" y="130"/>
                </a:cubicBezTo>
                <a:cubicBezTo>
                  <a:pt x="11" y="155"/>
                  <a:pt x="21" y="176"/>
                  <a:pt x="21" y="177"/>
                </a:cubicBezTo>
                <a:cubicBezTo>
                  <a:pt x="23" y="181"/>
                  <a:pt x="25" y="182"/>
                  <a:pt x="25" y="182"/>
                </a:cubicBezTo>
                <a:cubicBezTo>
                  <a:pt x="25" y="182"/>
                  <a:pt x="25" y="182"/>
                  <a:pt x="25" y="182"/>
                </a:cubicBezTo>
                <a:cubicBezTo>
                  <a:pt x="13" y="182"/>
                  <a:pt x="13" y="182"/>
                  <a:pt x="13" y="182"/>
                </a:cubicBezTo>
                <a:cubicBezTo>
                  <a:pt x="10" y="182"/>
                  <a:pt x="8" y="182"/>
                  <a:pt x="7" y="181"/>
                </a:cubicBezTo>
                <a:cubicBezTo>
                  <a:pt x="25" y="234"/>
                  <a:pt x="76" y="273"/>
                  <a:pt x="136" y="273"/>
                </a:cubicBezTo>
                <a:cubicBezTo>
                  <a:pt x="211" y="273"/>
                  <a:pt x="272" y="212"/>
                  <a:pt x="272" y="137"/>
                </a:cubicBezTo>
                <a:cubicBezTo>
                  <a:pt x="272" y="61"/>
                  <a:pt x="211" y="0"/>
                  <a:pt x="136" y="0"/>
                </a:cubicBezTo>
                <a:close/>
                <a:moveTo>
                  <a:pt x="136" y="253"/>
                </a:moveTo>
                <a:cubicBezTo>
                  <a:pt x="95" y="253"/>
                  <a:pt x="58" y="232"/>
                  <a:pt x="38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228" y="199"/>
                  <a:pt x="228" y="199"/>
                  <a:pt x="228" y="199"/>
                </a:cubicBezTo>
                <a:cubicBezTo>
                  <a:pt x="202" y="178"/>
                  <a:pt x="202" y="178"/>
                  <a:pt x="202" y="178"/>
                </a:cubicBezTo>
                <a:cubicBezTo>
                  <a:pt x="202" y="178"/>
                  <a:pt x="191" y="182"/>
                  <a:pt x="179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49" y="182"/>
                  <a:pt x="147" y="181"/>
                  <a:pt x="144" y="175"/>
                </a:cubicBezTo>
                <a:cubicBezTo>
                  <a:pt x="80" y="34"/>
                  <a:pt x="80" y="34"/>
                  <a:pt x="80" y="34"/>
                </a:cubicBezTo>
                <a:cubicBezTo>
                  <a:pt x="97" y="25"/>
                  <a:pt x="116" y="20"/>
                  <a:pt x="136" y="20"/>
                </a:cubicBezTo>
                <a:cubicBezTo>
                  <a:pt x="200" y="20"/>
                  <a:pt x="252" y="72"/>
                  <a:pt x="252" y="137"/>
                </a:cubicBezTo>
                <a:cubicBezTo>
                  <a:pt x="252" y="201"/>
                  <a:pt x="200" y="253"/>
                  <a:pt x="136" y="253"/>
                </a:cubicBezTo>
                <a:close/>
              </a:path>
            </a:pathLst>
          </a:custGeom>
          <a:solidFill>
            <a:srgbClr val="ADCFF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r>
              <a:rPr lang="nn-no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78048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nn-no"/>
              <a:t>Click to add title in max 2 lines</a:t>
            </a:r>
            <a:endParaRPr lang="sv-SE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9137721" y="6964656"/>
            <a:ext cx="2355779" cy="176724"/>
          </a:xfrm>
        </p:spPr>
        <p:txBody>
          <a:bodyPr rtlCol="0"/>
          <a:lstStyle>
            <a:lvl1pPr>
              <a:defRPr sz="100">
                <a:solidFill>
                  <a:schemeClr val="bg1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4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9452567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 hidden="1"/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</p:spPr>
        <p:txBody>
          <a:bodyPr rtlCol="0"/>
          <a:lstStyle>
            <a:lvl1pPr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3" name="FLD_Footer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sv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sv-SE"/>
              <a:t>‹#›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11985225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User gu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/>
          <p:cNvSpPr txBox="1">
            <a:spLocks/>
          </p:cNvSpPr>
          <p:nvPr userDrawn="1"/>
        </p:nvSpPr>
        <p:spPr>
          <a:xfrm>
            <a:off x="663759" y="375883"/>
            <a:ext cx="10931524" cy="61458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600" b="1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nn-no" sz="4800">
                <a:solidFill>
                  <a:schemeClr val="accent2"/>
                </a:solidFill>
                <a:latin typeface="+mj-lt"/>
                <a:cs typeface="Arial" panose="020B0604020202020204" pitchFamily="34" charset="0"/>
              </a:rPr>
              <a:t>User guide – delete before use</a:t>
            </a:r>
            <a:endParaRPr lang="sv-SE" sz="4800" dirty="0">
              <a:solidFill>
                <a:schemeClr val="accent2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14" name="AutoShape 4"/>
          <p:cNvSpPr>
            <a:spLocks/>
          </p:cNvSpPr>
          <p:nvPr userDrawn="1"/>
        </p:nvSpPr>
        <p:spPr bwMode="gray">
          <a:xfrm>
            <a:off x="7456919" y="3114505"/>
            <a:ext cx="2160000" cy="1138773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  <a:effectLst/>
        </p:spPr>
        <p:txBody>
          <a:bodyPr wrap="square" lIns="0" tIns="0" rIns="0" bIns="0" rtlCol="0">
            <a:spAutoFit/>
          </a:bodyPr>
          <a:lstStyle/>
          <a:p>
            <a:pPr rtl="0" fontAlgn="auto">
              <a:spcBef>
                <a:spcPts val="0"/>
              </a:spcBef>
              <a:spcAft>
                <a:spcPts val="600"/>
              </a:spcAft>
              <a:buFont typeface="+mj-lt"/>
              <a:buNone/>
              <a:defRPr/>
            </a:pPr>
            <a:r>
              <a:rPr lang="nn-no" sz="10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Guides</a:t>
            </a:r>
            <a:endParaRPr lang="sv-SE"/>
          </a:p>
          <a:p>
            <a:pPr rtl="0" eaLnBrk="1" fontAlgn="auto" hangingPunct="1">
              <a:spcBef>
                <a:spcPts val="0"/>
              </a:spcBef>
              <a:spcAft>
                <a:spcPts val="240"/>
              </a:spcAft>
              <a:buFont typeface="+mj-lt"/>
              <a:buNone/>
              <a:defRPr/>
            </a:pP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To view drawing guides</a:t>
            </a:r>
            <a:endParaRPr lang="sv-SE"/>
          </a:p>
          <a:p>
            <a:pPr rtl="0" eaLnBrk="1" fontAlgn="auto" hangingPunct="1">
              <a:spcBef>
                <a:spcPts val="0"/>
              </a:spcBef>
              <a:spcAft>
                <a:spcPts val="240"/>
              </a:spcAft>
              <a:buFont typeface="+mj-lt"/>
              <a:buNone/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1.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Click the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View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tab, set </a:t>
            </a:r>
            <a:br>
              <a:rPr lang="en-GB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tick mark next to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Guides</a:t>
            </a:r>
            <a:endParaRPr lang="sv-SE"/>
          </a:p>
          <a:p>
            <a:pPr rtl="0" eaLnBrk="1" fontAlgn="auto" hangingPunct="1">
              <a:spcBef>
                <a:spcPts val="0"/>
              </a:spcBef>
              <a:spcAft>
                <a:spcPts val="240"/>
              </a:spcAft>
              <a:buFont typeface="+mj-lt"/>
              <a:buNone/>
              <a:defRPr/>
            </a:pPr>
            <a:endParaRPr lang="sv-SE" sz="900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rtl="0" eaLnBrk="1" hangingPunct="1">
              <a:spcBef>
                <a:spcPts val="0"/>
              </a:spcBef>
              <a:spcAft>
                <a:spcPts val="240"/>
              </a:spcAft>
              <a:buFont typeface="+mj-lt"/>
              <a:buNone/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Hint: Alt + F9 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for quick </a:t>
            </a:r>
            <a:br>
              <a:rPr lang="en-GB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viewing of guides</a:t>
            </a:r>
            <a:endParaRPr lang="sv-SE"/>
          </a:p>
        </p:txBody>
      </p:sp>
      <p:sp>
        <p:nvSpPr>
          <p:cNvPr id="15" name="Text Box 48"/>
          <p:cNvSpPr txBox="1">
            <a:spLocks noChangeArrowheads="1"/>
          </p:cNvSpPr>
          <p:nvPr userDrawn="1"/>
        </p:nvSpPr>
        <p:spPr bwMode="auto">
          <a:xfrm>
            <a:off x="7456919" y="1409700"/>
            <a:ext cx="2160000" cy="1585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144000" bIns="0" rtlCol="0" anchor="t" anchorCtr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rtl="0" eaLnBrk="1" hangingPunct="1">
              <a:spcAft>
                <a:spcPts val="600"/>
              </a:spcAft>
              <a:defRPr/>
            </a:pPr>
            <a:r>
              <a:rPr lang="nn-no" sz="10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Change slide number, </a:t>
            </a:r>
            <a:br>
              <a:rPr lang="en-GB" sz="10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10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date and footer</a:t>
            </a:r>
            <a:endParaRPr lang="sv-SE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nn-no" sz="900" b="0" kern="1200" noProof="1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rPr>
              <a:t>Do this at the very end, so you get </a:t>
            </a:r>
            <a:br>
              <a:rPr lang="en-GB" sz="900" b="0" kern="1200" noProof="1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rPr>
            </a:br>
            <a:r>
              <a:rPr lang="nn-no" sz="900" b="0" kern="1200" noProof="1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rPr>
              <a:t>all the corrections with you</a:t>
            </a:r>
            <a:endParaRPr lang="sv-SE"/>
          </a:p>
          <a:p>
            <a:pPr rtl="0" eaLnBrk="1" hangingPunct="1">
              <a:spcAft>
                <a:spcPts val="600"/>
              </a:spcAft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1. 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Click the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Insert tab</a:t>
            </a:r>
            <a:endParaRPr lang="sv-SE" altLang="da-DK" sz="900" strike="sngStrike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rtl="0" eaLnBrk="1" hangingPunct="1">
              <a:spcAft>
                <a:spcPts val="600"/>
              </a:spcAft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2. 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Click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on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Header and Footer </a:t>
            </a:r>
            <a:br>
              <a:rPr lang="en-GB" altLang="da-DK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(write the desired text)</a:t>
            </a:r>
            <a:endParaRPr lang="sv-SE"/>
          </a:p>
          <a:p>
            <a:pPr rtl="0" eaLnBrk="1" hangingPunct="1">
              <a:spcAft>
                <a:spcPts val="600"/>
              </a:spcAft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3. 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Click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Apply to All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or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Apply 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if </a:t>
            </a:r>
            <a:br>
              <a:rPr lang="en-GB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only used on one slide</a:t>
            </a:r>
            <a:endParaRPr lang="sv-SE"/>
          </a:p>
        </p:txBody>
      </p:sp>
      <p:sp>
        <p:nvSpPr>
          <p:cNvPr id="18" name="AutoShape 4"/>
          <p:cNvSpPr>
            <a:spLocks/>
          </p:cNvSpPr>
          <p:nvPr userDrawn="1"/>
        </p:nvSpPr>
        <p:spPr bwMode="gray">
          <a:xfrm>
            <a:off x="4359622" y="1409700"/>
            <a:ext cx="2160000" cy="784830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  <a:effectLst/>
        </p:spPr>
        <p:txBody>
          <a:bodyPr wrap="square" lIns="0" tIns="0" rIns="0" bIns="0" rtlCol="0">
            <a:spAutoFit/>
          </a:bodyPr>
          <a:lstStyle/>
          <a:p>
            <a:pPr rtl="0" fontAlgn="auto">
              <a:spcBef>
                <a:spcPts val="0"/>
              </a:spcBef>
              <a:spcAft>
                <a:spcPts val="600"/>
              </a:spcAft>
              <a:buFont typeface="+mj-lt"/>
              <a:buNone/>
              <a:defRPr/>
            </a:pPr>
            <a:r>
              <a:rPr lang="nn-no" sz="10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Insert picture</a:t>
            </a:r>
            <a:endParaRPr lang="sv-SE"/>
          </a:p>
          <a:p>
            <a:pPr rtl="0" eaLnBrk="1" fontAlgn="auto" hangingPunct="1">
              <a:spcBef>
                <a:spcPts val="0"/>
              </a:spcBef>
              <a:spcAft>
                <a:spcPts val="240"/>
              </a:spcAft>
              <a:buFont typeface="+mj-lt"/>
              <a:buNone/>
              <a:defRPr/>
            </a:pP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On slides with picture placeholder, </a:t>
            </a:r>
            <a:br>
              <a:rPr lang="en-GB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click on the picture placeholder and </a:t>
            </a:r>
            <a:br>
              <a:rPr lang="en-GB" sz="900" baseline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/>
              <a:t>insert picture via </a:t>
            </a:r>
            <a:r>
              <a:rPr lang="nn-no" sz="900" b="1"/>
              <a:t>Add Images</a:t>
            </a:r>
            <a:r>
              <a:rPr lang="nn-no" sz="900"/>
              <a:t>-button </a:t>
            </a:r>
            <a:br>
              <a:rPr lang="en-GB" sz="900" dirty="0"/>
            </a:br>
            <a:r>
              <a:rPr lang="nn-no" sz="900"/>
              <a:t>in the </a:t>
            </a:r>
            <a:r>
              <a:rPr lang="nn-no" sz="900" b="1"/>
              <a:t>NORDEN-</a:t>
            </a:r>
            <a:r>
              <a:rPr lang="nn-no" sz="900"/>
              <a:t>TAB</a:t>
            </a:r>
            <a:endParaRPr lang="sv-SE" sz="900" b="1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2" name="TextBox 12"/>
          <p:cNvSpPr txBox="1">
            <a:spLocks noChangeArrowheads="1"/>
          </p:cNvSpPr>
          <p:nvPr userDrawn="1"/>
        </p:nvSpPr>
        <p:spPr bwMode="auto">
          <a:xfrm>
            <a:off x="4359622" y="2220228"/>
            <a:ext cx="2160000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rtlCol="0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l" rtl="0" eaLnBrk="1" hangingPunct="1">
              <a:spcBef>
                <a:spcPts val="0"/>
              </a:spcBef>
              <a:spcAft>
                <a:spcPts val="600"/>
              </a:spcAft>
              <a:buFontTx/>
              <a:buNone/>
              <a:defRPr/>
            </a:pPr>
            <a:endParaRPr lang="sv-SE" sz="1000" b="1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algn="l" rtl="0" eaLnBrk="1" hangingPunct="1">
              <a:spcBef>
                <a:spcPts val="0"/>
              </a:spcBef>
              <a:spcAft>
                <a:spcPts val="600"/>
              </a:spcAft>
              <a:buFontTx/>
              <a:buNone/>
              <a:defRPr/>
            </a:pPr>
            <a:r>
              <a:rPr lang="nn-no" sz="10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Change picture</a:t>
            </a:r>
            <a:endParaRPr lang="sv-SE" sz="1000" b="1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algn="l" rtl="0" eaLnBrk="1" hangingPunct="1">
              <a:spcBef>
                <a:spcPts val="0"/>
              </a:spcBef>
              <a:spcAft>
                <a:spcPts val="600"/>
              </a:spcAft>
              <a:buFontTx/>
              <a:buNone/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1. 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Click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nn-no" sz="900" b="1">
                <a:latin typeface="+mn-lt"/>
              </a:rPr>
              <a:t>NORDEN</a:t>
            </a:r>
            <a:r>
              <a:rPr lang="nn-no" sz="900" b="0">
                <a:latin typeface="+mn-lt"/>
              </a:rPr>
              <a:t>-TAB and</a:t>
            </a:r>
            <a:r>
              <a:rPr lang="nn-no" sz="900">
                <a:latin typeface="+mn-lt"/>
              </a:rPr>
              <a:t> 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click </a:t>
            </a:r>
            <a:br>
              <a:rPr lang="en-GB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Images Tools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drop down button, </a:t>
            </a:r>
            <a:br>
              <a:rPr lang="en-GB" sz="900" b="0" baseline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choose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Crop 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to change</a:t>
            </a:r>
            <a:r>
              <a:rPr lang="nn-no" sz="900" b="0" kern="1200" noProof="1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rPr>
              <a:t> size or</a:t>
            </a:r>
            <a:r>
              <a:rPr lang="nn-no" sz="900" b="0" strike="noStrike" kern="1200" noProof="1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rPr>
              <a:t> </a:t>
            </a:r>
            <a:r>
              <a:rPr lang="nn-no" sz="900" b="0" strike="noStrike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focus</a:t>
            </a:r>
            <a:br>
              <a:rPr lang="en-GB" sz="900" b="0" strike="noStrike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of the picture</a:t>
            </a:r>
            <a:endParaRPr lang="sv-SE" sz="900" b="0" strike="sngStrike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algn="l" rtl="0" eaLnBrk="1" hangingPunct="1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2. 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If you want to scale the picture, </a:t>
            </a:r>
            <a:br>
              <a:rPr lang="en-GB" altLang="da-DK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hold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SHIFT-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key down while </a:t>
            </a:r>
            <a:br>
              <a:rPr lang="en-GB" altLang="da-DK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dragging the corners of the </a:t>
            </a:r>
            <a:r>
              <a:rPr lang="nn-no" sz="900" b="0" kern="1200" noProof="1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rPr>
              <a:t>picture</a:t>
            </a:r>
            <a:endParaRPr lang="sv-SE"/>
          </a:p>
          <a:p>
            <a:pPr algn="l" rtl="0" eaLnBrk="1" hangingPunct="1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Hint: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If you delete the picture and </a:t>
            </a:r>
            <a:br>
              <a:rPr lang="en-GB" altLang="da-DK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insert a new one, the picture may </a:t>
            </a:r>
            <a:br>
              <a:rPr lang="en-GB" altLang="da-DK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lie in front of the text or graphic</a:t>
            </a:r>
            <a:r>
              <a:rPr lang="nn-no" sz="900" b="0" strike="noStrike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,</a:t>
            </a:r>
            <a:r>
              <a:rPr lang="nn-no" sz="900" b="0" strike="sngStrike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</a:t>
            </a:r>
            <a:br>
              <a:rPr lang="en-GB" altLang="da-DK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strike="noStrike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if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this happens, select the picture, </a:t>
            </a:r>
            <a:br>
              <a:rPr lang="en-GB" altLang="da-DK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right-click and choose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Send to Back</a:t>
            </a:r>
            <a:endParaRPr lang="sv-SE"/>
          </a:p>
          <a:p>
            <a:pPr algn="l" rtl="0" eaLnBrk="1" hangingPunct="1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endParaRPr lang="sv-SE" altLang="da-DK" sz="900" b="0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2" name="Text Box 48"/>
          <p:cNvSpPr txBox="1">
            <a:spLocks noChangeArrowheads="1"/>
          </p:cNvSpPr>
          <p:nvPr userDrawn="1"/>
        </p:nvSpPr>
        <p:spPr bwMode="auto">
          <a:xfrm>
            <a:off x="693739" y="3277385"/>
            <a:ext cx="2160000" cy="1215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144000" bIns="0" rtlCol="0" anchor="t" anchorCtr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rtl="0" eaLnBrk="1" hangingPunct="1">
              <a:spcAft>
                <a:spcPts val="600"/>
              </a:spcAft>
              <a:defRPr/>
            </a:pPr>
            <a:r>
              <a:rPr lang="nn-no" sz="10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Use layouts</a:t>
            </a:r>
            <a:endParaRPr lang="sv-SE"/>
          </a:p>
          <a:p>
            <a:pPr rtl="0" eaLnBrk="1" hangingPunct="1">
              <a:spcAft>
                <a:spcPts val="600"/>
              </a:spcAft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1. 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Click the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Home tab</a:t>
            </a:r>
            <a:endParaRPr lang="sv-SE" altLang="da-DK" sz="900" b="0" strike="sngStrike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rtl="0" eaLnBrk="1" hangingPunct="1">
              <a:spcAft>
                <a:spcPts val="600"/>
              </a:spcAft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2. 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Click the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New Slide 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menu to insert new slide</a:t>
            </a:r>
            <a:endParaRPr lang="sv-SE"/>
          </a:p>
          <a:p>
            <a:pPr rtl="0" eaLnBrk="1" hangingPunct="1">
              <a:spcAft>
                <a:spcPts val="240"/>
              </a:spcAft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3. 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Choose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Layout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to change an appropriate layout from the </a:t>
            </a:r>
            <a:br>
              <a:rPr lang="en-GB" altLang="da-DK" sz="900" baseline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strike="noStrike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"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drop down</a:t>
            </a:r>
            <a:r>
              <a:rPr lang="nn-no" sz="900" strike="noStrike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"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menu </a:t>
            </a:r>
            <a:endParaRPr lang="sv-SE" sz="900" b="1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7" name="AutoShape 4"/>
          <p:cNvSpPr>
            <a:spLocks/>
          </p:cNvSpPr>
          <p:nvPr userDrawn="1"/>
        </p:nvSpPr>
        <p:spPr bwMode="gray">
          <a:xfrm>
            <a:off x="706058" y="4709084"/>
            <a:ext cx="2160000" cy="913070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  <a:effectLst/>
        </p:spPr>
        <p:txBody>
          <a:bodyPr wrap="square" lIns="0" tIns="0" rIns="0" bIns="0" rtlCol="0">
            <a:spAutoFit/>
          </a:bodyPr>
          <a:lstStyle/>
          <a:p>
            <a:pPr rtl="0" fontAlgn="auto">
              <a:spcBef>
                <a:spcPts val="0"/>
              </a:spcBef>
              <a:spcAft>
                <a:spcPts val="600"/>
              </a:spcAft>
              <a:buFont typeface="+mj-lt"/>
              <a:buNone/>
              <a:defRPr/>
            </a:pPr>
            <a:r>
              <a:rPr lang="nn-no" sz="10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Reset slide</a:t>
            </a:r>
            <a:endParaRPr lang="sv-SE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None/>
              <a:tabLst/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1.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Click the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Home tab</a:t>
            </a:r>
            <a:endParaRPr lang="sv-SE" altLang="da-DK" sz="900" strike="sngStrike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"/>
              </a:spcAft>
              <a:buClrTx/>
              <a:buSzTx/>
              <a:buFont typeface="+mj-lt"/>
              <a:buNone/>
              <a:tabLst/>
              <a:defRPr/>
            </a:pP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2. 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Click the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Reset 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menu to reset</a:t>
            </a:r>
            <a:endParaRPr lang="sv-SE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"/>
              </a:spcAft>
              <a:buClrTx/>
              <a:buSzTx/>
              <a:buFont typeface="+mj-lt"/>
              <a:buNone/>
              <a:tabLst/>
              <a:defRPr/>
            </a:pP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position, size and formatting of the</a:t>
            </a:r>
            <a:endParaRPr lang="sv-SE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"/>
              </a:spcAft>
              <a:buClrTx/>
              <a:buSzTx/>
              <a:buFont typeface="+mj-lt"/>
              <a:buNone/>
              <a:tabLst/>
              <a:defRPr/>
            </a:pP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slide placeholders to their default settings</a:t>
            </a:r>
            <a:endParaRPr lang="sv-SE" altLang="da-DK" sz="900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6" name="Rectangle 4"/>
          <p:cNvSpPr>
            <a:spLocks noChangeArrowheads="1"/>
          </p:cNvSpPr>
          <p:nvPr userDrawn="1"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/>
          <a:p>
            <a:pPr rtl="0"/>
            <a:endParaRPr lang="sv-SE" dirty="0"/>
          </a:p>
        </p:txBody>
      </p:sp>
      <p:sp>
        <p:nvSpPr>
          <p:cNvPr id="4" name="Rectangle 2"/>
          <p:cNvSpPr>
            <a:spLocks noChangeArrowheads="1"/>
          </p:cNvSpPr>
          <p:nvPr userDrawn="1"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/>
          <a:p>
            <a:pPr rtl="0"/>
            <a:endParaRPr lang="sv-SE" dirty="0"/>
          </a:p>
        </p:txBody>
      </p:sp>
      <p:sp>
        <p:nvSpPr>
          <p:cNvPr id="29" name="Text Box 48"/>
          <p:cNvSpPr txBox="1">
            <a:spLocks noChangeArrowheads="1"/>
          </p:cNvSpPr>
          <p:nvPr userDrawn="1"/>
        </p:nvSpPr>
        <p:spPr bwMode="auto">
          <a:xfrm>
            <a:off x="693740" y="1409700"/>
            <a:ext cx="2486866" cy="1605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144000" bIns="0" rtlCol="0" anchor="t" anchorCtr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rtl="0" eaLnBrk="1" hangingPunct="1">
              <a:spcAft>
                <a:spcPts val="600"/>
              </a:spcAft>
              <a:defRPr/>
            </a:pPr>
            <a:r>
              <a:rPr lang="nn-no" sz="10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Use text styles</a:t>
            </a:r>
            <a:endParaRPr lang="sv-SE" sz="1000" b="1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rtl="0" eaLnBrk="1" hangingPunct="1">
              <a:spcAft>
                <a:spcPts val="600"/>
              </a:spcAft>
              <a:defRPr/>
            </a:pP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Delete bullet if you want regular text. Click ENTER and then Bullet-button for correct bullet. </a:t>
            </a:r>
            <a:br>
              <a:rPr lang="en-GB" altLang="da-DK" sz="900" b="0" baseline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Use the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TAB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-key to jump through </a:t>
            </a:r>
            <a:br>
              <a:rPr lang="en-GB" altLang="da-DK" sz="900" b="0" baseline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levels. Click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ENTER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, then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TAB</a:t>
            </a: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to switch from </a:t>
            </a:r>
            <a:br>
              <a:rPr lang="en-GB" altLang="da-DK" sz="900" b="0" baseline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one level to the next level</a:t>
            </a:r>
            <a:endParaRPr lang="sv-SE"/>
          </a:p>
          <a:p>
            <a:pPr rtl="0" eaLnBrk="1" hangingPunct="1">
              <a:spcAft>
                <a:spcPts val="240"/>
              </a:spcAft>
              <a:defRPr/>
            </a:pPr>
            <a:r>
              <a:rPr lang="nn-no" sz="900" b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To go back in levels use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SHIFT-TAB</a:t>
            </a:r>
            <a:endParaRPr lang="sv-SE" altLang="da-DK" sz="900" b="1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rtl="0" eaLnBrk="1" hangingPunct="1">
              <a:spcAft>
                <a:spcPts val="240"/>
              </a:spcAft>
              <a:defRPr/>
            </a:pPr>
            <a:endParaRPr lang="sv-SE" sz="900" b="1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  <a:p>
            <a:pPr rtl="0" eaLnBrk="1" hangingPunct="1">
              <a:spcAft>
                <a:spcPts val="240"/>
              </a:spcAft>
              <a:defRPr/>
            </a:pP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Alternatively, </a:t>
            </a: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Increase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and</a:t>
            </a:r>
            <a:br>
              <a:rPr lang="en-GB" sz="900" baseline="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nn-no" sz="900" b="1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Decrease </a:t>
            </a:r>
            <a:r>
              <a:rPr lang="nn-no" sz="900" noProof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list level can be used</a:t>
            </a:r>
            <a:endParaRPr lang="sv-SE" sz="900" noProof="1">
              <a:solidFill>
                <a:schemeClr val="tx1"/>
              </a:solidFill>
              <a:latin typeface="+mn-lt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036522" y="5318642"/>
            <a:ext cx="492452" cy="20041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038544" y="3538594"/>
            <a:ext cx="324764" cy="578237"/>
          </a:xfrm>
          <a:prstGeom prst="rect">
            <a:avLst/>
          </a:prstGeom>
        </p:spPr>
      </p:pic>
      <p:pic>
        <p:nvPicPr>
          <p:cNvPr id="16" name="Billede 15"/>
          <p:cNvPicPr>
            <a:picLocks noChangeAspect="1"/>
          </p:cNvPicPr>
          <p:nvPr userDrawn="1"/>
        </p:nvPicPr>
        <p:blipFill rotWithShape="1">
          <a:blip r:embed="rId4"/>
          <a:srcRect l="36944" r="2272" b="69429"/>
          <a:stretch/>
        </p:blipFill>
        <p:spPr>
          <a:xfrm>
            <a:off x="3034534" y="4208198"/>
            <a:ext cx="593368" cy="192211"/>
          </a:xfrm>
          <a:prstGeom prst="rect">
            <a:avLst/>
          </a:prstGeom>
        </p:spPr>
      </p:pic>
      <p:pic>
        <p:nvPicPr>
          <p:cNvPr id="28" name="Billede 27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005150" y="2651636"/>
            <a:ext cx="549328" cy="285228"/>
          </a:xfrm>
          <a:prstGeom prst="rect">
            <a:avLst/>
          </a:prstGeom>
        </p:spPr>
      </p:pic>
      <p:pic>
        <p:nvPicPr>
          <p:cNvPr id="2" name="Billede 1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6244130" y="3299068"/>
            <a:ext cx="359695" cy="33530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3033346" y="1652716"/>
            <a:ext cx="297872" cy="1833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6244130" y="1609684"/>
            <a:ext cx="379911" cy="5194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6244130" y="2375882"/>
            <a:ext cx="397317" cy="5880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10"/>
          <a:srcRect t="37299" r="32484" b="50317"/>
          <a:stretch/>
        </p:blipFill>
        <p:spPr>
          <a:xfrm>
            <a:off x="6284541" y="3015268"/>
            <a:ext cx="605090" cy="130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399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6568" y="391028"/>
            <a:ext cx="10836932" cy="1285875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pPr rtl="0"/>
            <a:r>
              <a:rPr lang="nn-no"/>
              <a:t>Click to edit Master title style</a:t>
            </a:r>
            <a:endParaRPr lang="sv-S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738" y="2162340"/>
            <a:ext cx="10799761" cy="378761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nn-no"/>
              <a:t>Click to edit Master text styles</a:t>
            </a:r>
            <a:endParaRPr lang="sv-SE"/>
          </a:p>
          <a:p>
            <a:pPr lvl="1" rtl="0"/>
            <a:r>
              <a:rPr lang="nn-no"/>
              <a:t>Second level</a:t>
            </a:r>
            <a:endParaRPr lang="sv-SE"/>
          </a:p>
          <a:p>
            <a:pPr lvl="2" rtl="0"/>
            <a:r>
              <a:rPr lang="nn-no"/>
              <a:t>Third level</a:t>
            </a:r>
            <a:endParaRPr lang="sv-SE"/>
          </a:p>
          <a:p>
            <a:pPr lvl="3" rtl="0"/>
            <a:r>
              <a:rPr lang="nn-no"/>
              <a:t>Fourth level</a:t>
            </a:r>
            <a:endParaRPr lang="sv-SE"/>
          </a:p>
          <a:p>
            <a:pPr lvl="4" rtl="0"/>
            <a:r>
              <a:rPr lang="nn-no"/>
              <a:t>Fifth level</a:t>
            </a:r>
            <a:endParaRPr lang="sv-SE"/>
          </a:p>
          <a:p>
            <a:pPr lvl="5" rtl="0"/>
            <a:r>
              <a:rPr lang="nn-no"/>
              <a:t>Sixth level</a:t>
            </a:r>
            <a:endParaRPr lang="sv-SE"/>
          </a:p>
          <a:p>
            <a:pPr lvl="6" rtl="0"/>
            <a:r>
              <a:rPr lang="nn-no"/>
              <a:t>Seventh level</a:t>
            </a:r>
            <a:endParaRPr lang="sv-SE"/>
          </a:p>
          <a:p>
            <a:pPr lvl="7" rtl="0"/>
            <a:r>
              <a:rPr lang="nn-no"/>
              <a:t>Eight level</a:t>
            </a:r>
            <a:endParaRPr lang="sv-SE"/>
          </a:p>
          <a:p>
            <a:pPr lvl="8" rtl="0"/>
            <a:r>
              <a:rPr lang="nn-no"/>
              <a:t>Night level</a:t>
            </a:r>
            <a:endParaRPr lang="sv-S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137720" y="6321576"/>
            <a:ext cx="2355779" cy="176724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r">
              <a:defRPr sz="100">
                <a:noFill/>
              </a:defRPr>
            </a:lvl1pPr>
          </a:lstStyle>
          <a:p>
            <a:pPr rtl="0"/>
            <a:endParaRPr lang="sv-SE" dirty="0"/>
          </a:p>
        </p:txBody>
      </p:sp>
      <p:sp>
        <p:nvSpPr>
          <p:cNvPr id="5" name="FLD_Footer"/>
          <p:cNvSpPr>
            <a:spLocks noGrp="1"/>
          </p:cNvSpPr>
          <p:nvPr>
            <p:ph type="ftr" sz="quarter" idx="3"/>
          </p:nvPr>
        </p:nvSpPr>
        <p:spPr>
          <a:xfrm>
            <a:off x="3395663" y="6356350"/>
            <a:ext cx="5400675" cy="222501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950">
                <a:solidFill>
                  <a:srgbClr val="006EB6"/>
                </a:solidFill>
              </a:defRPr>
            </a:lvl1pPr>
          </a:lstStyle>
          <a:p>
            <a:pPr rtl="0"/>
            <a:endParaRPr lang="sv-S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96337" y="6356350"/>
            <a:ext cx="2697161" cy="222501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r">
              <a:defRPr sz="950">
                <a:solidFill>
                  <a:srgbClr val="006EB6"/>
                </a:solidFill>
              </a:defRPr>
            </a:lvl1pPr>
          </a:lstStyle>
          <a:p>
            <a:pPr rtl="0"/>
            <a:fld id="{45D37B1E-C366-494F-A587-962AD9AABC83}" type="slidenum">
              <a:rPr lang="sv-SE"/>
              <a:pPr/>
              <a:t>‹#›</a:t>
            </a:fld>
            <a:endParaRPr lang="sv-SE" dirty="0"/>
          </a:p>
        </p:txBody>
      </p:sp>
      <p:sp>
        <p:nvSpPr>
          <p:cNvPr id="10" name="Freeform 5"/>
          <p:cNvSpPr>
            <a:spLocks noEditPoints="1"/>
          </p:cNvSpPr>
          <p:nvPr userDrawn="1"/>
        </p:nvSpPr>
        <p:spPr bwMode="auto">
          <a:xfrm>
            <a:off x="699434" y="6288499"/>
            <a:ext cx="317324" cy="317017"/>
          </a:xfrm>
          <a:custGeom>
            <a:avLst/>
            <a:gdLst>
              <a:gd name="T0" fmla="*/ 136 w 272"/>
              <a:gd name="T1" fmla="*/ 0 h 273"/>
              <a:gd name="T2" fmla="*/ 58 w 272"/>
              <a:gd name="T3" fmla="*/ 25 h 273"/>
              <a:gd name="T4" fmla="*/ 127 w 272"/>
              <a:gd name="T5" fmla="*/ 177 h 273"/>
              <a:gd name="T6" fmla="*/ 131 w 272"/>
              <a:gd name="T7" fmla="*/ 182 h 273"/>
              <a:gd name="T8" fmla="*/ 131 w 272"/>
              <a:gd name="T9" fmla="*/ 182 h 273"/>
              <a:gd name="T10" fmla="*/ 119 w 272"/>
              <a:gd name="T11" fmla="*/ 182 h 273"/>
              <a:gd name="T12" fmla="*/ 119 w 272"/>
              <a:gd name="T13" fmla="*/ 182 h 273"/>
              <a:gd name="T14" fmla="*/ 109 w 272"/>
              <a:gd name="T15" fmla="*/ 175 h 273"/>
              <a:gd name="T16" fmla="*/ 45 w 272"/>
              <a:gd name="T17" fmla="*/ 35 h 273"/>
              <a:gd name="T18" fmla="*/ 33 w 272"/>
              <a:gd name="T19" fmla="*/ 47 h 273"/>
              <a:gd name="T20" fmla="*/ 92 w 272"/>
              <a:gd name="T21" fmla="*/ 177 h 273"/>
              <a:gd name="T22" fmla="*/ 96 w 272"/>
              <a:gd name="T23" fmla="*/ 182 h 273"/>
              <a:gd name="T24" fmla="*/ 96 w 272"/>
              <a:gd name="T25" fmla="*/ 182 h 273"/>
              <a:gd name="T26" fmla="*/ 84 w 272"/>
              <a:gd name="T27" fmla="*/ 182 h 273"/>
              <a:gd name="T28" fmla="*/ 84 w 272"/>
              <a:gd name="T29" fmla="*/ 182 h 273"/>
              <a:gd name="T30" fmla="*/ 74 w 272"/>
              <a:gd name="T31" fmla="*/ 175 h 273"/>
              <a:gd name="T32" fmla="*/ 22 w 272"/>
              <a:gd name="T33" fmla="*/ 62 h 273"/>
              <a:gd name="T34" fmla="*/ 12 w 272"/>
              <a:gd name="T35" fmla="*/ 79 h 273"/>
              <a:gd name="T36" fmla="*/ 57 w 272"/>
              <a:gd name="T37" fmla="*/ 177 h 273"/>
              <a:gd name="T38" fmla="*/ 61 w 272"/>
              <a:gd name="T39" fmla="*/ 182 h 273"/>
              <a:gd name="T40" fmla="*/ 61 w 272"/>
              <a:gd name="T41" fmla="*/ 182 h 273"/>
              <a:gd name="T42" fmla="*/ 48 w 272"/>
              <a:gd name="T43" fmla="*/ 182 h 273"/>
              <a:gd name="T44" fmla="*/ 48 w 272"/>
              <a:gd name="T45" fmla="*/ 182 h 273"/>
              <a:gd name="T46" fmla="*/ 38 w 272"/>
              <a:gd name="T47" fmla="*/ 175 h 273"/>
              <a:gd name="T48" fmla="*/ 4 w 272"/>
              <a:gd name="T49" fmla="*/ 101 h 273"/>
              <a:gd name="T50" fmla="*/ 0 w 272"/>
              <a:gd name="T51" fmla="*/ 130 h 273"/>
              <a:gd name="T52" fmla="*/ 21 w 272"/>
              <a:gd name="T53" fmla="*/ 177 h 273"/>
              <a:gd name="T54" fmla="*/ 25 w 272"/>
              <a:gd name="T55" fmla="*/ 182 h 273"/>
              <a:gd name="T56" fmla="*/ 25 w 272"/>
              <a:gd name="T57" fmla="*/ 182 h 273"/>
              <a:gd name="T58" fmla="*/ 13 w 272"/>
              <a:gd name="T59" fmla="*/ 182 h 273"/>
              <a:gd name="T60" fmla="*/ 7 w 272"/>
              <a:gd name="T61" fmla="*/ 181 h 273"/>
              <a:gd name="T62" fmla="*/ 136 w 272"/>
              <a:gd name="T63" fmla="*/ 273 h 273"/>
              <a:gd name="T64" fmla="*/ 272 w 272"/>
              <a:gd name="T65" fmla="*/ 137 h 273"/>
              <a:gd name="T66" fmla="*/ 136 w 272"/>
              <a:gd name="T67" fmla="*/ 0 h 273"/>
              <a:gd name="T68" fmla="*/ 136 w 272"/>
              <a:gd name="T69" fmla="*/ 253 h 273"/>
              <a:gd name="T70" fmla="*/ 38 w 272"/>
              <a:gd name="T71" fmla="*/ 199 h 273"/>
              <a:gd name="T72" fmla="*/ 182 w 272"/>
              <a:gd name="T73" fmla="*/ 199 h 273"/>
              <a:gd name="T74" fmla="*/ 182 w 272"/>
              <a:gd name="T75" fmla="*/ 199 h 273"/>
              <a:gd name="T76" fmla="*/ 228 w 272"/>
              <a:gd name="T77" fmla="*/ 199 h 273"/>
              <a:gd name="T78" fmla="*/ 202 w 272"/>
              <a:gd name="T79" fmla="*/ 178 h 273"/>
              <a:gd name="T80" fmla="*/ 179 w 272"/>
              <a:gd name="T81" fmla="*/ 182 h 273"/>
              <a:gd name="T82" fmla="*/ 155 w 272"/>
              <a:gd name="T83" fmla="*/ 182 h 273"/>
              <a:gd name="T84" fmla="*/ 155 w 272"/>
              <a:gd name="T85" fmla="*/ 182 h 273"/>
              <a:gd name="T86" fmla="*/ 144 w 272"/>
              <a:gd name="T87" fmla="*/ 175 h 273"/>
              <a:gd name="T88" fmla="*/ 80 w 272"/>
              <a:gd name="T89" fmla="*/ 34 h 273"/>
              <a:gd name="T90" fmla="*/ 136 w 272"/>
              <a:gd name="T91" fmla="*/ 20 h 273"/>
              <a:gd name="T92" fmla="*/ 252 w 272"/>
              <a:gd name="T93" fmla="*/ 137 h 273"/>
              <a:gd name="T94" fmla="*/ 136 w 272"/>
              <a:gd name="T95" fmla="*/ 253 h 2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72" h="273">
                <a:moveTo>
                  <a:pt x="136" y="0"/>
                </a:moveTo>
                <a:cubicBezTo>
                  <a:pt x="107" y="0"/>
                  <a:pt x="80" y="9"/>
                  <a:pt x="58" y="25"/>
                </a:cubicBezTo>
                <a:cubicBezTo>
                  <a:pt x="58" y="25"/>
                  <a:pt x="126" y="174"/>
                  <a:pt x="127" y="177"/>
                </a:cubicBezTo>
                <a:cubicBezTo>
                  <a:pt x="129" y="181"/>
                  <a:pt x="131" y="182"/>
                  <a:pt x="131" y="182"/>
                </a:cubicBezTo>
                <a:cubicBezTo>
                  <a:pt x="131" y="182"/>
                  <a:pt x="131" y="182"/>
                  <a:pt x="131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9" y="182"/>
                  <a:pt x="119" y="182"/>
                  <a:pt x="119" y="182"/>
                </a:cubicBezTo>
                <a:cubicBezTo>
                  <a:pt x="114" y="182"/>
                  <a:pt x="112" y="181"/>
                  <a:pt x="109" y="175"/>
                </a:cubicBezTo>
                <a:cubicBezTo>
                  <a:pt x="45" y="35"/>
                  <a:pt x="45" y="35"/>
                  <a:pt x="45" y="35"/>
                </a:cubicBezTo>
                <a:cubicBezTo>
                  <a:pt x="41" y="39"/>
                  <a:pt x="37" y="43"/>
                  <a:pt x="33" y="47"/>
                </a:cubicBezTo>
                <a:cubicBezTo>
                  <a:pt x="53" y="91"/>
                  <a:pt x="91" y="174"/>
                  <a:pt x="92" y="177"/>
                </a:cubicBezTo>
                <a:cubicBezTo>
                  <a:pt x="94" y="181"/>
                  <a:pt x="96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78" y="182"/>
                  <a:pt x="76" y="181"/>
                  <a:pt x="74" y="175"/>
                </a:cubicBezTo>
                <a:cubicBezTo>
                  <a:pt x="22" y="62"/>
                  <a:pt x="22" y="62"/>
                  <a:pt x="22" y="62"/>
                </a:cubicBezTo>
                <a:cubicBezTo>
                  <a:pt x="18" y="67"/>
                  <a:pt x="15" y="73"/>
                  <a:pt x="12" y="79"/>
                </a:cubicBezTo>
                <a:cubicBezTo>
                  <a:pt x="32" y="123"/>
                  <a:pt x="55" y="175"/>
                  <a:pt x="57" y="177"/>
                </a:cubicBezTo>
                <a:cubicBezTo>
                  <a:pt x="58" y="181"/>
                  <a:pt x="61" y="182"/>
                  <a:pt x="61" y="182"/>
                </a:cubicBezTo>
                <a:cubicBezTo>
                  <a:pt x="61" y="182"/>
                  <a:pt x="61" y="182"/>
                  <a:pt x="61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8" y="182"/>
                  <a:pt x="48" y="182"/>
                  <a:pt x="48" y="182"/>
                </a:cubicBezTo>
                <a:cubicBezTo>
                  <a:pt x="43" y="182"/>
                  <a:pt x="41" y="181"/>
                  <a:pt x="38" y="175"/>
                </a:cubicBezTo>
                <a:cubicBezTo>
                  <a:pt x="4" y="101"/>
                  <a:pt x="4" y="101"/>
                  <a:pt x="4" y="101"/>
                </a:cubicBezTo>
                <a:cubicBezTo>
                  <a:pt x="2" y="110"/>
                  <a:pt x="0" y="120"/>
                  <a:pt x="0" y="130"/>
                </a:cubicBezTo>
                <a:cubicBezTo>
                  <a:pt x="11" y="155"/>
                  <a:pt x="21" y="176"/>
                  <a:pt x="21" y="177"/>
                </a:cubicBezTo>
                <a:cubicBezTo>
                  <a:pt x="23" y="181"/>
                  <a:pt x="25" y="182"/>
                  <a:pt x="25" y="182"/>
                </a:cubicBezTo>
                <a:cubicBezTo>
                  <a:pt x="25" y="182"/>
                  <a:pt x="25" y="182"/>
                  <a:pt x="25" y="182"/>
                </a:cubicBezTo>
                <a:cubicBezTo>
                  <a:pt x="13" y="182"/>
                  <a:pt x="13" y="182"/>
                  <a:pt x="13" y="182"/>
                </a:cubicBezTo>
                <a:cubicBezTo>
                  <a:pt x="10" y="182"/>
                  <a:pt x="8" y="182"/>
                  <a:pt x="7" y="181"/>
                </a:cubicBezTo>
                <a:cubicBezTo>
                  <a:pt x="25" y="234"/>
                  <a:pt x="76" y="273"/>
                  <a:pt x="136" y="273"/>
                </a:cubicBezTo>
                <a:cubicBezTo>
                  <a:pt x="211" y="273"/>
                  <a:pt x="272" y="212"/>
                  <a:pt x="272" y="137"/>
                </a:cubicBezTo>
                <a:cubicBezTo>
                  <a:pt x="272" y="61"/>
                  <a:pt x="211" y="0"/>
                  <a:pt x="136" y="0"/>
                </a:cubicBezTo>
                <a:close/>
                <a:moveTo>
                  <a:pt x="136" y="253"/>
                </a:moveTo>
                <a:cubicBezTo>
                  <a:pt x="95" y="253"/>
                  <a:pt x="58" y="232"/>
                  <a:pt x="38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182" y="199"/>
                  <a:pt x="182" y="199"/>
                  <a:pt x="182" y="199"/>
                </a:cubicBezTo>
                <a:cubicBezTo>
                  <a:pt x="228" y="199"/>
                  <a:pt x="228" y="199"/>
                  <a:pt x="228" y="199"/>
                </a:cubicBezTo>
                <a:cubicBezTo>
                  <a:pt x="202" y="178"/>
                  <a:pt x="202" y="178"/>
                  <a:pt x="202" y="178"/>
                </a:cubicBezTo>
                <a:cubicBezTo>
                  <a:pt x="202" y="178"/>
                  <a:pt x="191" y="182"/>
                  <a:pt x="179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55" y="182"/>
                  <a:pt x="155" y="182"/>
                  <a:pt x="155" y="182"/>
                </a:cubicBezTo>
                <a:cubicBezTo>
                  <a:pt x="149" y="182"/>
                  <a:pt x="147" y="181"/>
                  <a:pt x="144" y="175"/>
                </a:cubicBezTo>
                <a:cubicBezTo>
                  <a:pt x="80" y="34"/>
                  <a:pt x="80" y="34"/>
                  <a:pt x="80" y="34"/>
                </a:cubicBezTo>
                <a:cubicBezTo>
                  <a:pt x="97" y="25"/>
                  <a:pt x="116" y="20"/>
                  <a:pt x="136" y="20"/>
                </a:cubicBezTo>
                <a:cubicBezTo>
                  <a:pt x="200" y="20"/>
                  <a:pt x="252" y="72"/>
                  <a:pt x="252" y="137"/>
                </a:cubicBezTo>
                <a:cubicBezTo>
                  <a:pt x="252" y="201"/>
                  <a:pt x="200" y="253"/>
                  <a:pt x="136" y="253"/>
                </a:cubicBezTo>
                <a:close/>
              </a:path>
            </a:pathLst>
          </a:custGeom>
          <a:solidFill>
            <a:srgbClr val="006EB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r>
              <a:rPr lang="nn-no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3522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59" r:id="rId2"/>
    <p:sldLayoutId id="2147483653" r:id="rId3"/>
    <p:sldLayoutId id="2147483671" r:id="rId4"/>
    <p:sldLayoutId id="2147483666" r:id="rId5"/>
    <p:sldLayoutId id="2147483663" r:id="rId6"/>
    <p:sldLayoutId id="2147483655" r:id="rId7"/>
    <p:sldLayoutId id="2147483649" r:id="rId8"/>
    <p:sldLayoutId id="2147483672" r:id="rId9"/>
    <p:sldLayoutId id="2147483669" r:id="rId10"/>
    <p:sldLayoutId id="2147483664" r:id="rId11"/>
    <p:sldLayoutId id="2147483656" r:id="rId12"/>
    <p:sldLayoutId id="2147483650" r:id="rId13"/>
    <p:sldLayoutId id="2147483673" r:id="rId14"/>
    <p:sldLayoutId id="2147483667" r:id="rId15"/>
    <p:sldLayoutId id="2147483660" r:id="rId16"/>
    <p:sldLayoutId id="2147483657" r:id="rId17"/>
    <p:sldLayoutId id="2147483651" r:id="rId18"/>
    <p:sldLayoutId id="2147483670" r:id="rId19"/>
    <p:sldLayoutId id="2147483661" r:id="rId20"/>
    <p:sldLayoutId id="2147483654" r:id="rId21"/>
    <p:sldLayoutId id="2147483674" r:id="rId22"/>
    <p:sldLayoutId id="2147483668" r:id="rId23"/>
    <p:sldLayoutId id="2147483665" r:id="rId24"/>
    <p:sldLayoutId id="2147483658" r:id="rId25"/>
    <p:sldLayoutId id="2147483652" r:id="rId26"/>
  </p:sldLayoutIdLst>
  <p:hf hdr="0" ftr="0"/>
  <p:txStyles>
    <p:titleStyle>
      <a:lvl1pPr algn="l" defTabSz="914400" rtl="0" eaLnBrk="1" latinLnBrk="0" hangingPunct="1">
        <a:lnSpc>
          <a:spcPct val="87000"/>
        </a:lnSpc>
        <a:spcBef>
          <a:spcPct val="0"/>
        </a:spcBef>
        <a:buNone/>
        <a:defRPr sz="4800" b="1" kern="1200">
          <a:solidFill>
            <a:srgbClr val="006EB6"/>
          </a:solidFill>
          <a:latin typeface="+mj-lt"/>
          <a:ea typeface="+mj-ea"/>
          <a:cs typeface="+mj-cs"/>
        </a:defRPr>
      </a:lvl1pPr>
    </p:titleStyle>
    <p:bodyStyle>
      <a:lvl1pPr marL="468000" indent="-468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―"/>
        <a:defRPr sz="2200" kern="1200">
          <a:solidFill>
            <a:srgbClr val="006EB6"/>
          </a:solidFill>
          <a:latin typeface="+mn-lt"/>
          <a:ea typeface="+mn-ea"/>
          <a:cs typeface="+mn-cs"/>
        </a:defRPr>
      </a:lvl1pPr>
      <a:lvl2pPr marL="720000" indent="-252000" algn="l" defTabSz="914400" rtl="0" eaLnBrk="1" latinLnBrk="0" hangingPunct="1">
        <a:lnSpc>
          <a:spcPct val="100000"/>
        </a:lnSpc>
        <a:spcBef>
          <a:spcPts val="0"/>
        </a:spcBef>
        <a:buFont typeface="Symbol" panose="05050102010706020507" pitchFamily="18" charset="2"/>
        <a:buChar char=""/>
        <a:defRPr sz="2200" kern="1200">
          <a:solidFill>
            <a:srgbClr val="006EB6"/>
          </a:solidFill>
          <a:latin typeface="+mn-lt"/>
          <a:ea typeface="+mn-ea"/>
          <a:cs typeface="+mn-cs"/>
        </a:defRPr>
      </a:lvl2pPr>
      <a:lvl3pPr marL="972000" indent="-252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‒"/>
        <a:defRPr sz="2200" kern="1200">
          <a:solidFill>
            <a:srgbClr val="006EB6"/>
          </a:solidFill>
          <a:latin typeface="+mn-lt"/>
          <a:ea typeface="+mn-ea"/>
          <a:cs typeface="+mn-cs"/>
        </a:defRPr>
      </a:lvl3pPr>
      <a:lvl4pPr marL="1224000" indent="-252000" algn="l" defTabSz="914400" rtl="0" eaLnBrk="1" latinLnBrk="0" hangingPunct="1">
        <a:lnSpc>
          <a:spcPct val="100000"/>
        </a:lnSpc>
        <a:spcBef>
          <a:spcPts val="0"/>
        </a:spcBef>
        <a:buFont typeface="Symbol" panose="05050102010706020507" pitchFamily="18" charset="2"/>
        <a:buChar char="·"/>
        <a:defRPr sz="2200" kern="1200">
          <a:solidFill>
            <a:srgbClr val="006EB6"/>
          </a:solidFill>
          <a:latin typeface="+mn-lt"/>
          <a:ea typeface="+mn-ea"/>
          <a:cs typeface="+mn-cs"/>
        </a:defRPr>
      </a:lvl4pPr>
      <a:lvl5pPr marL="1476000" indent="-252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‒"/>
        <a:defRPr sz="2200" kern="1200" baseline="0">
          <a:solidFill>
            <a:srgbClr val="006EB6"/>
          </a:solidFill>
          <a:latin typeface="+mn-lt"/>
          <a:ea typeface="+mn-ea"/>
          <a:cs typeface="+mn-cs"/>
        </a:defRPr>
      </a:lvl5pPr>
      <a:lvl6pPr marL="1728000" indent="-252000" algn="l" defTabSz="914400" rtl="0" eaLnBrk="1" latinLnBrk="0" hangingPunct="1">
        <a:lnSpc>
          <a:spcPct val="100000"/>
        </a:lnSpc>
        <a:spcBef>
          <a:spcPts val="0"/>
        </a:spcBef>
        <a:buFont typeface="Symbol" panose="05050102010706020507" pitchFamily="18" charset="2"/>
        <a:buChar char="·"/>
        <a:defRPr sz="2200" kern="1200">
          <a:solidFill>
            <a:srgbClr val="006EB6"/>
          </a:solidFill>
          <a:latin typeface="+mn-lt"/>
          <a:ea typeface="+mn-ea"/>
          <a:cs typeface="+mn-cs"/>
        </a:defRPr>
      </a:lvl6pPr>
      <a:lvl7pPr marL="1980000" indent="-252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‒"/>
        <a:defRPr sz="2200" kern="1200">
          <a:solidFill>
            <a:srgbClr val="006EB6"/>
          </a:solidFill>
          <a:latin typeface="+mn-lt"/>
          <a:ea typeface="+mn-ea"/>
          <a:cs typeface="+mn-cs"/>
        </a:defRPr>
      </a:lvl7pPr>
      <a:lvl8pPr marL="2232000" indent="-252000" algn="l" defTabSz="914400" rtl="0" eaLnBrk="1" latinLnBrk="0" hangingPunct="1">
        <a:lnSpc>
          <a:spcPct val="100000"/>
        </a:lnSpc>
        <a:spcBef>
          <a:spcPts val="0"/>
        </a:spcBef>
        <a:buFont typeface="Symbol" panose="05050102010706020507" pitchFamily="18" charset="2"/>
        <a:buChar char="·"/>
        <a:defRPr sz="2200" kern="1200">
          <a:solidFill>
            <a:srgbClr val="006EB6"/>
          </a:solidFill>
          <a:latin typeface="+mn-lt"/>
          <a:ea typeface="+mn-ea"/>
          <a:cs typeface="+mn-cs"/>
        </a:defRPr>
      </a:lvl8pPr>
      <a:lvl9pPr marL="2484000" indent="-252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‒"/>
        <a:defRPr sz="2200" kern="1200">
          <a:solidFill>
            <a:srgbClr val="006EB6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37" userDrawn="1">
          <p15:clr>
            <a:srgbClr val="F26B43"/>
          </p15:clr>
        </p15:guide>
        <p15:guide id="2" pos="2138" userDrawn="1">
          <p15:clr>
            <a:srgbClr val="F26B43"/>
          </p15:clr>
        </p15:guide>
        <p15:guide id="3" orient="horz" pos="253" userDrawn="1">
          <p15:clr>
            <a:srgbClr val="F26B43"/>
          </p15:clr>
        </p15:guide>
        <p15:guide id="4" orient="horz" pos="888" userDrawn="1">
          <p15:clr>
            <a:srgbClr val="F26B43"/>
          </p15:clr>
        </p15:guide>
        <p15:guide id="5" pos="3839" userDrawn="1">
          <p15:clr>
            <a:srgbClr val="F26B43"/>
          </p15:clr>
        </p15:guide>
        <p15:guide id="6" pos="5540" userDrawn="1">
          <p15:clr>
            <a:srgbClr val="F26B43"/>
          </p15:clr>
        </p15:guide>
        <p15:guide id="7" orient="horz" pos="1523" userDrawn="1">
          <p15:clr>
            <a:srgbClr val="F26B43"/>
          </p15:clr>
        </p15:guide>
        <p15:guide id="8" orient="horz" pos="2158" userDrawn="1">
          <p15:clr>
            <a:srgbClr val="F26B43"/>
          </p15:clr>
        </p15:guide>
        <p15:guide id="9" pos="7240" userDrawn="1">
          <p15:clr>
            <a:srgbClr val="F26B43"/>
          </p15:clr>
        </p15:guide>
        <p15:guide id="10" orient="horz" pos="2793" userDrawn="1">
          <p15:clr>
            <a:srgbClr val="F26B43"/>
          </p15:clr>
        </p15:guide>
        <p15:guide id="11" orient="horz" pos="3428" userDrawn="1">
          <p15:clr>
            <a:srgbClr val="F26B43"/>
          </p15:clr>
        </p15:guide>
        <p15:guide id="13" orient="horz" pos="4063" userDrawn="1">
          <p15:clr>
            <a:srgbClr val="F26B43"/>
          </p15:clr>
        </p15:guide>
        <p15:guide id="14" orient="horz" pos="374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.xml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4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5.xml"/><Relationship Id="rId6" Type="http://schemas.openxmlformats.org/officeDocument/2006/relationships/image" Target="../media/image21.pn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6.xml"/><Relationship Id="rId4" Type="http://schemas.openxmlformats.org/officeDocument/2006/relationships/image" Target="../media/image2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solidFill>
            <a:schemeClr val="accent2"/>
          </a:solidFill>
        </p:spPr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3325603" y="1499369"/>
            <a:ext cx="6379505" cy="1661419"/>
          </a:xfrm>
        </p:spPr>
        <p:txBody>
          <a:bodyPr rtlCol="0"/>
          <a:lstStyle/>
          <a:p>
            <a:pPr rtl="0"/>
            <a:r>
              <a:rPr lang="nn-no" sz="6000" dirty="0">
                <a:solidFill>
                  <a:schemeClr val="accent3"/>
                </a:solidFill>
              </a:rPr>
              <a:t>Det digitale </a:t>
            </a:r>
            <a:br>
              <a:rPr lang="en-GB" sz="6000" dirty="0">
                <a:solidFill>
                  <a:schemeClr val="accent3"/>
                </a:solidFill>
              </a:rPr>
            </a:br>
            <a:r>
              <a:rPr lang="nn-no" sz="6000" dirty="0">
                <a:solidFill>
                  <a:schemeClr val="accent3"/>
                </a:solidFill>
              </a:rPr>
              <a:t>liv ditt i dag kan bli </a:t>
            </a:r>
            <a:br>
              <a:rPr lang="en-GB" sz="6000" dirty="0">
                <a:solidFill>
                  <a:schemeClr val="accent3"/>
                </a:solidFill>
              </a:rPr>
            </a:br>
            <a:r>
              <a:rPr lang="nn-no" sz="6000" dirty="0">
                <a:solidFill>
                  <a:schemeClr val="accent3"/>
                </a:solidFill>
              </a:rPr>
              <a:t>arbeidsmiljøet ditt i morgon</a:t>
            </a:r>
            <a:endParaRPr lang="en-GB" sz="6000" dirty="0">
              <a:solidFill>
                <a:schemeClr val="accent3"/>
              </a:solidFill>
            </a:endParaRPr>
          </a:p>
        </p:txBody>
      </p:sp>
      <p:sp>
        <p:nvSpPr>
          <p:cNvPr id="9" name="USR_Name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nn-no">
                <a:solidFill>
                  <a:schemeClr val="accent3"/>
                </a:solidFill>
              </a:rPr>
              <a:t>Leksjon 3 av 6 – «Arbeidsmiljøkunnskap for unge»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5D37B1E-C366-494F-A587-962AD9AABC83}" type="slidenum">
              <a:rPr lang="en-GB" smtClean="0"/>
              <a:pPr/>
              <a:t>1</a:t>
            </a:fld>
            <a:endParaRPr lang="en-GB" dirty="0"/>
          </a:p>
        </p:txBody>
      </p:sp>
      <p:pic>
        <p:nvPicPr>
          <p:cNvPr id="2" name="Bildobjekt 1">
            <a:extLst>
              <a:ext uri="{FF2B5EF4-FFF2-40B4-BE49-F238E27FC236}">
                <a16:creationId xmlns:a16="http://schemas.microsoft.com/office/drawing/2014/main" id="{0D36FE62-F19E-0761-7C5F-A6576A1D16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837" y="336637"/>
            <a:ext cx="2144389" cy="399575"/>
          </a:xfrm>
          <a:prstGeom prst="rect">
            <a:avLst/>
          </a:prstGeom>
        </p:spPr>
      </p:pic>
      <p:pic>
        <p:nvPicPr>
          <p:cNvPr id="3" name="Bild 2">
            <a:extLst>
              <a:ext uri="{FF2B5EF4-FFF2-40B4-BE49-F238E27FC236}">
                <a16:creationId xmlns:a16="http://schemas.microsoft.com/office/drawing/2014/main" id="{1742E72E-7871-CFE6-4459-DEDC071CC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490656" y="5419561"/>
            <a:ext cx="3002843" cy="574262"/>
          </a:xfrm>
          <a:prstGeom prst="rect">
            <a:avLst/>
          </a:prstGeom>
        </p:spPr>
      </p:pic>
      <p:pic>
        <p:nvPicPr>
          <p:cNvPr id="4" name="Bildobjekt 3" descr="En bild som visar text&#10;&#10;Automatiskt genererad beskrivning">
            <a:extLst>
              <a:ext uri="{FF2B5EF4-FFF2-40B4-BE49-F238E27FC236}">
                <a16:creationId xmlns:a16="http://schemas.microsoft.com/office/drawing/2014/main" id="{0D442F06-9B8A-C6AA-72C2-44614A6F9A9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858" y="5799600"/>
            <a:ext cx="1823848" cy="517071"/>
          </a:xfrm>
          <a:prstGeom prst="rect">
            <a:avLst/>
          </a:prstGeom>
        </p:spPr>
      </p:pic>
      <p:pic>
        <p:nvPicPr>
          <p:cNvPr id="5" name="Bildobjekt 4" descr="Swedish agency for work environment">
            <a:extLst>
              <a:ext uri="{FF2B5EF4-FFF2-40B4-BE49-F238E27FC236}">
                <a16:creationId xmlns:a16="http://schemas.microsoft.com/office/drawing/2014/main" id="{AED1D816-4162-3358-96C9-917B7340318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7062" y="5903387"/>
            <a:ext cx="2565673" cy="47807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7834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2B0E0E5F-1F2F-4705-B07D-94FFC7CF7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nn-no" dirty="0"/>
              <a:t>Film digitale</a:t>
            </a:r>
          </a:p>
        </p:txBody>
      </p:sp>
      <p:pic>
        <p:nvPicPr>
          <p:cNvPr id="5" name="1. Digital arbetsmiljö" descr="Filmen er en introduksjon og viser digitale enheter som brukes på jobb, skole og fritid.&#10;">
            <a:hlinkClick r:id="" action="ppaction://media"/>
            <a:extLst>
              <a:ext uri="{FF2B5EF4-FFF2-40B4-BE49-F238E27FC236}">
                <a16:creationId xmlns:a16="http://schemas.microsoft.com/office/drawing/2014/main" id="{F9E086E7-0138-7D38-6B0A-176540BEA1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19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ubrik 5">
            <a:extLst>
              <a:ext uri="{FF2B5EF4-FFF2-40B4-BE49-F238E27FC236}">
                <a16:creationId xmlns:a16="http://schemas.microsoft.com/office/drawing/2014/main" id="{570D9594-351F-4936-BF57-39BF505B3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568" y="391028"/>
            <a:ext cx="8951268" cy="1285875"/>
          </a:xfrm>
        </p:spPr>
        <p:txBody>
          <a:bodyPr rtlCol="0"/>
          <a:lstStyle/>
          <a:p>
            <a:pPr rtl="0"/>
            <a:r>
              <a:rPr lang="nn-no" dirty="0"/>
              <a:t>Øving – </a:t>
            </a:r>
            <a:br>
              <a:rPr lang="sv-SE" dirty="0"/>
            </a:br>
            <a:r>
              <a:rPr lang="nn-no" dirty="0">
                <a:solidFill>
                  <a:schemeClr val="accent2"/>
                </a:solidFill>
              </a:rPr>
              <a:t>eigenvurdering</a:t>
            </a:r>
            <a:r>
              <a:rPr lang="nn-no" dirty="0"/>
              <a:t> av skjermtida di</a:t>
            </a:r>
            <a:endParaRPr lang="da-DK" dirty="0"/>
          </a:p>
        </p:txBody>
      </p:sp>
      <p:sp>
        <p:nvSpPr>
          <p:cNvPr id="2" name="Platshållare för innehåll 1">
            <a:extLst>
              <a:ext uri="{FF2B5EF4-FFF2-40B4-BE49-F238E27FC236}">
                <a16:creationId xmlns:a16="http://schemas.microsoft.com/office/drawing/2014/main" id="{CB18AC39-5F6B-4841-81C8-C6E319DD758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6568" y="2316231"/>
            <a:ext cx="7740144" cy="3532187"/>
          </a:xfrm>
        </p:spPr>
        <p:txBody>
          <a:bodyPr vert="horz" lIns="0" tIns="0" rIns="0" bIns="0" rtlCol="0" anchor="t">
            <a:noAutofit/>
          </a:bodyPr>
          <a:lstStyle/>
          <a:p>
            <a:pPr marL="0" indent="0" rtl="0">
              <a:buNone/>
            </a:pPr>
            <a:r>
              <a:rPr lang="nn-no" sz="2400" dirty="0"/>
              <a:t>Du treng ikkje å vise fram resultatet!</a:t>
            </a:r>
          </a:p>
          <a:p>
            <a:pPr marL="0" indent="0" rtl="0">
              <a:buNone/>
            </a:pPr>
            <a:endParaRPr lang="da-DK" sz="2000" dirty="0"/>
          </a:p>
          <a:p>
            <a:pPr marL="0" indent="0" rtl="0">
              <a:buNone/>
            </a:pPr>
            <a:r>
              <a:rPr lang="nn-no" sz="1800" dirty="0"/>
              <a:t>Når du bruker digitale verktøy, får du nokre gonger</a:t>
            </a:r>
          </a:p>
          <a:p>
            <a:pPr marL="0" indent="0" rtl="0">
              <a:buNone/>
            </a:pPr>
            <a:endParaRPr lang="da-DK" sz="1100" dirty="0"/>
          </a:p>
          <a:p>
            <a:pPr marL="0" indent="0" rtl="0">
              <a:buNone/>
            </a:pPr>
            <a:r>
              <a:rPr lang="nn-no" sz="1800" b="1" dirty="0"/>
              <a:t>A) </a:t>
            </a:r>
            <a:r>
              <a:rPr lang="nn-no" sz="1800" dirty="0"/>
              <a:t>«mobilnakke» eller vondt i nakken</a:t>
            </a:r>
          </a:p>
          <a:p>
            <a:pPr marL="0" indent="0" rtl="0">
              <a:buNone/>
            </a:pPr>
            <a:r>
              <a:rPr lang="nn-no" sz="1800" b="1" dirty="0"/>
              <a:t>B) </a:t>
            </a:r>
            <a:r>
              <a:rPr lang="nn-no" sz="1800" dirty="0"/>
              <a:t>«SMS-tommel» eller vondt i handledda</a:t>
            </a:r>
          </a:p>
          <a:p>
            <a:pPr marL="0" indent="0" rtl="0">
              <a:buNone/>
            </a:pPr>
            <a:r>
              <a:rPr lang="nn-no" sz="1800" b="1" dirty="0"/>
              <a:t>C) </a:t>
            </a:r>
            <a:r>
              <a:rPr lang="nn-no" sz="1800" dirty="0"/>
              <a:t>vondt i ryggen</a:t>
            </a:r>
          </a:p>
          <a:p>
            <a:pPr marL="0" indent="0" rtl="0">
              <a:buNone/>
            </a:pPr>
            <a:r>
              <a:rPr lang="nn-no" sz="1800" b="1" dirty="0"/>
              <a:t>D) </a:t>
            </a:r>
            <a:r>
              <a:rPr lang="nn-no" sz="1800" dirty="0"/>
              <a:t>trøytte auge eller andre plager med auga</a:t>
            </a:r>
          </a:p>
        </p:txBody>
      </p:sp>
      <p:pic>
        <p:nvPicPr>
          <p:cNvPr id="3" name="Bildobjekt 2">
            <a:extLst>
              <a:ext uri="{FF2B5EF4-FFF2-40B4-BE49-F238E27FC236}">
                <a16:creationId xmlns:a16="http://schemas.microsoft.com/office/drawing/2014/main" id="{8BCC1276-A9F7-32B6-F0CB-EF1D83C40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8" t="10346" b="971"/>
          <a:stretch/>
        </p:blipFill>
        <p:spPr>
          <a:xfrm>
            <a:off x="7479604" y="1952231"/>
            <a:ext cx="3675301" cy="462662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04282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ubrik 5">
            <a:extLst>
              <a:ext uri="{FF2B5EF4-FFF2-40B4-BE49-F238E27FC236}">
                <a16:creationId xmlns:a16="http://schemas.microsoft.com/office/drawing/2014/main" id="{570D9594-351F-4936-BF57-39BF505B3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739" y="646938"/>
            <a:ext cx="10814381" cy="1018671"/>
          </a:xfrm>
        </p:spPr>
        <p:txBody>
          <a:bodyPr rtlCol="0"/>
          <a:lstStyle/>
          <a:p>
            <a:pPr rtl="0"/>
            <a:r>
              <a:rPr lang="nn-no" dirty="0"/>
              <a:t>Digitale arbeidsmiljørisikoar</a:t>
            </a:r>
            <a:endParaRPr lang="da-DK" dirty="0"/>
          </a:p>
        </p:txBody>
      </p:sp>
      <p:sp>
        <p:nvSpPr>
          <p:cNvPr id="2" name="Platshållare för innehåll 1">
            <a:extLst>
              <a:ext uri="{FF2B5EF4-FFF2-40B4-BE49-F238E27FC236}">
                <a16:creationId xmlns:a16="http://schemas.microsoft.com/office/drawing/2014/main" id="{CB18AC39-5F6B-4841-81C8-C6E319DD758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3739" y="1593858"/>
            <a:ext cx="10564522" cy="4588890"/>
          </a:xfrm>
        </p:spPr>
        <p:txBody>
          <a:bodyPr vert="horz" lIns="0" tIns="0" rIns="0" bIns="0" rtlCol="0" anchor="t">
            <a:noAutofit/>
          </a:bodyPr>
          <a:lstStyle/>
          <a:p>
            <a:pPr marL="0" indent="0" rtl="0">
              <a:buNone/>
            </a:pPr>
            <a:r>
              <a:rPr lang="nn-no" sz="2000" b="1" dirty="0"/>
              <a:t>Kva trur du er risikoar innanfor digitale arbeidsmiljø?</a:t>
            </a:r>
          </a:p>
          <a:p>
            <a:pPr marL="0" indent="0" rtl="0">
              <a:buNone/>
            </a:pPr>
            <a:endParaRPr lang="sv-SE" sz="1600" b="1" dirty="0"/>
          </a:p>
          <a:p>
            <a:pPr marL="0" indent="0" rtl="0">
              <a:buNone/>
            </a:pPr>
            <a:r>
              <a:rPr lang="nn-no" sz="1800" b="1" dirty="0"/>
              <a:t>Mykje stillesitting</a:t>
            </a:r>
          </a:p>
          <a:p>
            <a:pPr marL="0" indent="0">
              <a:buNone/>
            </a:pPr>
            <a:r>
              <a:rPr lang="nn-NO" sz="1800" dirty="0"/>
              <a:t>Digitalisering kan føre til meir stillesitting på jobben og i fritida. På lang sikt kan dette føre til helseproblem som for eksempel vondt i nakken, ryggen og sjukdommar som hjarte- og karsjukdommar. </a:t>
            </a:r>
            <a:endParaRPr lang="sv-SE" sz="1800" dirty="0"/>
          </a:p>
          <a:p>
            <a:pPr marL="0" indent="0" rtl="0">
              <a:buNone/>
            </a:pPr>
            <a:r>
              <a:rPr lang="nn-no" sz="1800" b="1" dirty="0"/>
              <a:t>Dårleg arbeidsstilling</a:t>
            </a:r>
          </a:p>
          <a:p>
            <a:pPr marL="0" indent="0">
              <a:buNone/>
            </a:pPr>
            <a:r>
              <a:rPr lang="nn-NO" sz="1800" dirty="0"/>
              <a:t>På ein del arbeidsplassar står, sit eller bevegar medarbeidarane seg på ein måte som påverkar kroppen negativt. Dette kan føre til skadar som musearm, mobilnakke og SMS-tommel.</a:t>
            </a:r>
            <a:endParaRPr lang="sv-SE" sz="1800" dirty="0"/>
          </a:p>
          <a:p>
            <a:pPr marL="0" indent="0" rtl="0">
              <a:buNone/>
            </a:pPr>
            <a:r>
              <a:rPr lang="nn-no" sz="1800" b="1" dirty="0"/>
              <a:t>Mykje skjermarbeid</a:t>
            </a:r>
          </a:p>
          <a:p>
            <a:pPr marL="0" indent="0">
              <a:buNone/>
            </a:pPr>
            <a:r>
              <a:rPr lang="nn-NO" sz="1800" dirty="0"/>
              <a:t>Viss du jobbar mykje med skjerm, kan det bli anstrengande for auga. Dette kan gjere at du blir trøytt, får hovudverk og får konsentrasjonsvanskar.</a:t>
            </a:r>
            <a:endParaRPr lang="sv-SE" sz="1800" dirty="0"/>
          </a:p>
          <a:p>
            <a:pPr marL="0" indent="0" rtl="0">
              <a:buNone/>
            </a:pPr>
            <a:r>
              <a:rPr lang="nn-no" sz="1800" b="1" dirty="0"/>
              <a:t>Å alltid vere tilgjengeleg</a:t>
            </a:r>
          </a:p>
          <a:p>
            <a:pPr marL="0" indent="0">
              <a:buNone/>
            </a:pPr>
            <a:r>
              <a:rPr lang="sv-SE" sz="1800" dirty="0"/>
              <a:t>Digital teknologi kan </a:t>
            </a:r>
            <a:r>
              <a:rPr lang="sv-SE" sz="1800" dirty="0" err="1"/>
              <a:t>føre</a:t>
            </a:r>
            <a:r>
              <a:rPr lang="sv-SE" sz="1800" dirty="0"/>
              <a:t> </a:t>
            </a:r>
            <a:r>
              <a:rPr lang="sv-SE" sz="1800" dirty="0" err="1"/>
              <a:t>til</a:t>
            </a:r>
            <a:r>
              <a:rPr lang="sv-SE" sz="1800" dirty="0"/>
              <a:t> at vi </a:t>
            </a:r>
            <a:r>
              <a:rPr lang="sv-SE" sz="1800" dirty="0" err="1"/>
              <a:t>kommuniserer</a:t>
            </a:r>
            <a:r>
              <a:rPr lang="sv-SE" sz="1800" dirty="0"/>
              <a:t> </a:t>
            </a:r>
            <a:r>
              <a:rPr lang="sv-SE" sz="1800" dirty="0" err="1"/>
              <a:t>meir</a:t>
            </a:r>
            <a:r>
              <a:rPr lang="sv-SE" sz="1800" dirty="0"/>
              <a:t>, </a:t>
            </a:r>
            <a:r>
              <a:rPr lang="sv-SE" sz="1800" dirty="0" err="1"/>
              <a:t>og</a:t>
            </a:r>
            <a:r>
              <a:rPr lang="sv-SE" sz="1800" dirty="0"/>
              <a:t> </a:t>
            </a:r>
            <a:r>
              <a:rPr lang="sv-SE" sz="1800" dirty="0" err="1"/>
              <a:t>til</a:t>
            </a:r>
            <a:r>
              <a:rPr lang="sv-SE" sz="1800" dirty="0"/>
              <a:t> krav om å alltid </a:t>
            </a:r>
            <a:r>
              <a:rPr lang="sv-SE" sz="1800" dirty="0" err="1"/>
              <a:t>vere</a:t>
            </a:r>
            <a:r>
              <a:rPr lang="sv-SE" sz="1800" dirty="0"/>
              <a:t> </a:t>
            </a:r>
            <a:r>
              <a:rPr lang="sv-SE" sz="1800" dirty="0" err="1"/>
              <a:t>tilgjengeleg</a:t>
            </a:r>
            <a:r>
              <a:rPr lang="sv-SE" sz="1800" dirty="0"/>
              <a:t> </a:t>
            </a:r>
            <a:r>
              <a:rPr lang="sv-SE" sz="1800" dirty="0" err="1"/>
              <a:t>og</a:t>
            </a:r>
            <a:r>
              <a:rPr lang="sv-SE" sz="1800" dirty="0"/>
              <a:t> </a:t>
            </a:r>
            <a:r>
              <a:rPr lang="sv-SE" sz="1800" dirty="0" err="1"/>
              <a:t>oppdatert</a:t>
            </a:r>
            <a:r>
              <a:rPr lang="sv-SE" sz="1800" dirty="0"/>
              <a:t>. </a:t>
            </a:r>
            <a:r>
              <a:rPr lang="sv-SE" sz="1800" dirty="0" err="1"/>
              <a:t>Dette</a:t>
            </a:r>
            <a:r>
              <a:rPr lang="sv-SE" sz="1800" dirty="0"/>
              <a:t> kan </a:t>
            </a:r>
            <a:r>
              <a:rPr lang="sv-SE" sz="1800" dirty="0" err="1"/>
              <a:t>føre</a:t>
            </a:r>
            <a:r>
              <a:rPr lang="sv-SE" sz="1800" dirty="0"/>
              <a:t> </a:t>
            </a:r>
            <a:r>
              <a:rPr lang="sv-SE" sz="1800" dirty="0" err="1"/>
              <a:t>til</a:t>
            </a:r>
            <a:r>
              <a:rPr lang="sv-SE" sz="1800" dirty="0"/>
              <a:t> </a:t>
            </a:r>
            <a:r>
              <a:rPr lang="sv-SE" sz="1800" dirty="0" err="1"/>
              <a:t>psykososiale</a:t>
            </a:r>
            <a:r>
              <a:rPr lang="sv-SE" sz="1800" dirty="0"/>
              <a:t> belastningar som stress.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50153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ubrik 5">
            <a:extLst>
              <a:ext uri="{FF2B5EF4-FFF2-40B4-BE49-F238E27FC236}">
                <a16:creationId xmlns:a16="http://schemas.microsoft.com/office/drawing/2014/main" id="{570D9594-351F-4936-BF57-39BF505B3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nn-no" dirty="0"/>
              <a:t>Eit friskare </a:t>
            </a:r>
            <a:br>
              <a:rPr lang="sv-SE" dirty="0"/>
            </a:br>
            <a:r>
              <a:rPr lang="nn-no" dirty="0"/>
              <a:t>digitalt arbeidsmiljø</a:t>
            </a:r>
            <a:endParaRPr lang="da-DK" dirty="0"/>
          </a:p>
        </p:txBody>
      </p:sp>
      <p:sp>
        <p:nvSpPr>
          <p:cNvPr id="2" name="Platshållare för innehåll 1">
            <a:extLst>
              <a:ext uri="{FF2B5EF4-FFF2-40B4-BE49-F238E27FC236}">
                <a16:creationId xmlns:a16="http://schemas.microsoft.com/office/drawing/2014/main" id="{CB18AC39-5F6B-4841-81C8-C6E319DD758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56568" y="2180472"/>
            <a:ext cx="5969180" cy="4032251"/>
          </a:xfrm>
        </p:spPr>
        <p:txBody>
          <a:bodyPr vert="horz" lIns="0" tIns="0" rIns="0" bIns="0" rtlCol="0" anchor="t">
            <a:noAutofit/>
          </a:bodyPr>
          <a:lstStyle/>
          <a:p>
            <a:pPr marL="0" indent="0" rtl="0">
              <a:buNone/>
            </a:pPr>
            <a:r>
              <a:rPr lang="nn-no" sz="2400" b="1" dirty="0"/>
              <a:t>Kva trur du kan skape eit friskare digitalt arbeidsmiljø?</a:t>
            </a:r>
          </a:p>
          <a:p>
            <a:pPr marL="0" indent="0" rtl="0">
              <a:buNone/>
            </a:pPr>
            <a:endParaRPr lang="da-DK" sz="1600" b="1" dirty="0"/>
          </a:p>
          <a:p>
            <a:pPr marL="0" indent="0">
              <a:buNone/>
            </a:pPr>
            <a:r>
              <a:rPr lang="nn-no" sz="2000" b="1" dirty="0"/>
              <a:t>Varier arbeidsstillinga</a:t>
            </a:r>
            <a:br>
              <a:rPr lang="nn-no" sz="2000" b="1" dirty="0"/>
            </a:br>
            <a:r>
              <a:rPr lang="nn-NO" sz="2000" dirty="0"/>
              <a:t>Unngå stillesitting så mykje som mogleg. Reis deg opp og stå mens du jobbar ei stund, eller skift arbeidsstilling.</a:t>
            </a:r>
            <a:endParaRPr lang="sv-SE" sz="2000" dirty="0"/>
          </a:p>
          <a:p>
            <a:pPr marL="0" indent="0" rtl="0">
              <a:buNone/>
            </a:pPr>
            <a:endParaRPr lang="da-DK" sz="2000" dirty="0"/>
          </a:p>
          <a:p>
            <a:pPr marL="0" indent="0">
              <a:buNone/>
            </a:pPr>
            <a:r>
              <a:rPr lang="nn-no" sz="2000" b="1" dirty="0"/>
              <a:t>20-20-20-regelen</a:t>
            </a:r>
            <a:br>
              <a:rPr lang="nn-no" sz="2000" b="1" dirty="0"/>
            </a:br>
            <a:r>
              <a:rPr lang="nn-NO" sz="2000" dirty="0"/>
              <a:t>Når du har sett på ein skjerm i 20 minutt, kvil auga i 20 sekund og sjå på noko 20 fot (6 meter) unna.</a:t>
            </a:r>
            <a:endParaRPr lang="da-DK" sz="2000" b="1" dirty="0"/>
          </a:p>
          <a:p>
            <a:pPr marL="0" indent="0" rtl="0">
              <a:buNone/>
            </a:pPr>
            <a:endParaRPr lang="da-DK" sz="1600" dirty="0"/>
          </a:p>
          <a:p>
            <a:pPr marL="0" indent="0" rtl="0">
              <a:buNone/>
            </a:pPr>
            <a:r>
              <a:rPr lang="nn-no" sz="2000" b="1" dirty="0"/>
              <a:t>Logg ut – slå av? </a:t>
            </a:r>
          </a:p>
          <a:p>
            <a:pPr marL="0" indent="0" rtl="0">
              <a:buNone/>
            </a:pPr>
            <a:endParaRPr lang="da-DK" sz="1600" dirty="0"/>
          </a:p>
          <a:p>
            <a:pPr marL="0" indent="0" rtl="0">
              <a:buNone/>
            </a:pPr>
            <a:endParaRPr lang="da-DK" sz="1600" dirty="0"/>
          </a:p>
          <a:p>
            <a:pPr marL="0" indent="0" rtl="0">
              <a:buNone/>
            </a:pPr>
            <a:endParaRPr lang="da-DK" sz="1600" dirty="0"/>
          </a:p>
        </p:txBody>
      </p:sp>
      <p:pic>
        <p:nvPicPr>
          <p:cNvPr id="11" name="Bildobjekt 10" descr="lærere som underviser digitalt&#10;">
            <a:extLst>
              <a:ext uri="{FF2B5EF4-FFF2-40B4-BE49-F238E27FC236}">
                <a16:creationId xmlns:a16="http://schemas.microsoft.com/office/drawing/2014/main" id="{F59195CD-6467-47E5-9239-F07CC880C92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5791" y="1445014"/>
            <a:ext cx="4546209" cy="2557243"/>
          </a:xfrm>
          <a:prstGeom prst="rect">
            <a:avLst/>
          </a:prstGeom>
        </p:spPr>
      </p:pic>
      <p:pic>
        <p:nvPicPr>
          <p:cNvPr id="7" name="Bildobjekt 6" descr="et digitalt møte på en arbeidsplass">
            <a:extLst>
              <a:ext uri="{FF2B5EF4-FFF2-40B4-BE49-F238E27FC236}">
                <a16:creationId xmlns:a16="http://schemas.microsoft.com/office/drawing/2014/main" id="{F5C7DD68-E63F-4D08-9A48-A9475BD4FE0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5790" y="4002257"/>
            <a:ext cx="4546210" cy="255724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7805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ubrik 2">
            <a:extLst>
              <a:ext uri="{FF2B5EF4-FFF2-40B4-BE49-F238E27FC236}">
                <a16:creationId xmlns:a16="http://schemas.microsoft.com/office/drawing/2014/main" id="{F62FDF18-1E62-4BFB-854E-7284B4488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nn-no" dirty="0"/>
              <a:t>Film David</a:t>
            </a:r>
            <a:r>
              <a:rPr lang="nn-no" baseline="0" dirty="0"/>
              <a:t> Hallman</a:t>
            </a:r>
            <a:endParaRPr lang="nn-no" dirty="0"/>
          </a:p>
        </p:txBody>
      </p:sp>
      <p:pic>
        <p:nvPicPr>
          <p:cNvPr id="4" name="Lektion 3 - nynorsk">
            <a:hlinkClick r:id="" action="ppaction://media"/>
            <a:extLst>
              <a:ext uri="{FF2B5EF4-FFF2-40B4-BE49-F238E27FC236}">
                <a16:creationId xmlns:a16="http://schemas.microsoft.com/office/drawing/2014/main" id="{AAAC1935-6CF3-E18B-105B-5A19090E2C96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0612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1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latshållare för bild 11">
            <a:extLst>
              <a:ext uri="{FF2B5EF4-FFF2-40B4-BE49-F238E27FC236}">
                <a16:creationId xmlns:a16="http://schemas.microsoft.com/office/drawing/2014/main" id="{CB248A91-AC8A-4B8C-89D9-A550F34CF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LAN_Thanks"/>
          <p:cNvSpPr>
            <a:spLocks noGrp="1"/>
          </p:cNvSpPr>
          <p:nvPr>
            <p:ph type="title"/>
          </p:nvPr>
        </p:nvSpPr>
        <p:spPr/>
        <p:txBody>
          <a:bodyPr rtlCol="0" anchor="t" anchorCtr="0"/>
          <a:lstStyle/>
          <a:p>
            <a:pPr rtl="0"/>
            <a:r>
              <a:rPr lang="nn-no" sz="7800">
                <a:solidFill>
                  <a:schemeClr val="accent3"/>
                </a:solidFill>
              </a:rPr>
              <a:t>Bra jobba!</a:t>
            </a:r>
            <a:br>
              <a:rPr lang="en-GB" sz="7800" dirty="0">
                <a:solidFill>
                  <a:schemeClr val="accent3"/>
                </a:solidFill>
              </a:rPr>
            </a:br>
            <a:endParaRPr lang="en-GB" sz="7800" dirty="0">
              <a:solidFill>
                <a:schemeClr val="accent3"/>
              </a:solidFill>
            </a:endParaRPr>
          </a:p>
        </p:txBody>
      </p:sp>
      <p:sp>
        <p:nvSpPr>
          <p:cNvPr id="7" name="textruta 6">
            <a:extLst>
              <a:ext uri="{FF2B5EF4-FFF2-40B4-BE49-F238E27FC236}">
                <a16:creationId xmlns:a16="http://schemas.microsoft.com/office/drawing/2014/main" id="{A4651A56-A79E-40BC-A8F0-0F27FA54EF5E}"/>
              </a:ext>
            </a:extLst>
          </p:cNvPr>
          <p:cNvSpPr txBox="1"/>
          <p:nvPr/>
        </p:nvSpPr>
        <p:spPr>
          <a:xfrm>
            <a:off x="3380063" y="2828095"/>
            <a:ext cx="4653518" cy="1015663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rtl="0"/>
            <a:r>
              <a:rPr lang="nn-no" sz="2200">
                <a:solidFill>
                  <a:schemeClr val="accent3"/>
                </a:solidFill>
              </a:rPr>
              <a:t>Korleis ser arbeidsmiljøet i framtida ut?</a:t>
            </a:r>
          </a:p>
          <a:p>
            <a:pPr rtl="0"/>
            <a:r>
              <a:rPr lang="nn-no" sz="2200">
                <a:solidFill>
                  <a:schemeClr val="accent3"/>
                </a:solidFill>
              </a:rPr>
              <a:t>Tenk over det til neste gong!</a:t>
            </a:r>
          </a:p>
          <a:p>
            <a:pPr rtl="0"/>
            <a:endParaRPr lang="sv-SE" sz="2200" dirty="0" err="1">
              <a:solidFill>
                <a:schemeClr val="accent2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1482843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EMPLAFYSLIDEID" val="63737476187767868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EMPLAFYSLIDEID" val="63747714595810459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EMPLAFYSLIDEID" val="63747714595810459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EMPLAFYSLIDEID" val="63747714595810459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EMPLAFYSLIDEID" val="63747714595810459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EMPLAFYSLIDEID" val="637374761877991318"/>
</p:tagLst>
</file>

<file path=ppt/theme/theme1.xml><?xml version="1.0" encoding="utf-8"?>
<a:theme xmlns:a="http://schemas.openxmlformats.org/drawingml/2006/main" name="16-9 skabelon UK 2010">
  <a:themeElements>
    <a:clrScheme name="Norden">
      <a:dk1>
        <a:srgbClr val="000000"/>
      </a:dk1>
      <a:lt1>
        <a:sysClr val="window" lastClr="FFFFFF"/>
      </a:lt1>
      <a:dk2>
        <a:srgbClr val="BCBDE2"/>
      </a:dk2>
      <a:lt2>
        <a:srgbClr val="FFF0BE"/>
      </a:lt2>
      <a:accent1>
        <a:srgbClr val="385988"/>
      </a:accent1>
      <a:accent2>
        <a:srgbClr val="006EB6"/>
      </a:accent2>
      <a:accent3>
        <a:srgbClr val="ADCFF1"/>
      </a:accent3>
      <a:accent4>
        <a:srgbClr val="F42941"/>
      </a:accent4>
      <a:accent5>
        <a:srgbClr val="FBA9B3"/>
      </a:accent5>
      <a:accent6>
        <a:srgbClr val="FDCF41"/>
      </a:accent6>
      <a:hlink>
        <a:srgbClr val="006EB6"/>
      </a:hlink>
      <a:folHlink>
        <a:srgbClr val="ADCFF1"/>
      </a:folHlink>
    </a:clrScheme>
    <a:fontScheme name="Corbel">
      <a:majorFont>
        <a:latin typeface="Corbel"/>
        <a:ea typeface=""/>
        <a:cs typeface=""/>
      </a:majorFont>
      <a:minorFont>
        <a:latin typeface="Corbe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solidFill>
            <a:schemeClr val="accent2"/>
          </a:solidFill>
        </a:ln>
      </a:spPr>
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2200" dirty="0" err="1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>
          <a:defRPr sz="2200" dirty="0" err="1">
            <a:solidFill>
              <a:srgbClr val="006EB6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Nordisk Ministerad 16-9 skabelon UK.potx" id="{807943BC-83A0-48BF-A001-5EDF5F5DFAF7}" vid="{B893AAA3-6A1D-4AAC-9768-CF8FCC25801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c631e49-1351-41f8-85ca-9c948efef50d">
      <Terms xmlns="http://schemas.microsoft.com/office/infopath/2007/PartnerControls"/>
    </lcf76f155ced4ddcb4097134ff3c332f>
    <TaxCatchAll xmlns="7a8c5c01-e03e-4ef4-9a1c-76044e77be7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3105DED94D69644180770898D4B6B63D" ma:contentTypeVersion="14" ma:contentTypeDescription="Skapa ett nytt dokument." ma:contentTypeScope="" ma:versionID="721e67b61ce5821c4d7e86f67c09e591">
  <xsd:schema xmlns:xsd="http://www.w3.org/2001/XMLSchema" xmlns:xs="http://www.w3.org/2001/XMLSchema" xmlns:p="http://schemas.microsoft.com/office/2006/metadata/properties" xmlns:ns2="8c631e49-1351-41f8-85ca-9c948efef50d" xmlns:ns3="7a8c5c01-e03e-4ef4-9a1c-76044e77be70" targetNamespace="http://schemas.microsoft.com/office/2006/metadata/properties" ma:root="true" ma:fieldsID="79245701a7640c041863da5184330f3d" ns2:_="" ns3:_="">
    <xsd:import namespace="8c631e49-1351-41f8-85ca-9c948efef50d"/>
    <xsd:import namespace="7a8c5c01-e03e-4ef4-9a1c-76044e77be7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2:MediaService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631e49-1351-41f8-85ca-9c948efef5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Length (seconds)" ma:internalName="MediaLengthInSeconds" ma:readOnly="true">
      <xsd:simpleType>
        <xsd:restriction base="dms:Unknown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Bildmarkeringar" ma:readOnly="false" ma:fieldId="{5cf76f15-5ced-4ddc-b409-7134ff3c332f}" ma:taxonomyMulti="true" ma:sspId="8d8f4052-171c-41dc-9313-fa420e7c946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8c5c01-e03e-4ef4-9a1c-76044e77be70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efb7e409-8e45-483d-be78-d243243cf00b}" ma:internalName="TaxCatchAll" ma:showField="CatchAllData" ma:web="7a8c5c01-e03e-4ef4-9a1c-76044e77be7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345A94-1F2B-4E04-B971-FEF70D44C13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2EEDEC6-3725-4C56-825E-6F821CFE63F5}">
  <ds:schemaRefs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8c631e49-1351-41f8-85ca-9c948efef50d"/>
    <ds:schemaRef ds:uri="7a8c5c01-e03e-4ef4-9a1c-76044e77be70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2417B13-75A6-4D3B-B8D3-89B2DCE88D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c631e49-1351-41f8-85ca-9c948efef50d"/>
    <ds:schemaRef ds:uri="7a8c5c01-e03e-4ef4-9a1c-76044e77be7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1171</Words>
  <Application>Microsoft Office PowerPoint</Application>
  <PresentationFormat>Bredbild</PresentationFormat>
  <Paragraphs>114</Paragraphs>
  <Slides>7</Slides>
  <Notes>7</Notes>
  <HiddenSlides>0</HiddenSlides>
  <MMClips>2</MMClips>
  <ScaleCrop>false</ScaleCrop>
  <HeadingPairs>
    <vt:vector size="6" baseType="variant">
      <vt:variant>
        <vt:lpstr>Använt teckensnitt</vt:lpstr>
      </vt:variant>
      <vt:variant>
        <vt:i4>5</vt:i4>
      </vt:variant>
      <vt:variant>
        <vt:lpstr>Tema</vt:lpstr>
      </vt:variant>
      <vt:variant>
        <vt:i4>1</vt:i4>
      </vt:variant>
      <vt:variant>
        <vt:lpstr>Bildrubriker</vt:lpstr>
      </vt:variant>
      <vt:variant>
        <vt:i4>7</vt:i4>
      </vt:variant>
    </vt:vector>
  </HeadingPairs>
  <TitlesOfParts>
    <vt:vector size="13" baseType="lpstr">
      <vt:lpstr>Arial</vt:lpstr>
      <vt:lpstr>Calibri</vt:lpstr>
      <vt:lpstr>Corbel</vt:lpstr>
      <vt:lpstr>Open Sans</vt:lpstr>
      <vt:lpstr>Symbol</vt:lpstr>
      <vt:lpstr>16-9 skabelon UK 2010</vt:lpstr>
      <vt:lpstr>Det digitale  liv ditt i dag kan bli  arbeidsmiljøet ditt i morgon</vt:lpstr>
      <vt:lpstr>Film digitale</vt:lpstr>
      <vt:lpstr>Øving –  eigenvurdering av skjermtida di</vt:lpstr>
      <vt:lpstr>Digitale arbeidsmiljørisikoar</vt:lpstr>
      <vt:lpstr>Eit friskare  digitalt arbeidsmiljø</vt:lpstr>
      <vt:lpstr>Film David Hallman</vt:lpstr>
      <vt:lpstr>Bra jobba!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Ditt digitala liv just nu blir din arbetsmiljö imorgon</dc:title>
  <dc:creator/>
  <cp:lastModifiedBy/>
  <cp:revision>50</cp:revision>
  <dcterms:modified xsi:type="dcterms:W3CDTF">2023-03-20T08:08:55Z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ustomerId">
    <vt:lpwstr>norden</vt:lpwstr>
  </property>
  <property fmtid="{D5CDD505-2E9C-101B-9397-08002B2CF9AE}" pid="3" name="TemplateId">
    <vt:lpwstr>637374761838020572</vt:lpwstr>
  </property>
  <property fmtid="{D5CDD505-2E9C-101B-9397-08002B2CF9AE}" pid="4" name="UserProfileId">
    <vt:lpwstr>637679948732561812</vt:lpwstr>
  </property>
  <property fmtid="{D5CDD505-2E9C-101B-9397-08002B2CF9AE}" pid="5" name="TemplafyTimeStamp">
    <vt:lpwstr>2019-10-10T10:09:25.4754505Z</vt:lpwstr>
  </property>
  <property fmtid="{D5CDD505-2E9C-101B-9397-08002B2CF9AE}" pid="6" name="ContentTypeId">
    <vt:lpwstr>0x0101003E0453E5ECA3BD4DA00E18FAB3E3ABBD</vt:lpwstr>
  </property>
  <property fmtid="{D5CDD505-2E9C-101B-9397-08002B2CF9AE}" pid="7" name="MediaServiceImageTags">
    <vt:lpwstr/>
  </property>
</Properties>
</file>