
<file path=[Content_Types].xml><?xml version="1.0" encoding="utf-8"?>
<Types xmlns="http://schemas.openxmlformats.org/package/2006/content-types">
  <Default Extension="bin" ContentType="image/png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09" r:id="rId5"/>
    <p:sldId id="319" r:id="rId6"/>
    <p:sldId id="334" r:id="rId7"/>
    <p:sldId id="325" r:id="rId8"/>
    <p:sldId id="333" r:id="rId9"/>
    <p:sldId id="287" r:id="rId10"/>
  </p:sldIdLst>
  <p:sldSz cx="12192000" cy="6858000"/>
  <p:notesSz cx="6808788" cy="9940925"/>
  <p:defaultTextStyle>
    <a:defPPr rtl="0">
      <a:defRPr lang="n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F41"/>
    <a:srgbClr val="006EB6"/>
    <a:srgbClr val="FDFDFD"/>
    <a:srgbClr val="ADCFF1"/>
    <a:srgbClr val="E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107E9-06B9-4681-9262-FF8BFEFF4A24}" v="1" dt="2023-02-10T09:42:44.892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25" autoAdjust="0"/>
  </p:normalViewPr>
  <p:slideViewPr>
    <p:cSldViewPr snapToGrid="0" showGuides="1">
      <p:cViewPr varScale="1">
        <p:scale>
          <a:sx n="60" d="100"/>
          <a:sy n="60" d="100"/>
        </p:scale>
        <p:origin x="8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18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00BA559-C1C5-4943-B542-8794232D57DA}" type="datetimeFigureOut">
              <a:rPr lang="da-DK"/>
              <a:t>10-02-2023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DAC64D-F328-458C-83FB-46E4CB2334DA}" type="slidenum">
              <a:rPr lang="da-DK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94059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CD72A38B-F9FA-4036-A084-652409E98F08}" type="datetimeFigureOut">
              <a:rPr lang="en-GB"/>
              <a:pPr rtl="0"/>
              <a:t>10/02/2023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n-no"/>
              <a:t>Click to edit Master text styles</a:t>
            </a:r>
          </a:p>
          <a:p>
            <a:pPr lvl="1" rtl="0"/>
            <a:r>
              <a:rPr lang="nn-no"/>
              <a:t>Second level</a:t>
            </a:r>
          </a:p>
          <a:p>
            <a:pPr lvl="2" rtl="0"/>
            <a:r>
              <a:rPr lang="nn-no"/>
              <a:t>Third level</a:t>
            </a:r>
          </a:p>
          <a:p>
            <a:pPr lvl="3" rtl="0"/>
            <a:r>
              <a:rPr lang="nn-no"/>
              <a:t>Fourth level</a:t>
            </a:r>
          </a:p>
          <a:p>
            <a:pPr lvl="4" rtl="0"/>
            <a:r>
              <a:rPr lang="nn-no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rtl="0"/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rtl="0"/>
            <a:fld id="{49436F85-577F-4A92-A47F-D540A2BCC821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Elevane skal ha ei forståing for at arbeidsmiljøet påverkar korleis dei har det.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1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stiller spørsmål til elevane for å repetere kva dei tidlegare modulane inneheldt.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Alternativ til øvinga: La elevane diskutere med eleven som sit ved sida av.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Spørsmåla du skal stille er: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finst to ulike delar av eit arbeidsmiljø, kva for nokre?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Fysisk arbeidsmiljø og psykososialt arbeidsmiljø.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er eit risikomoment?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F.eks. tunge løft, støy og arbeidsstilling.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er ein </a:t>
            </a:r>
            <a:r>
              <a:rPr lang="nn-NO" sz="18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friskfaktor</a:t>
            </a: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F.eks. stress, trivsel og likeverd.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Korleis bruker du digitale verktøy på ein sunn måte?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Ta pausar ved hjelp av f.eks. 20-20-20, slå av heilt innimellom.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Korleis blir arbeidsmiljø forandra?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Svar: Arbeidsmiljø blir forandra med tida ved at yrke kan få nytt innhald, ny teknologi osv.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skal vise ein film som skal inspirere elevane til kommande øving: Filmen viser ulike typar arbeidsplassar.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333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Start filmen.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sv-SE" dirty="0"/>
            </a:b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 vise ein film som skal inspirere elevane til kommande øving: Filmen viser ulike typar arbeidsplassar.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9436F85-577F-4A92-A47F-D540A2BCC821}" type="slidenum">
              <a:rPr lang="en-GB" smtClean="0"/>
              <a:pPr rtl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273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Instruksjon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elevane i par eller grupper (maks fire elevar i kvar gruppe). Oppgåva til elevane er å skape eit arbeidsmiljø der personane som arbeider der, har dei beste føresetnadene for å kunne ha eit sunt arbeidsliv. Elevane skal i denne øvinga bruke kunnskapen sin frå tidlegare leksjonar. Øvinga skal presenterast for resten av klassen neste gong.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 ut malen «Skap ditt eige arbeidsmiljø» til kvart </a:t>
            </a:r>
            <a:r>
              <a:rPr lang="nn-NO" sz="1800" dirty="0" err="1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elevpar</a:t>
            </a: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eller kvar gruppe. Han inneheld fire spørsmålsruter med symbola nedanfor. Gå gjennom symbola og spørsmåla slik at elevane veit kva symbola betyr.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Spørsmåla er følgande: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Kva type arbeidsplass har de valt? (F.eks. kontor, barnehage, fabrikk, hotell, restaurant.)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Kva trengst for å gjere arbeidet? (F.eks. skrivebord, maskiner, kjøkken, datamaskiner, lamper.)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Kva for fysiske arbeidsmiljøfaktorar er viktige?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Kva for psykososiale arbeidsmiljøfaktorar er viktige?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solidFill>
                  <a:srgbClr val="000000"/>
                </a:solidFill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Elevane skal grunngi vala dei har gjort, i presentasjonen. Viss elevane rekk det, kan dei også finne eit bilde som illustrerer arbeidsmiljøet.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 hjelp har elevane bilde 5 med eksempel på arbeidsmiljøfaktorar. Elevane treng ikkje å bruke alle arbeidsmiljøfaktorane i øvinga. 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358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 dette bildet framme mens elevane jobbar med presentasjonen sin.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n-NO" sz="1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Fysiske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Ergonomi og belastning. Korleis du sit, står og går. </a:t>
            </a:r>
            <a:b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 utstyr du bruker, og korleis du f.eks. ber tunge ting.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Lydar, lys og luft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Teknikk, reiskapar, farlege stoff og sikkerheit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n-NO" sz="18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Psykososiale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Stress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Konfliktar, press og forandring og restitusjon.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Leiarskap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Støtte frå sjef/kollegaer, skryt/oppmuntring og kommunikasjon.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ts val="12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Trivsel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200"/>
              </a:lnSpc>
              <a:spcAft>
                <a:spcPts val="800"/>
              </a:spcAft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Fellesskap, oppgåver, innverknad og samanheng.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da-DK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433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n-NO" sz="1800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Fortel elevane at dei skal presentere arbeidsmiljøet sitt for kvarandre neste i leksjon. Samle inn presentasjonane til elevane, og ta dei med til neste leksjon.</a:t>
            </a:r>
            <a:endParaRPr lang="sv-SE" sz="1800" dirty="0">
              <a:effectLst/>
              <a:latin typeface="Corbel" panose="020B05030202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9436F85-577F-4A92-A47F-D540A2BCC821}" type="slidenum">
              <a:rPr lang="en-GB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9258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bin"/><Relationship Id="rId3" Type="http://schemas.openxmlformats.org/officeDocument/2006/relationships/image" Target="../media/image5.bin"/><Relationship Id="rId7" Type="http://schemas.openxmlformats.org/officeDocument/2006/relationships/image" Target="../media/image9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bin"/><Relationship Id="rId5" Type="http://schemas.openxmlformats.org/officeDocument/2006/relationships/image" Target="../media/image7.bin"/><Relationship Id="rId10" Type="http://schemas.openxmlformats.org/officeDocument/2006/relationships/image" Target="../media/image12.bin"/><Relationship Id="rId4" Type="http://schemas.openxmlformats.org/officeDocument/2006/relationships/image" Target="../media/image6.bin"/><Relationship Id="rId9" Type="http://schemas.openxmlformats.org/officeDocument/2006/relationships/image" Target="../media/image11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EB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834" y="675392"/>
            <a:ext cx="5467917" cy="4766558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nn-n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n-n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337287453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8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4000" b="1" i="1" baseline="0">
                <a:solidFill>
                  <a:srgbClr val="ADCFF1"/>
                </a:solidFill>
              </a:defRPr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>
                <a:solidFill>
                  <a:srgbClr val="ADCFF1"/>
                </a:solidFill>
              </a:defRPr>
            </a:lvl2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nn-no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</p:txBody>
      </p:sp>
      <p:sp>
        <p:nvSpPr>
          <p:cNvPr id="16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rgbClr val="AECE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4520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395662" y="1304690"/>
            <a:ext cx="8097838" cy="4705813"/>
          </a:xfrm>
        </p:spPr>
        <p:txBody>
          <a:bodyPr rtlCol="0"/>
          <a:lstStyle>
            <a:lvl1pPr marL="0" indent="0">
              <a:lnSpc>
                <a:spcPct val="105000"/>
              </a:lnSpc>
              <a:buFont typeface="Open Sans" panose="020B0606030504020204" pitchFamily="34" charset="0"/>
              <a:buChar char="​"/>
              <a:defRPr sz="4000" b="1" i="1"/>
            </a:lvl1pPr>
            <a:lvl2pPr marL="0" indent="0">
              <a:spcBef>
                <a:spcPts val="1800"/>
              </a:spcBef>
              <a:buFont typeface="Open Sans" panose="020B0606030504020204" pitchFamily="34" charset="0"/>
              <a:buChar char="​"/>
              <a:defRPr/>
            </a:lvl2pPr>
          </a:lstStyle>
          <a:p>
            <a:pPr lvl="0" rtl="0"/>
            <a:r>
              <a:rPr lang="nn-no"/>
              <a:t>Insert quotation text in several lines. Insert name or source: Click ENTER for new line, click TAB, insert name/source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1318260" y="414526"/>
            <a:ext cx="1871662" cy="1364481"/>
          </a:xfrm>
          <a:custGeom>
            <a:avLst/>
            <a:gdLst>
              <a:gd name="T0" fmla="*/ 492 w 2288"/>
              <a:gd name="T1" fmla="*/ 0 h 1668"/>
              <a:gd name="T2" fmla="*/ 1077 w 2288"/>
              <a:gd name="T3" fmla="*/ 0 h 1668"/>
              <a:gd name="T4" fmla="*/ 483 w 2288"/>
              <a:gd name="T5" fmla="*/ 1668 h 1668"/>
              <a:gd name="T6" fmla="*/ 0 w 2288"/>
              <a:gd name="T7" fmla="*/ 1668 h 1668"/>
              <a:gd name="T8" fmla="*/ 492 w 2288"/>
              <a:gd name="T9" fmla="*/ 0 h 1668"/>
              <a:gd name="T10" fmla="*/ 492 w 2288"/>
              <a:gd name="T11" fmla="*/ 0 h 1668"/>
              <a:gd name="T12" fmla="*/ 1699 w 2288"/>
              <a:gd name="T13" fmla="*/ 0 h 1668"/>
              <a:gd name="T14" fmla="*/ 2288 w 2288"/>
              <a:gd name="T15" fmla="*/ 0 h 1668"/>
              <a:gd name="T16" fmla="*/ 1597 w 2288"/>
              <a:gd name="T17" fmla="*/ 1668 h 1668"/>
              <a:gd name="T18" fmla="*/ 1110 w 2288"/>
              <a:gd name="T19" fmla="*/ 1668 h 1668"/>
              <a:gd name="T20" fmla="*/ 1699 w 2288"/>
              <a:gd name="T21" fmla="*/ 0 h 1668"/>
              <a:gd name="T22" fmla="*/ 1699 w 2288"/>
              <a:gd name="T23" fmla="*/ 0 h 1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288" h="1668">
                <a:moveTo>
                  <a:pt x="492" y="0"/>
                </a:moveTo>
                <a:lnTo>
                  <a:pt x="1077" y="0"/>
                </a:lnTo>
                <a:lnTo>
                  <a:pt x="483" y="1668"/>
                </a:lnTo>
                <a:lnTo>
                  <a:pt x="0" y="1668"/>
                </a:lnTo>
                <a:lnTo>
                  <a:pt x="492" y="0"/>
                </a:lnTo>
                <a:lnTo>
                  <a:pt x="492" y="0"/>
                </a:lnTo>
                <a:close/>
                <a:moveTo>
                  <a:pt x="1699" y="0"/>
                </a:moveTo>
                <a:lnTo>
                  <a:pt x="2288" y="0"/>
                </a:lnTo>
                <a:lnTo>
                  <a:pt x="1597" y="1668"/>
                </a:lnTo>
                <a:lnTo>
                  <a:pt x="1110" y="1668"/>
                </a:lnTo>
                <a:lnTo>
                  <a:pt x="1699" y="0"/>
                </a:lnTo>
                <a:lnTo>
                  <a:pt x="16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643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, teks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376126"/>
            <a:ext cx="2676479" cy="2057761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None/>
              <a:tabLst/>
              <a:defRPr sz="1800" b="1" baseline="0"/>
            </a:lvl1pPr>
            <a:lvl2pPr marL="288000" indent="-288000">
              <a:lnSpc>
                <a:spcPct val="95000"/>
              </a:lnSpc>
              <a:buFont typeface="Corbel" panose="020B0503020204020204" pitchFamily="34" charset="0"/>
              <a:buChar char="—"/>
              <a:defRPr sz="1800"/>
            </a:lvl2pPr>
            <a:lvl3pPr marL="540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3pPr>
            <a:lvl4pPr marL="792000" indent="-252000">
              <a:lnSpc>
                <a:spcPct val="95000"/>
              </a:lnSpc>
              <a:buFont typeface="Arial" panose="020B0604020202020204" pitchFamily="34" charset="0"/>
              <a:buChar char="‒"/>
              <a:defRPr sz="1800"/>
            </a:lvl4pPr>
            <a:lvl5pPr marL="1044000" indent="-252000">
              <a:lnSpc>
                <a:spcPct val="95000"/>
              </a:lnSpc>
              <a:buFont typeface="Symbol" panose="05050102010706020507" pitchFamily="18" charset="2"/>
              <a:buChar char="·"/>
              <a:defRPr sz="1800"/>
            </a:lvl5pPr>
            <a:lvl6pPr>
              <a:lnSpc>
                <a:spcPct val="95000"/>
              </a:lnSpc>
              <a:defRPr sz="1800"/>
            </a:lvl6pPr>
            <a:lvl7pPr>
              <a:lnSpc>
                <a:spcPct val="95000"/>
              </a:lnSpc>
              <a:defRPr sz="1800"/>
            </a:lvl7pPr>
            <a:lvl8pPr>
              <a:lnSpc>
                <a:spcPct val="95000"/>
              </a:lnSpc>
              <a:defRPr sz="1800"/>
            </a:lvl8pPr>
            <a:lvl9pPr>
              <a:lnSpc>
                <a:spcPct val="95000"/>
              </a:lnSpc>
              <a:defRPr sz="1800"/>
            </a:lvl9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​"/>
              <a:tabLst/>
              <a:defRPr/>
            </a:pPr>
            <a:r>
              <a:rPr lang="nn-no"/>
              <a:t>Click to add chart text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7" y="4433887"/>
            <a:ext cx="2700337" cy="1575135"/>
          </a:xfrm>
        </p:spPr>
        <p:txBody>
          <a:bodyPr rtlCol="0" anchor="b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nn-no"/>
              <a:t>Click to add note text</a:t>
            </a:r>
            <a:endParaRPr lang="sv-SE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3394074" y="1409699"/>
            <a:ext cx="8099424" cy="455046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nn-no"/>
              <a:t>Insert chart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n-no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58055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nn-no"/>
              <a:t>Insert chart or table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nn-no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n-no"/>
              <a:t>Click to add title in max 1 line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501748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ontent + note, light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409699"/>
            <a:ext cx="10799761" cy="4032251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nn-no"/>
              <a:t>Insert chart or table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93738" y="5531239"/>
            <a:ext cx="10799762" cy="540697"/>
          </a:xfrm>
        </p:spPr>
        <p:txBody>
          <a:bodyPr rtlCol="0" anchor="t" anchorCtr="0"/>
          <a:lstStyle>
            <a:lvl1pPr marL="0" indent="0">
              <a:lnSpc>
                <a:spcPct val="97000"/>
              </a:lnSpc>
              <a:buFontTx/>
              <a:buNone/>
              <a:defRPr sz="1600" baseline="0"/>
            </a:lvl1pPr>
            <a:lvl2pPr marL="0" indent="0">
              <a:buFontTx/>
              <a:buNone/>
              <a:defRPr sz="1600"/>
            </a:lvl2pPr>
            <a:lvl3pPr marL="0" indent="0">
              <a:buFontTx/>
              <a:buNone/>
              <a:defRPr sz="1600"/>
            </a:lvl3pPr>
            <a:lvl4pPr marL="972000" indent="0">
              <a:buFontTx/>
              <a:buNone/>
              <a:defRPr sz="1600"/>
            </a:lvl4pPr>
            <a:lvl5pPr marL="1224000" indent="0">
              <a:buFontTx/>
              <a:buNone/>
              <a:defRPr sz="1600"/>
            </a:lvl5pPr>
          </a:lstStyle>
          <a:p>
            <a:pPr lvl="0" rtl="0"/>
            <a:r>
              <a:rPr lang="nn-no"/>
              <a:t>Click to add note text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n-no"/>
              <a:t>Click to add title in max 1 line</a:t>
            </a:r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7364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278565" cy="128587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4983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5" hasCustomPrompt="1"/>
          </p:nvPr>
        </p:nvSpPr>
        <p:spPr>
          <a:xfrm>
            <a:off x="693737" y="1920240"/>
            <a:ext cx="4698964" cy="4029710"/>
          </a:xfrm>
        </p:spPr>
        <p:txBody>
          <a:bodyPr rtlCol="0"/>
          <a:lstStyle>
            <a:lvl1pPr>
              <a:lnSpc>
                <a:spcPct val="95000"/>
              </a:lnSpc>
              <a:defRPr sz="1800">
                <a:solidFill>
                  <a:srgbClr val="ADCFF1"/>
                </a:solidFill>
              </a:defRPr>
            </a:lvl1pPr>
            <a:lvl2pPr>
              <a:lnSpc>
                <a:spcPct val="95000"/>
              </a:lnSpc>
              <a:defRPr sz="1800">
                <a:solidFill>
                  <a:srgbClr val="ADCFF1"/>
                </a:solidFill>
              </a:defRPr>
            </a:lvl2pPr>
            <a:lvl3pPr>
              <a:lnSpc>
                <a:spcPct val="95000"/>
              </a:lnSpc>
              <a:defRPr sz="1800">
                <a:solidFill>
                  <a:srgbClr val="ADCFF1"/>
                </a:solidFill>
              </a:defRPr>
            </a:lvl3pPr>
            <a:lvl4pPr>
              <a:lnSpc>
                <a:spcPct val="95000"/>
              </a:lnSpc>
              <a:defRPr sz="1800">
                <a:solidFill>
                  <a:srgbClr val="ADCFF1"/>
                </a:solidFill>
              </a:defRPr>
            </a:lvl4pPr>
            <a:lvl5pPr>
              <a:lnSpc>
                <a:spcPct val="95000"/>
              </a:lnSpc>
              <a:defRPr sz="1800">
                <a:solidFill>
                  <a:srgbClr val="ADCFF1"/>
                </a:solidFill>
              </a:defRPr>
            </a:lvl5pPr>
            <a:lvl6pPr>
              <a:lnSpc>
                <a:spcPct val="95000"/>
              </a:lnSpc>
              <a:defRPr sz="1800">
                <a:solidFill>
                  <a:srgbClr val="ADCFF1"/>
                </a:solidFill>
              </a:defRPr>
            </a:lvl6pPr>
            <a:lvl7pPr>
              <a:lnSpc>
                <a:spcPct val="95000"/>
              </a:lnSpc>
              <a:defRPr sz="1800">
                <a:solidFill>
                  <a:srgbClr val="ADCFF1"/>
                </a:solidFill>
              </a:defRPr>
            </a:lvl7pPr>
            <a:lvl8pPr>
              <a:lnSpc>
                <a:spcPct val="95000"/>
              </a:lnSpc>
              <a:defRPr sz="1800">
                <a:solidFill>
                  <a:srgbClr val="ADCFF1"/>
                </a:solidFill>
              </a:defRPr>
            </a:lvl8pPr>
            <a:lvl9pPr>
              <a:lnSpc>
                <a:spcPct val="95000"/>
              </a:lnSpc>
              <a:defRPr sz="1800">
                <a:solidFill>
                  <a:srgbClr val="ADCFF1"/>
                </a:solidFill>
              </a:defRPr>
            </a:lvl9pPr>
          </a:lstStyle>
          <a:p>
            <a:pPr lvl="0" rtl="0"/>
            <a:r>
              <a:rPr lang="nn-no"/>
              <a:t>Click to add chart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7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4736133" cy="1285875"/>
          </a:xfrm>
        </p:spPr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r>
              <a:rPr lang="nn-no"/>
              <a:t>Click to add title in max 2 lines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864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nn-n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nn-no"/>
              <a:t>Click to add text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76105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7795777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nn-n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7740144" cy="3532187"/>
          </a:xfrm>
        </p:spPr>
        <p:txBody>
          <a:bodyPr rtlCol="0"/>
          <a:lstStyle/>
          <a:p>
            <a:pPr lvl="0" rtl="0"/>
            <a:r>
              <a:rPr lang="nn-no"/>
              <a:t>Click to add text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94750" y="0"/>
            <a:ext cx="3394463" cy="68580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6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8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1980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nn-n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nn-no"/>
              <a:t>Click to add text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0" y="3425824"/>
            <a:ext cx="6094413" cy="3432175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7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8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7167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4765150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nn-n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n-n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  <a:noFill/>
        </p:spPr>
        <p:txBody>
          <a:bodyPr rtlCol="0"/>
          <a:lstStyle>
            <a:lvl1pPr>
              <a:defRPr sz="135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35411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515685832" name="Logo 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47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086955" cy="1285875"/>
          </a:xfrm>
        </p:spPr>
        <p:txBody>
          <a:bodyPr rtlCol="0"/>
          <a:lstStyle>
            <a:lvl1pPr>
              <a:defRPr baseline="0">
                <a:solidFill>
                  <a:srgbClr val="006EB6"/>
                </a:solidFill>
              </a:defRPr>
            </a:lvl1pPr>
          </a:lstStyle>
          <a:p>
            <a:pPr rtl="0"/>
            <a:r>
              <a:rPr lang="nn-no"/>
              <a:t>Click to add title in max 2 lines</a:t>
            </a:r>
            <a:endParaRPr lang="sv-SE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738" y="2417762"/>
            <a:ext cx="5050653" cy="3532187"/>
          </a:xfrm>
        </p:spPr>
        <p:txBody>
          <a:bodyPr rtlCol="0"/>
          <a:lstStyle/>
          <a:p>
            <a:pPr lvl="0" rtl="0"/>
            <a:r>
              <a:rPr lang="nn-no"/>
              <a:t>Click to add text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094801" y="3425823"/>
            <a:ext cx="2699950" cy="3434400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794751" y="3425823"/>
            <a:ext cx="3394462" cy="3434400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8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9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6768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2189601" cy="6858000"/>
          </a:xfrm>
          <a:solidFill>
            <a:schemeClr val="bg1">
              <a:lumMod val="85000"/>
            </a:schemeClr>
          </a:solidFill>
        </p:spPr>
        <p:txBody>
          <a:bodyPr tIns="972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56568" y="391028"/>
            <a:ext cx="5437845" cy="134633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Click to add title</a:t>
            </a:r>
            <a:endParaRPr lang="sv-SE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4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7" name="FLD_Footer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7791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1" name="USR_Name"/>
          <p:cNvSpPr>
            <a:spLocks noGrp="1"/>
          </p:cNvSpPr>
          <p:nvPr>
            <p:ph type="body" sz="quarter" idx="13"/>
          </p:nvPr>
        </p:nvSpPr>
        <p:spPr>
          <a:xfrm>
            <a:off x="3394074" y="1915152"/>
            <a:ext cx="8099423" cy="601488"/>
          </a:xfrm>
        </p:spPr>
        <p:txBody>
          <a:bodyPr rtlCol="0" anchor="b" anchorCtr="0"/>
          <a:lstStyle>
            <a:lvl1pPr marL="0" indent="0">
              <a:buFontTx/>
              <a:buNone/>
              <a:defRPr sz="2800" b="1"/>
            </a:lvl1pPr>
          </a:lstStyle>
          <a:p>
            <a:pPr lvl="0" rtl="0"/>
            <a:endParaRPr lang="sv-SE" dirty="0"/>
          </a:p>
        </p:txBody>
      </p:sp>
      <p:sp>
        <p:nvSpPr>
          <p:cNvPr id="14" name="USR_Title"/>
          <p:cNvSpPr>
            <a:spLocks noGrp="1"/>
          </p:cNvSpPr>
          <p:nvPr>
            <p:ph type="body" sz="quarter" idx="14"/>
          </p:nvPr>
        </p:nvSpPr>
        <p:spPr>
          <a:xfrm>
            <a:off x="3394075" y="2630186"/>
            <a:ext cx="8099421" cy="445700"/>
          </a:xfrm>
        </p:spPr>
        <p:txBody>
          <a:bodyPr rtlCol="0"/>
          <a:lstStyle>
            <a:lvl1pPr marL="0" indent="0">
              <a:buNone/>
              <a:defRPr sz="2800"/>
            </a:lvl1pPr>
          </a:lstStyle>
          <a:p>
            <a:pPr lvl="0" rtl="0"/>
            <a:endParaRPr lang="sv-SE" dirty="0"/>
          </a:p>
        </p:txBody>
      </p:sp>
      <p:sp>
        <p:nvSpPr>
          <p:cNvPr id="16" name="USR_Email"/>
          <p:cNvSpPr>
            <a:spLocks noGrp="1"/>
          </p:cNvSpPr>
          <p:nvPr>
            <p:ph type="body" sz="quarter" idx="15"/>
          </p:nvPr>
        </p:nvSpPr>
        <p:spPr>
          <a:xfrm>
            <a:off x="3394074" y="3166672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17" name="USR_DirectPhone"/>
          <p:cNvSpPr>
            <a:spLocks noGrp="1"/>
          </p:cNvSpPr>
          <p:nvPr>
            <p:ph type="body" sz="quarter" idx="16"/>
          </p:nvPr>
        </p:nvSpPr>
        <p:spPr>
          <a:xfrm>
            <a:off x="3394074" y="3607704"/>
            <a:ext cx="8099425" cy="484188"/>
          </a:xfrm>
        </p:spPr>
        <p:txBody>
          <a:bodyPr rtlCol="0"/>
          <a:lstStyle>
            <a:lvl1pPr marL="0" indent="0">
              <a:buNone/>
              <a:defRPr sz="2800" b="1" baseline="0"/>
            </a:lvl1pPr>
          </a:lstStyle>
          <a:p>
            <a:pPr lvl="0" rtl="0"/>
            <a:endParaRPr lang="sv-SE" dirty="0"/>
          </a:p>
        </p:txBody>
      </p:sp>
      <p:sp>
        <p:nvSpPr>
          <p:cNvPr id="20" name="OFF_companyname"/>
          <p:cNvSpPr>
            <a:spLocks noGrp="1"/>
          </p:cNvSpPr>
          <p:nvPr>
            <p:ph type="body" sz="quarter" idx="18"/>
          </p:nvPr>
        </p:nvSpPr>
        <p:spPr>
          <a:xfrm>
            <a:off x="3394078" y="4426564"/>
            <a:ext cx="8099422" cy="330367"/>
          </a:xfrm>
        </p:spPr>
        <p:txBody>
          <a:bodyPr rtlCol="0" anchor="b" anchorCtr="0"/>
          <a:lstStyle>
            <a:lvl1pPr marL="0" indent="0">
              <a:buNone/>
              <a:defRPr sz="1800" b="1"/>
            </a:lvl1pPr>
          </a:lstStyle>
          <a:p>
            <a:pPr lvl="0" rtl="0"/>
            <a:endParaRPr lang="sv-SE" dirty="0"/>
          </a:p>
        </p:txBody>
      </p:sp>
      <p:sp>
        <p:nvSpPr>
          <p:cNvPr id="19" name="USR_Address"/>
          <p:cNvSpPr>
            <a:spLocks noGrp="1"/>
          </p:cNvSpPr>
          <p:nvPr>
            <p:ph type="body" sz="quarter" idx="17" hasCustomPrompt="1"/>
          </p:nvPr>
        </p:nvSpPr>
        <p:spPr>
          <a:xfrm>
            <a:off x="3394074" y="4757888"/>
            <a:ext cx="8099422" cy="330367"/>
          </a:xfrm>
        </p:spPr>
        <p:txBody>
          <a:bodyPr rtlCol="0" anchor="t" anchorCtr="0"/>
          <a:lstStyle>
            <a:lvl1pPr marL="0" indent="0">
              <a:buNone/>
              <a:defRPr sz="1800"/>
            </a:lvl1pPr>
          </a:lstStyle>
          <a:p>
            <a:pPr lvl="0" rtl="0"/>
            <a:endParaRPr lang="sv-SE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217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noFill/>
        </p:spPr>
        <p:txBody>
          <a:bodyPr tIns="792000" rtlCol="0" anchor="ctr" anchorCtr="0"/>
          <a:lstStyle>
            <a:lvl1pPr marL="0" indent="0" algn="ctr">
              <a:buNone/>
              <a:tabLst>
                <a:tab pos="1700213" algn="l"/>
              </a:tabLst>
              <a:defRPr sz="2200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2" name="LAN_Thanks"/>
          <p:cNvSpPr>
            <a:spLocks noGrp="1"/>
          </p:cNvSpPr>
          <p:nvPr>
            <p:ph type="title" hasCustomPrompt="1"/>
          </p:nvPr>
        </p:nvSpPr>
        <p:spPr>
          <a:xfrm>
            <a:off x="3326400" y="1639401"/>
            <a:ext cx="8167098" cy="1490661"/>
          </a:xfrm>
        </p:spPr>
        <p:txBody>
          <a:bodyPr rtlCol="0" anchor="t" anchorCtr="0"/>
          <a:lstStyle>
            <a:lvl1pPr>
              <a:defRPr sz="7800">
                <a:solidFill>
                  <a:srgbClr val="ADCFF1"/>
                </a:solidFill>
              </a:defRPr>
            </a:lvl1pPr>
          </a:lstStyle>
          <a:p>
            <a:pPr rtl="0"/>
            <a:r>
              <a:rPr lang="nn-no"/>
              <a:t>Tack.</a:t>
            </a:r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9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8048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nn-no"/>
              <a:t>Click to add title in max 2 lines</a:t>
            </a:r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37721" y="6964656"/>
            <a:ext cx="2355779" cy="176724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4525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3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98522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663759" y="375883"/>
            <a:ext cx="10931524" cy="6145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nn-no" sz="480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User guide – delete before use</a:t>
            </a:r>
            <a:endParaRPr lang="sv-SE" sz="480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AutoShape 4"/>
          <p:cNvSpPr>
            <a:spLocks/>
          </p:cNvSpPr>
          <p:nvPr userDrawn="1"/>
        </p:nvSpPr>
        <p:spPr bwMode="gray">
          <a:xfrm>
            <a:off x="7456919" y="3114505"/>
            <a:ext cx="2160000" cy="113877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view drawing 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tab, set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tick mark next to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viewing of guides</a:t>
            </a:r>
            <a:endParaRPr lang="sv-SE"/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7456919" y="1409700"/>
            <a:ext cx="2160000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slide number, </a:t>
            </a:r>
            <a:br>
              <a:rPr lang="en-GB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date and footer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n-n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Do this at the very end, so you get </a:t>
            </a:r>
            <a:br>
              <a:rPr lang="en-GB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</a:br>
            <a:r>
              <a:rPr lang="nn-n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all the corrections with you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Header and Footer 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(write the desired text)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or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only used on one slide</a:t>
            </a:r>
            <a:endParaRPr lang="sv-SE"/>
          </a:p>
        </p:txBody>
      </p:sp>
      <p:sp>
        <p:nvSpPr>
          <p:cNvPr id="18" name="AutoShape 4"/>
          <p:cNvSpPr>
            <a:spLocks/>
          </p:cNvSpPr>
          <p:nvPr userDrawn="1"/>
        </p:nvSpPr>
        <p:spPr bwMode="gray">
          <a:xfrm>
            <a:off x="4359622" y="1409700"/>
            <a:ext cx="2160000" cy="7848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sv-SE"/>
          </a:p>
          <a:p>
            <a:pPr rtl="0"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 placeholder, </a:t>
            </a:r>
            <a:br>
              <a:rPr lang="en-GB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picture placeholder and 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/>
              <a:t>insert picture via </a:t>
            </a:r>
            <a:r>
              <a:rPr lang="nn-no" sz="900" b="1"/>
              <a:t>Add Images</a:t>
            </a:r>
            <a:r>
              <a:rPr lang="nn-no" sz="900"/>
              <a:t>-button </a:t>
            </a:r>
            <a:br>
              <a:rPr lang="en-GB" sz="900" dirty="0"/>
            </a:br>
            <a:r>
              <a:rPr lang="nn-no" sz="900"/>
              <a:t>in the </a:t>
            </a:r>
            <a:r>
              <a:rPr lang="nn-no" sz="900" b="1"/>
              <a:t>NORDEN-</a:t>
            </a:r>
            <a:r>
              <a:rPr lang="nn-no" sz="900"/>
              <a:t>TAB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Box 12"/>
          <p:cNvSpPr txBox="1">
            <a:spLocks noChangeArrowheads="1"/>
          </p:cNvSpPr>
          <p:nvPr userDrawn="1"/>
        </p:nvSpPr>
        <p:spPr bwMode="auto">
          <a:xfrm>
            <a:off x="4359622" y="2220228"/>
            <a:ext cx="2160000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rtlCol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picture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nn-no" sz="900" b="1">
                <a:latin typeface="+mn-lt"/>
              </a:rPr>
              <a:t>NORDEN</a:t>
            </a:r>
            <a:r>
              <a:rPr lang="nn-no" sz="900" b="0">
                <a:latin typeface="+mn-lt"/>
              </a:rPr>
              <a:t>-TAB and</a:t>
            </a:r>
            <a:r>
              <a:rPr lang="nn-no" sz="900">
                <a:latin typeface="+mn-lt"/>
              </a:rPr>
              <a:t>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br>
              <a:rPr lang="en-GB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Tools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drop down button, </a:t>
            </a:r>
            <a:br>
              <a:rPr lang="en-GB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change</a:t>
            </a:r>
            <a:r>
              <a:rPr lang="nn-n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size or</a:t>
            </a:r>
            <a:r>
              <a:rPr lang="nn-no" sz="900" b="0" strike="noStrike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nn-n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focus</a:t>
            </a:r>
            <a:br>
              <a:rPr lang="en-GB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of the picture</a:t>
            </a:r>
            <a:endParaRPr lang="sv-SE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hold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key down while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</a:t>
            </a:r>
            <a:r>
              <a:rPr lang="nn-no" sz="900" b="0" kern="1200" noProof="1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picture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you delete the picture and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a new one, the picture may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lie in front of the text or graphic</a:t>
            </a:r>
            <a:r>
              <a:rPr lang="nn-n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</a:t>
            </a:r>
            <a:r>
              <a:rPr lang="nn-no" sz="900" b="0" strike="sng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this happens, select the picture, </a:t>
            </a:r>
            <a:br>
              <a:rPr lang="en-GB" altLang="da-DK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sv-SE"/>
          </a:p>
          <a:p>
            <a:pPr algn="l" rtl="0"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endParaRPr lang="sv-SE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 Box 48"/>
          <p:cNvSpPr txBox="1">
            <a:spLocks noChangeArrowheads="1"/>
          </p:cNvSpPr>
          <p:nvPr userDrawn="1"/>
        </p:nvSpPr>
        <p:spPr bwMode="auto">
          <a:xfrm>
            <a:off x="693739" y="3277385"/>
            <a:ext cx="21600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layouts</a:t>
            </a:r>
            <a:endParaRPr lang="sv-SE"/>
          </a:p>
          <a:p>
            <a:pPr rtl="0" eaLnBrk="1" hangingPunct="1">
              <a:spcAft>
                <a:spcPts val="600"/>
              </a:spcAft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b="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insert new slide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Choose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an appropriate layout from the </a:t>
            </a:r>
            <a:br>
              <a:rPr lang="en-GB" altLang="da-DK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drop down</a:t>
            </a:r>
            <a:r>
              <a:rPr lang="nn-no" sz="900" strike="noStrik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"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menu </a:t>
            </a: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AutoShape 4"/>
          <p:cNvSpPr>
            <a:spLocks/>
          </p:cNvSpPr>
          <p:nvPr userDrawn="1"/>
        </p:nvSpPr>
        <p:spPr bwMode="gray">
          <a:xfrm>
            <a:off x="706058" y="4709084"/>
            <a:ext cx="2160000" cy="91307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0" tIns="0" rIns="0" bIns="0" rtlCol="0">
            <a:spAutoFit/>
          </a:bodyPr>
          <a:lstStyle/>
          <a:p>
            <a:pPr rtl="0" fontAlgn="auto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 tab</a:t>
            </a:r>
            <a:endParaRPr lang="sv-SE" altLang="da-DK" sz="900" strike="sngStrike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position, size and formatting of the</a:t>
            </a:r>
            <a:endParaRPr lang="sv-SE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"/>
              </a:spcAft>
              <a:buClrTx/>
              <a:buSzTx/>
              <a:buFont typeface="+mj-lt"/>
              <a:buNone/>
              <a:tabLst/>
              <a:defRPr/>
            </a:pP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placeholders to their default settings</a:t>
            </a:r>
            <a:endParaRPr lang="sv-SE" altLang="da-DK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rtl="0"/>
            <a:endParaRPr lang="sv-SE" dirty="0"/>
          </a:p>
        </p:txBody>
      </p:sp>
      <p:sp>
        <p:nvSpPr>
          <p:cNvPr id="29" name="Text Box 48"/>
          <p:cNvSpPr txBox="1">
            <a:spLocks noChangeArrowheads="1"/>
          </p:cNvSpPr>
          <p:nvPr userDrawn="1"/>
        </p:nvSpPr>
        <p:spPr bwMode="auto">
          <a:xfrm>
            <a:off x="693740" y="1409700"/>
            <a:ext cx="2486866" cy="160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nn-no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text styles</a:t>
            </a:r>
            <a:endParaRPr lang="sv-SE" sz="10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if you want regular text. Click ENTER and then Bullet-button for correct bullet.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to jump through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levels. Click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</a:t>
            </a:r>
            <a:br>
              <a:rPr lang="en-GB" altLang="da-DK" sz="9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 level to the next level</a:t>
            </a:r>
            <a:endParaRPr lang="sv-SE"/>
          </a:p>
          <a:p>
            <a:pPr rtl="0" eaLnBrk="1" hangingPunct="1">
              <a:spcAft>
                <a:spcPts val="240"/>
              </a:spcAft>
              <a:defRPr/>
            </a:pPr>
            <a:r>
              <a:rPr lang="nn-no" sz="9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sv-SE" altLang="da-DK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sv-SE" sz="9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</a:t>
            </a:r>
            <a:br>
              <a:rPr lang="en-GB" sz="9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n-no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nn-no" sz="9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sv-SE" sz="9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6522" y="5318642"/>
            <a:ext cx="492452" cy="2004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544" y="3538594"/>
            <a:ext cx="324764" cy="578237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/>
          <a:srcRect l="36944" r="2272" b="69429"/>
          <a:stretch/>
        </p:blipFill>
        <p:spPr>
          <a:xfrm>
            <a:off x="3034534" y="4208198"/>
            <a:ext cx="593368" cy="192211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05150" y="2651636"/>
            <a:ext cx="549328" cy="285228"/>
          </a:xfrm>
          <a:prstGeom prst="rect">
            <a:avLst/>
          </a:prstGeom>
        </p:spPr>
      </p:pic>
      <p:pic>
        <p:nvPicPr>
          <p:cNvPr id="2" name="Billede 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44130" y="3299068"/>
            <a:ext cx="359695" cy="335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033346" y="1652716"/>
            <a:ext cx="297872" cy="1833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244130" y="1609684"/>
            <a:ext cx="379911" cy="51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44130" y="2375882"/>
            <a:ext cx="397317" cy="588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/>
          <a:srcRect t="37299" r="32484" b="50317"/>
          <a:stretch/>
        </p:blipFill>
        <p:spPr>
          <a:xfrm>
            <a:off x="6284541" y="3015268"/>
            <a:ext cx="605090" cy="1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</p:spPr>
        <p:txBody>
          <a:bodyPr rtlCol="0"/>
          <a:lstStyle>
            <a:lvl1pPr marL="0" indent="0" algn="ctr">
              <a:buNone/>
              <a:defRPr baseline="0"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rgbClr val="006EB6"/>
                </a:solidFill>
              </a:defRPr>
            </a:lvl1pPr>
          </a:lstStyle>
          <a:p>
            <a:pPr rtl="0"/>
            <a:r>
              <a:rPr lang="nn-n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n-n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297735562" name="Logo 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7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-774" y="0"/>
            <a:ext cx="12190374" cy="6858000"/>
          </a:xfrm>
          <a:solidFill>
            <a:schemeClr val="bg1">
              <a:lumMod val="75000"/>
            </a:schemeClr>
          </a:solidFill>
        </p:spPr>
        <p:txBody>
          <a:bodyPr rtlCol="0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6400" y="676800"/>
            <a:ext cx="5468352" cy="2749025"/>
          </a:xfrm>
        </p:spPr>
        <p:txBody>
          <a:bodyPr rtlCol="0" anchor="t" anchorCtr="0"/>
          <a:lstStyle>
            <a:lvl1pPr algn="l">
              <a:lnSpc>
                <a:spcPct val="83000"/>
              </a:lnSpc>
              <a:defRPr sz="7800">
                <a:solidFill>
                  <a:schemeClr val="bg1"/>
                </a:solidFill>
              </a:defRPr>
            </a:lvl1pPr>
          </a:lstStyle>
          <a:p>
            <a:pPr rtl="0"/>
            <a:r>
              <a:rPr lang="nn-no"/>
              <a:t>Click to add title</a:t>
            </a:r>
            <a:endParaRPr lang="sv-SE"/>
          </a:p>
        </p:txBody>
      </p:sp>
      <p:sp>
        <p:nvSpPr>
          <p:cNvPr id="3" name="USR_Name"/>
          <p:cNvSpPr>
            <a:spLocks noGrp="1"/>
          </p:cNvSpPr>
          <p:nvPr>
            <p:ph type="subTitle" idx="1" hasCustomPrompt="1"/>
          </p:nvPr>
        </p:nvSpPr>
        <p:spPr>
          <a:xfrm>
            <a:off x="6094413" y="6041776"/>
            <a:ext cx="5399086" cy="279799"/>
          </a:xfrm>
        </p:spPr>
        <p:txBody>
          <a:bodyPr rtlCol="0" anchor="b" anchorCtr="0"/>
          <a:lstStyle>
            <a:lvl1pPr marL="0" indent="0" algn="r">
              <a:buNone/>
              <a:defRPr sz="13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n-no"/>
              <a:t>Click to add name</a:t>
            </a:r>
            <a:endParaRPr lang="sv-SE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>
          <a:xfrm>
            <a:off x="8794752" y="6321576"/>
            <a:ext cx="2698748" cy="176724"/>
          </a:xfrm>
        </p:spPr>
        <p:txBody>
          <a:bodyPr rtlCol="0"/>
          <a:lstStyle>
            <a:lvl1pPr>
              <a:defRPr sz="135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3395663" y="6926599"/>
            <a:ext cx="5400675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96338" y="6520734"/>
            <a:ext cx="2663824" cy="222501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pic>
        <p:nvPicPr>
          <p:cNvPr id="1011022368" name="Logo wh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00" y="5936399"/>
            <a:ext cx="2566800" cy="6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24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ADCF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568" y="391029"/>
            <a:ext cx="10836932" cy="1018671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nn-no"/>
              <a:t>Click to add title in max 1 line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1361060"/>
            <a:ext cx="10799762" cy="4588890"/>
          </a:xfrm>
        </p:spPr>
        <p:txBody>
          <a:bodyPr rtlCol="0"/>
          <a:lstStyle>
            <a:lvl1pPr marL="594000" indent="-594000">
              <a:spcBef>
                <a:spcPts val="300"/>
              </a:spcBef>
              <a:defRPr sz="2800"/>
            </a:lvl1pPr>
            <a:lvl2pPr marL="846000">
              <a:defRPr sz="2200"/>
            </a:lvl2pPr>
          </a:lstStyle>
          <a:p>
            <a:pPr lvl="0" rtl="0"/>
            <a:r>
              <a:rPr lang="nn-no"/>
              <a:t>Click to add text</a:t>
            </a:r>
            <a:endParaRPr lang="sv-SE"/>
          </a:p>
        </p:txBody>
      </p:sp>
      <p:sp>
        <p:nvSpPr>
          <p:cNvPr id="11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2002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n-no"/>
              <a:t>Click to add title in max 2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93738" y="2096496"/>
            <a:ext cx="10799760" cy="3842369"/>
          </a:xfrm>
        </p:spPr>
        <p:txBody>
          <a:bodyPr rtlCol="0"/>
          <a:lstStyle>
            <a:lvl1pPr marL="0" indent="0">
              <a:lnSpc>
                <a:spcPct val="98000"/>
              </a:lnSpc>
              <a:buFont typeface="Open Sans" panose="020B0606030504020204" pitchFamily="34" charset="0"/>
              <a:buChar char="​"/>
              <a:defRPr sz="2800"/>
            </a:lvl1pPr>
            <a:lvl2pPr marL="360000" indent="-360000">
              <a:lnSpc>
                <a:spcPct val="98000"/>
              </a:lnSpc>
              <a:defRPr sz="2800"/>
            </a:lvl2pPr>
          </a:lstStyle>
          <a:p>
            <a:pPr lvl="0" rtl="0"/>
            <a:r>
              <a:rPr lang="nn-no"/>
              <a:t>Click to add intro text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124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nn-no"/>
              <a:t>Click to add title in max 2 lines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3738" y="2162340"/>
            <a:ext cx="10799761" cy="3787610"/>
          </a:xfrm>
        </p:spPr>
        <p:txBody>
          <a:bodyPr rtlCol="0"/>
          <a:lstStyle>
            <a:lvl1pPr>
              <a:defRPr baseline="0"/>
            </a:lvl1pPr>
          </a:lstStyle>
          <a:p>
            <a:pPr lvl="0" rtl="0"/>
            <a:r>
              <a:rPr lang="nn-no"/>
              <a:t>Click to add text or content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5D37B1E-C366-494F-A587-962AD9AABC8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407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45D37B1E-C366-494F-A587-962AD9AABC83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4800" y="0"/>
            <a:ext cx="6094413" cy="3425825"/>
          </a:xfrm>
          <a:solidFill>
            <a:schemeClr val="bg1">
              <a:lumMod val="95000"/>
            </a:schemeClr>
          </a:solidFill>
        </p:spPr>
        <p:txBody>
          <a:bodyPr tIns="1188000" rtlCol="0"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94800" y="3427200"/>
            <a:ext cx="2701151" cy="3425825"/>
          </a:xfrm>
          <a:solidFill>
            <a:schemeClr val="bg1">
              <a:lumMod val="7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8794750" y="3427200"/>
            <a:ext cx="3397250" cy="3425825"/>
          </a:xfrm>
          <a:solidFill>
            <a:schemeClr val="bg1">
              <a:lumMod val="85000"/>
            </a:schemeClr>
          </a:solidFill>
        </p:spPr>
        <p:txBody>
          <a:bodyPr tIns="1440000" rtlCol="0" anchor="ctr" anchorCtr="0"/>
          <a:lstStyle>
            <a:lvl1pPr marL="0" indent="0" algn="ctr">
              <a:buNone/>
              <a:defRPr/>
            </a:lvl1pPr>
          </a:lstStyle>
          <a:p>
            <a:pPr rtl="0"/>
            <a:r>
              <a:rPr lang="nn-no"/>
              <a:t>Click here, and insert picture via Images-button in the ribbon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066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89600" cy="6858000"/>
          </a:xfrm>
          <a:prstGeom prst="rect">
            <a:avLst/>
          </a:prstGeom>
          <a:solidFill>
            <a:srgbClr val="006E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rtl="0"/>
            <a:endParaRPr lang="sv-SE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24501" y="676800"/>
            <a:ext cx="8168999" cy="4772629"/>
          </a:xfrm>
        </p:spPr>
        <p:txBody>
          <a:bodyPr rtlCol="0"/>
          <a:lstStyle>
            <a:lvl1pPr>
              <a:lnSpc>
                <a:spcPct val="83000"/>
              </a:lnSpc>
              <a:defRPr sz="7800" b="1" baseline="0">
                <a:solidFill>
                  <a:srgbClr val="ADCFF1"/>
                </a:solidFill>
              </a:defRPr>
            </a:lvl1pPr>
          </a:lstStyle>
          <a:p>
            <a:pPr rtl="0"/>
            <a:r>
              <a:rPr lang="nn-no"/>
              <a:t>Use bold for highlighted text,</a:t>
            </a:r>
            <a:br>
              <a:rPr lang="en-GB" dirty="0"/>
            </a:br>
            <a:r>
              <a:rPr lang="nn-no"/>
              <a:t>other text regular, max four lines</a:t>
            </a:r>
            <a:endParaRPr lang="sv-SE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4" name="FLD_Footer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ADCFF1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9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ADCF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97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6568" y="391028"/>
            <a:ext cx="10836932" cy="12858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nn-no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162340"/>
            <a:ext cx="10799761" cy="37876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nn-no"/>
              <a:t>Click to edit Master text styles</a:t>
            </a:r>
            <a:endParaRPr lang="sv-SE"/>
          </a:p>
          <a:p>
            <a:pPr lvl="1" rtl="0"/>
            <a:r>
              <a:rPr lang="nn-no"/>
              <a:t>Second level</a:t>
            </a:r>
            <a:endParaRPr lang="sv-SE"/>
          </a:p>
          <a:p>
            <a:pPr lvl="2" rtl="0"/>
            <a:r>
              <a:rPr lang="nn-no"/>
              <a:t>Third level</a:t>
            </a:r>
            <a:endParaRPr lang="sv-SE"/>
          </a:p>
          <a:p>
            <a:pPr lvl="3" rtl="0"/>
            <a:r>
              <a:rPr lang="nn-no"/>
              <a:t>Fourth level</a:t>
            </a:r>
            <a:endParaRPr lang="sv-SE"/>
          </a:p>
          <a:p>
            <a:pPr lvl="4" rtl="0"/>
            <a:r>
              <a:rPr lang="nn-no"/>
              <a:t>Fifth level</a:t>
            </a:r>
            <a:endParaRPr lang="sv-SE"/>
          </a:p>
          <a:p>
            <a:pPr lvl="5" rtl="0"/>
            <a:r>
              <a:rPr lang="nn-no"/>
              <a:t>Sixth level</a:t>
            </a:r>
            <a:endParaRPr lang="sv-SE"/>
          </a:p>
          <a:p>
            <a:pPr lvl="6" rtl="0"/>
            <a:r>
              <a:rPr lang="nn-no"/>
              <a:t>Seventh level</a:t>
            </a:r>
            <a:endParaRPr lang="sv-SE"/>
          </a:p>
          <a:p>
            <a:pPr lvl="7" rtl="0"/>
            <a:r>
              <a:rPr lang="nn-no"/>
              <a:t>Eight level</a:t>
            </a:r>
            <a:endParaRPr lang="sv-SE"/>
          </a:p>
          <a:p>
            <a:pPr lvl="8" rtl="0"/>
            <a:r>
              <a:rPr lang="nn-no"/>
              <a:t>Night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37720" y="6321576"/>
            <a:ext cx="2355779" cy="1767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">
                <a:noFill/>
              </a:defRPr>
            </a:lvl1pPr>
          </a:lstStyle>
          <a:p>
            <a:pPr rtl="0"/>
            <a:endParaRPr lang="sv-SE" dirty="0"/>
          </a:p>
        </p:txBody>
      </p:sp>
      <p:sp>
        <p:nvSpPr>
          <p:cNvPr id="5" name="FLD_Footer"/>
          <p:cNvSpPr>
            <a:spLocks noGrp="1"/>
          </p:cNvSpPr>
          <p:nvPr>
            <p:ph type="ftr" sz="quarter" idx="3"/>
          </p:nvPr>
        </p:nvSpPr>
        <p:spPr>
          <a:xfrm>
            <a:off x="3395663" y="6356350"/>
            <a:ext cx="5400675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50">
                <a:solidFill>
                  <a:srgbClr val="006EB6"/>
                </a:solidFill>
              </a:defRPr>
            </a:lvl1pPr>
          </a:lstStyle>
          <a:p>
            <a:pPr rtl="0"/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96337" y="6356350"/>
            <a:ext cx="2697161" cy="2225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950">
                <a:solidFill>
                  <a:srgbClr val="006EB6"/>
                </a:solidFill>
              </a:defRPr>
            </a:lvl1pPr>
          </a:lstStyle>
          <a:p>
            <a:pPr rtl="0"/>
            <a:fld id="{45D37B1E-C366-494F-A587-962AD9AABC83}" type="slidenum">
              <a:rPr lang="sv-SE"/>
              <a:pPr/>
              <a:t>‹#›</a:t>
            </a:fld>
            <a:endParaRPr lang="sv-SE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99434" y="6288499"/>
            <a:ext cx="317324" cy="317017"/>
          </a:xfrm>
          <a:custGeom>
            <a:avLst/>
            <a:gdLst>
              <a:gd name="T0" fmla="*/ 136 w 272"/>
              <a:gd name="T1" fmla="*/ 0 h 273"/>
              <a:gd name="T2" fmla="*/ 58 w 272"/>
              <a:gd name="T3" fmla="*/ 25 h 273"/>
              <a:gd name="T4" fmla="*/ 127 w 272"/>
              <a:gd name="T5" fmla="*/ 177 h 273"/>
              <a:gd name="T6" fmla="*/ 131 w 272"/>
              <a:gd name="T7" fmla="*/ 182 h 273"/>
              <a:gd name="T8" fmla="*/ 131 w 272"/>
              <a:gd name="T9" fmla="*/ 182 h 273"/>
              <a:gd name="T10" fmla="*/ 119 w 272"/>
              <a:gd name="T11" fmla="*/ 182 h 273"/>
              <a:gd name="T12" fmla="*/ 119 w 272"/>
              <a:gd name="T13" fmla="*/ 182 h 273"/>
              <a:gd name="T14" fmla="*/ 109 w 272"/>
              <a:gd name="T15" fmla="*/ 175 h 273"/>
              <a:gd name="T16" fmla="*/ 45 w 272"/>
              <a:gd name="T17" fmla="*/ 35 h 273"/>
              <a:gd name="T18" fmla="*/ 33 w 272"/>
              <a:gd name="T19" fmla="*/ 47 h 273"/>
              <a:gd name="T20" fmla="*/ 92 w 272"/>
              <a:gd name="T21" fmla="*/ 177 h 273"/>
              <a:gd name="T22" fmla="*/ 96 w 272"/>
              <a:gd name="T23" fmla="*/ 182 h 273"/>
              <a:gd name="T24" fmla="*/ 96 w 272"/>
              <a:gd name="T25" fmla="*/ 182 h 273"/>
              <a:gd name="T26" fmla="*/ 84 w 272"/>
              <a:gd name="T27" fmla="*/ 182 h 273"/>
              <a:gd name="T28" fmla="*/ 84 w 272"/>
              <a:gd name="T29" fmla="*/ 182 h 273"/>
              <a:gd name="T30" fmla="*/ 74 w 272"/>
              <a:gd name="T31" fmla="*/ 175 h 273"/>
              <a:gd name="T32" fmla="*/ 22 w 272"/>
              <a:gd name="T33" fmla="*/ 62 h 273"/>
              <a:gd name="T34" fmla="*/ 12 w 272"/>
              <a:gd name="T35" fmla="*/ 79 h 273"/>
              <a:gd name="T36" fmla="*/ 57 w 272"/>
              <a:gd name="T37" fmla="*/ 177 h 273"/>
              <a:gd name="T38" fmla="*/ 61 w 272"/>
              <a:gd name="T39" fmla="*/ 182 h 273"/>
              <a:gd name="T40" fmla="*/ 61 w 272"/>
              <a:gd name="T41" fmla="*/ 182 h 273"/>
              <a:gd name="T42" fmla="*/ 48 w 272"/>
              <a:gd name="T43" fmla="*/ 182 h 273"/>
              <a:gd name="T44" fmla="*/ 48 w 272"/>
              <a:gd name="T45" fmla="*/ 182 h 273"/>
              <a:gd name="T46" fmla="*/ 38 w 272"/>
              <a:gd name="T47" fmla="*/ 175 h 273"/>
              <a:gd name="T48" fmla="*/ 4 w 272"/>
              <a:gd name="T49" fmla="*/ 101 h 273"/>
              <a:gd name="T50" fmla="*/ 0 w 272"/>
              <a:gd name="T51" fmla="*/ 130 h 273"/>
              <a:gd name="T52" fmla="*/ 21 w 272"/>
              <a:gd name="T53" fmla="*/ 177 h 273"/>
              <a:gd name="T54" fmla="*/ 25 w 272"/>
              <a:gd name="T55" fmla="*/ 182 h 273"/>
              <a:gd name="T56" fmla="*/ 25 w 272"/>
              <a:gd name="T57" fmla="*/ 182 h 273"/>
              <a:gd name="T58" fmla="*/ 13 w 272"/>
              <a:gd name="T59" fmla="*/ 182 h 273"/>
              <a:gd name="T60" fmla="*/ 7 w 272"/>
              <a:gd name="T61" fmla="*/ 181 h 273"/>
              <a:gd name="T62" fmla="*/ 136 w 272"/>
              <a:gd name="T63" fmla="*/ 273 h 273"/>
              <a:gd name="T64" fmla="*/ 272 w 272"/>
              <a:gd name="T65" fmla="*/ 137 h 273"/>
              <a:gd name="T66" fmla="*/ 136 w 272"/>
              <a:gd name="T67" fmla="*/ 0 h 273"/>
              <a:gd name="T68" fmla="*/ 136 w 272"/>
              <a:gd name="T69" fmla="*/ 253 h 273"/>
              <a:gd name="T70" fmla="*/ 38 w 272"/>
              <a:gd name="T71" fmla="*/ 199 h 273"/>
              <a:gd name="T72" fmla="*/ 182 w 272"/>
              <a:gd name="T73" fmla="*/ 199 h 273"/>
              <a:gd name="T74" fmla="*/ 182 w 272"/>
              <a:gd name="T75" fmla="*/ 199 h 273"/>
              <a:gd name="T76" fmla="*/ 228 w 272"/>
              <a:gd name="T77" fmla="*/ 199 h 273"/>
              <a:gd name="T78" fmla="*/ 202 w 272"/>
              <a:gd name="T79" fmla="*/ 178 h 273"/>
              <a:gd name="T80" fmla="*/ 179 w 272"/>
              <a:gd name="T81" fmla="*/ 182 h 273"/>
              <a:gd name="T82" fmla="*/ 155 w 272"/>
              <a:gd name="T83" fmla="*/ 182 h 273"/>
              <a:gd name="T84" fmla="*/ 155 w 272"/>
              <a:gd name="T85" fmla="*/ 182 h 273"/>
              <a:gd name="T86" fmla="*/ 144 w 272"/>
              <a:gd name="T87" fmla="*/ 175 h 273"/>
              <a:gd name="T88" fmla="*/ 80 w 272"/>
              <a:gd name="T89" fmla="*/ 34 h 273"/>
              <a:gd name="T90" fmla="*/ 136 w 272"/>
              <a:gd name="T91" fmla="*/ 20 h 273"/>
              <a:gd name="T92" fmla="*/ 252 w 272"/>
              <a:gd name="T93" fmla="*/ 137 h 273"/>
              <a:gd name="T94" fmla="*/ 136 w 272"/>
              <a:gd name="T95" fmla="*/ 253 h 2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72" h="273">
                <a:moveTo>
                  <a:pt x="136" y="0"/>
                </a:moveTo>
                <a:cubicBezTo>
                  <a:pt x="107" y="0"/>
                  <a:pt x="80" y="9"/>
                  <a:pt x="58" y="25"/>
                </a:cubicBezTo>
                <a:cubicBezTo>
                  <a:pt x="58" y="25"/>
                  <a:pt x="126" y="174"/>
                  <a:pt x="127" y="177"/>
                </a:cubicBezTo>
                <a:cubicBezTo>
                  <a:pt x="129" y="181"/>
                  <a:pt x="131" y="182"/>
                  <a:pt x="131" y="182"/>
                </a:cubicBezTo>
                <a:cubicBezTo>
                  <a:pt x="131" y="182"/>
                  <a:pt x="131" y="182"/>
                  <a:pt x="131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9" y="182"/>
                  <a:pt x="119" y="182"/>
                  <a:pt x="119" y="182"/>
                </a:cubicBezTo>
                <a:cubicBezTo>
                  <a:pt x="114" y="182"/>
                  <a:pt x="112" y="181"/>
                  <a:pt x="109" y="175"/>
                </a:cubicBezTo>
                <a:cubicBezTo>
                  <a:pt x="45" y="35"/>
                  <a:pt x="45" y="35"/>
                  <a:pt x="45" y="35"/>
                </a:cubicBezTo>
                <a:cubicBezTo>
                  <a:pt x="41" y="39"/>
                  <a:pt x="37" y="43"/>
                  <a:pt x="33" y="47"/>
                </a:cubicBezTo>
                <a:cubicBezTo>
                  <a:pt x="53" y="91"/>
                  <a:pt x="91" y="174"/>
                  <a:pt x="92" y="177"/>
                </a:cubicBezTo>
                <a:cubicBezTo>
                  <a:pt x="94" y="181"/>
                  <a:pt x="96" y="182"/>
                  <a:pt x="96" y="182"/>
                </a:cubicBezTo>
                <a:cubicBezTo>
                  <a:pt x="96" y="182"/>
                  <a:pt x="96" y="182"/>
                  <a:pt x="96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84" y="182"/>
                  <a:pt x="84" y="182"/>
                  <a:pt x="84" y="182"/>
                </a:cubicBezTo>
                <a:cubicBezTo>
                  <a:pt x="78" y="182"/>
                  <a:pt x="76" y="181"/>
                  <a:pt x="74" y="175"/>
                </a:cubicBezTo>
                <a:cubicBezTo>
                  <a:pt x="22" y="62"/>
                  <a:pt x="22" y="62"/>
                  <a:pt x="22" y="62"/>
                </a:cubicBezTo>
                <a:cubicBezTo>
                  <a:pt x="18" y="67"/>
                  <a:pt x="15" y="73"/>
                  <a:pt x="12" y="79"/>
                </a:cubicBezTo>
                <a:cubicBezTo>
                  <a:pt x="32" y="123"/>
                  <a:pt x="55" y="175"/>
                  <a:pt x="57" y="177"/>
                </a:cubicBezTo>
                <a:cubicBezTo>
                  <a:pt x="58" y="181"/>
                  <a:pt x="61" y="182"/>
                  <a:pt x="61" y="182"/>
                </a:cubicBezTo>
                <a:cubicBezTo>
                  <a:pt x="61" y="182"/>
                  <a:pt x="61" y="182"/>
                  <a:pt x="61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8" y="182"/>
                  <a:pt x="48" y="182"/>
                  <a:pt x="48" y="182"/>
                </a:cubicBezTo>
                <a:cubicBezTo>
                  <a:pt x="43" y="182"/>
                  <a:pt x="41" y="181"/>
                  <a:pt x="38" y="175"/>
                </a:cubicBezTo>
                <a:cubicBezTo>
                  <a:pt x="4" y="101"/>
                  <a:pt x="4" y="101"/>
                  <a:pt x="4" y="101"/>
                </a:cubicBezTo>
                <a:cubicBezTo>
                  <a:pt x="2" y="110"/>
                  <a:pt x="0" y="120"/>
                  <a:pt x="0" y="130"/>
                </a:cubicBezTo>
                <a:cubicBezTo>
                  <a:pt x="11" y="155"/>
                  <a:pt x="21" y="176"/>
                  <a:pt x="21" y="177"/>
                </a:cubicBezTo>
                <a:cubicBezTo>
                  <a:pt x="23" y="181"/>
                  <a:pt x="25" y="182"/>
                  <a:pt x="25" y="182"/>
                </a:cubicBezTo>
                <a:cubicBezTo>
                  <a:pt x="25" y="182"/>
                  <a:pt x="25" y="182"/>
                  <a:pt x="25" y="182"/>
                </a:cubicBezTo>
                <a:cubicBezTo>
                  <a:pt x="13" y="182"/>
                  <a:pt x="13" y="182"/>
                  <a:pt x="13" y="182"/>
                </a:cubicBezTo>
                <a:cubicBezTo>
                  <a:pt x="10" y="182"/>
                  <a:pt x="8" y="182"/>
                  <a:pt x="7" y="181"/>
                </a:cubicBezTo>
                <a:cubicBezTo>
                  <a:pt x="25" y="234"/>
                  <a:pt x="76" y="273"/>
                  <a:pt x="136" y="273"/>
                </a:cubicBezTo>
                <a:cubicBezTo>
                  <a:pt x="211" y="273"/>
                  <a:pt x="272" y="212"/>
                  <a:pt x="272" y="137"/>
                </a:cubicBezTo>
                <a:cubicBezTo>
                  <a:pt x="272" y="61"/>
                  <a:pt x="211" y="0"/>
                  <a:pt x="136" y="0"/>
                </a:cubicBezTo>
                <a:close/>
                <a:moveTo>
                  <a:pt x="136" y="253"/>
                </a:moveTo>
                <a:cubicBezTo>
                  <a:pt x="95" y="253"/>
                  <a:pt x="58" y="232"/>
                  <a:pt x="38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182" y="199"/>
                  <a:pt x="182" y="199"/>
                  <a:pt x="182" y="199"/>
                </a:cubicBezTo>
                <a:cubicBezTo>
                  <a:pt x="228" y="199"/>
                  <a:pt x="228" y="199"/>
                  <a:pt x="228" y="199"/>
                </a:cubicBezTo>
                <a:cubicBezTo>
                  <a:pt x="202" y="178"/>
                  <a:pt x="202" y="178"/>
                  <a:pt x="202" y="178"/>
                </a:cubicBezTo>
                <a:cubicBezTo>
                  <a:pt x="202" y="178"/>
                  <a:pt x="191" y="182"/>
                  <a:pt x="179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55" y="182"/>
                  <a:pt x="155" y="182"/>
                  <a:pt x="155" y="182"/>
                </a:cubicBezTo>
                <a:cubicBezTo>
                  <a:pt x="149" y="182"/>
                  <a:pt x="147" y="181"/>
                  <a:pt x="144" y="175"/>
                </a:cubicBezTo>
                <a:cubicBezTo>
                  <a:pt x="80" y="34"/>
                  <a:pt x="80" y="34"/>
                  <a:pt x="80" y="34"/>
                </a:cubicBezTo>
                <a:cubicBezTo>
                  <a:pt x="97" y="25"/>
                  <a:pt x="116" y="20"/>
                  <a:pt x="136" y="20"/>
                </a:cubicBezTo>
                <a:cubicBezTo>
                  <a:pt x="200" y="20"/>
                  <a:pt x="252" y="72"/>
                  <a:pt x="252" y="137"/>
                </a:cubicBezTo>
                <a:cubicBezTo>
                  <a:pt x="252" y="201"/>
                  <a:pt x="200" y="253"/>
                  <a:pt x="136" y="253"/>
                </a:cubicBezTo>
                <a:close/>
              </a:path>
            </a:pathLst>
          </a:custGeom>
          <a:solidFill>
            <a:srgbClr val="006EB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r>
              <a:rPr lang="nn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352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9" r:id="rId2"/>
    <p:sldLayoutId id="2147483653" r:id="rId3"/>
    <p:sldLayoutId id="2147483671" r:id="rId4"/>
    <p:sldLayoutId id="2147483666" r:id="rId5"/>
    <p:sldLayoutId id="2147483663" r:id="rId6"/>
    <p:sldLayoutId id="2147483655" r:id="rId7"/>
    <p:sldLayoutId id="2147483649" r:id="rId8"/>
    <p:sldLayoutId id="2147483672" r:id="rId9"/>
    <p:sldLayoutId id="2147483669" r:id="rId10"/>
    <p:sldLayoutId id="2147483664" r:id="rId11"/>
    <p:sldLayoutId id="2147483656" r:id="rId12"/>
    <p:sldLayoutId id="2147483650" r:id="rId13"/>
    <p:sldLayoutId id="2147483673" r:id="rId14"/>
    <p:sldLayoutId id="2147483667" r:id="rId15"/>
    <p:sldLayoutId id="2147483660" r:id="rId16"/>
    <p:sldLayoutId id="2147483657" r:id="rId17"/>
    <p:sldLayoutId id="2147483651" r:id="rId18"/>
    <p:sldLayoutId id="2147483670" r:id="rId19"/>
    <p:sldLayoutId id="2147483661" r:id="rId20"/>
    <p:sldLayoutId id="2147483654" r:id="rId21"/>
    <p:sldLayoutId id="2147483674" r:id="rId22"/>
    <p:sldLayoutId id="2147483668" r:id="rId23"/>
    <p:sldLayoutId id="2147483665" r:id="rId24"/>
    <p:sldLayoutId id="2147483658" r:id="rId25"/>
    <p:sldLayoutId id="2147483652" r:id="rId26"/>
  </p:sldLayoutIdLst>
  <p:hf hdr="0" ftr="0"/>
  <p:txStyles>
    <p:titleStyle>
      <a:lvl1pPr algn="l" defTabSz="914400" rtl="0" eaLnBrk="1" latinLnBrk="0" hangingPunct="1">
        <a:lnSpc>
          <a:spcPct val="87000"/>
        </a:lnSpc>
        <a:spcBef>
          <a:spcPct val="0"/>
        </a:spcBef>
        <a:buNone/>
        <a:defRPr sz="4800" b="1" kern="1200">
          <a:solidFill>
            <a:srgbClr val="006EB6"/>
          </a:solidFill>
          <a:latin typeface="+mj-lt"/>
          <a:ea typeface="+mj-ea"/>
          <a:cs typeface="+mj-cs"/>
        </a:defRPr>
      </a:lvl1pPr>
    </p:titleStyle>
    <p:bodyStyle>
      <a:lvl1pPr marL="468000" indent="-468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―"/>
        <a:defRPr sz="2200" kern="1200">
          <a:solidFill>
            <a:srgbClr val="006EB6"/>
          </a:solidFill>
          <a:latin typeface="+mn-lt"/>
          <a:ea typeface="+mn-ea"/>
          <a:cs typeface="+mn-cs"/>
        </a:defRPr>
      </a:lvl1pPr>
      <a:lvl2pPr marL="720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"/>
        <a:defRPr sz="2200" kern="1200">
          <a:solidFill>
            <a:srgbClr val="006EB6"/>
          </a:solidFill>
          <a:latin typeface="+mn-lt"/>
          <a:ea typeface="+mn-ea"/>
          <a:cs typeface="+mn-cs"/>
        </a:defRPr>
      </a:lvl2pPr>
      <a:lvl3pPr marL="972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3pPr>
      <a:lvl4pPr marL="1224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4pPr>
      <a:lvl5pPr marL="1476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 baseline="0">
          <a:solidFill>
            <a:srgbClr val="006EB6"/>
          </a:solidFill>
          <a:latin typeface="+mn-lt"/>
          <a:ea typeface="+mn-ea"/>
          <a:cs typeface="+mn-cs"/>
        </a:defRPr>
      </a:lvl5pPr>
      <a:lvl6pPr marL="1728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6pPr>
      <a:lvl7pPr marL="1980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7pPr>
      <a:lvl8pPr marL="2232000" indent="-252000" algn="l" defTabSz="91440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·"/>
        <a:defRPr sz="2200" kern="1200">
          <a:solidFill>
            <a:srgbClr val="006EB6"/>
          </a:solidFill>
          <a:latin typeface="+mn-lt"/>
          <a:ea typeface="+mn-ea"/>
          <a:cs typeface="+mn-cs"/>
        </a:defRPr>
      </a:lvl8pPr>
      <a:lvl9pPr marL="2484000" indent="-252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200" kern="1200">
          <a:solidFill>
            <a:srgbClr val="006EB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F26B43"/>
          </p15:clr>
        </p15:guide>
        <p15:guide id="2" pos="2138" userDrawn="1">
          <p15:clr>
            <a:srgbClr val="F26B43"/>
          </p15:clr>
        </p15:guide>
        <p15:guide id="3" orient="horz" pos="253" userDrawn="1">
          <p15:clr>
            <a:srgbClr val="F26B43"/>
          </p15:clr>
        </p15:guide>
        <p15:guide id="4" orient="horz" pos="888" userDrawn="1">
          <p15:clr>
            <a:srgbClr val="F26B43"/>
          </p15:clr>
        </p15:guide>
        <p15:guide id="5" pos="3839" userDrawn="1">
          <p15:clr>
            <a:srgbClr val="F26B43"/>
          </p15:clr>
        </p15:guide>
        <p15:guide id="6" pos="5540" userDrawn="1">
          <p15:clr>
            <a:srgbClr val="F26B43"/>
          </p15:clr>
        </p15:guide>
        <p15:guide id="7" orient="horz" pos="1523" userDrawn="1">
          <p15:clr>
            <a:srgbClr val="F26B43"/>
          </p15:clr>
        </p15:guide>
        <p15:guide id="8" orient="horz" pos="2158" userDrawn="1">
          <p15:clr>
            <a:srgbClr val="F26B43"/>
          </p15:clr>
        </p15:guide>
        <p15:guide id="9" pos="7240" userDrawn="1">
          <p15:clr>
            <a:srgbClr val="F26B43"/>
          </p15:clr>
        </p15:guide>
        <p15:guide id="10" orient="horz" pos="2793" userDrawn="1">
          <p15:clr>
            <a:srgbClr val="F26B43"/>
          </p15:clr>
        </p15:guide>
        <p15:guide id="11" orient="horz" pos="3428" userDrawn="1">
          <p15:clr>
            <a:srgbClr val="F26B43"/>
          </p15:clr>
        </p15:guide>
        <p15:guide id="13" orient="horz" pos="4063" userDrawn="1">
          <p15:clr>
            <a:srgbClr val="F26B43"/>
          </p15:clr>
        </p15:guide>
        <p15:guide id="14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2"/>
          </a:solidFill>
        </p:spPr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19153" y="2137323"/>
            <a:ext cx="8114804" cy="2745813"/>
          </a:xfrm>
        </p:spPr>
        <p:txBody>
          <a:bodyPr rtlCol="0"/>
          <a:lstStyle/>
          <a:p>
            <a:pPr rtl="0"/>
            <a:r>
              <a:rPr lang="nn-no" sz="7200" dirty="0">
                <a:solidFill>
                  <a:schemeClr val="accent3"/>
                </a:solidFill>
              </a:rPr>
              <a:t>Skap eit </a:t>
            </a:r>
            <a:br>
              <a:rPr lang="nn-no" sz="7200" dirty="0">
                <a:solidFill>
                  <a:schemeClr val="accent3"/>
                </a:solidFill>
              </a:rPr>
            </a:br>
            <a:r>
              <a:rPr lang="nn-no" sz="7200" dirty="0">
                <a:solidFill>
                  <a:schemeClr val="accent3"/>
                </a:solidFill>
              </a:rPr>
              <a:t>draumearbeidsmiljø</a:t>
            </a:r>
            <a:endParaRPr lang="en-GB" sz="7200" dirty="0">
              <a:solidFill>
                <a:schemeClr val="accent3"/>
              </a:solidFill>
            </a:endParaRPr>
          </a:p>
        </p:txBody>
      </p:sp>
      <p:sp>
        <p:nvSpPr>
          <p:cNvPr id="9" name="USR_Name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nn-no">
                <a:solidFill>
                  <a:schemeClr val="accent3"/>
                </a:solidFill>
              </a:rPr>
              <a:t>Leksjon 5 av 6 – «Arbeidsmiljøkunnskap for unge» 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DD254AA7-78BD-E768-074A-673DB174A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37" y="336637"/>
            <a:ext cx="2144389" cy="3995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C3E7471-7E7A-F75B-5A3F-52D454E62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90656" y="5419561"/>
            <a:ext cx="3002843" cy="574262"/>
          </a:xfrm>
          <a:prstGeom prst="rect">
            <a:avLst/>
          </a:prstGeom>
        </p:spPr>
      </p:pic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6695BE3A-BBAD-8F63-141E-DB11CA579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58" y="5799600"/>
            <a:ext cx="1823848" cy="517071"/>
          </a:xfrm>
          <a:prstGeom prst="rect">
            <a:avLst/>
          </a:prstGeom>
        </p:spPr>
      </p:pic>
      <p:pic>
        <p:nvPicPr>
          <p:cNvPr id="5" name="Bildobjekt 4" descr="Swedish agency for work environment">
            <a:extLst>
              <a:ext uri="{FF2B5EF4-FFF2-40B4-BE49-F238E27FC236}">
                <a16:creationId xmlns:a16="http://schemas.microsoft.com/office/drawing/2014/main" id="{F84268CB-AFB6-8D0D-B241-C0A2252073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62" y="5903387"/>
            <a:ext cx="2565673" cy="478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834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nn-no" dirty="0"/>
              <a:t>Dette </a:t>
            </a:r>
            <a:br>
              <a:rPr lang="sv-SE" dirty="0"/>
            </a:br>
            <a:r>
              <a:rPr lang="nn-no" dirty="0"/>
              <a:t>kan de no!</a:t>
            </a:r>
            <a:endParaRPr lang="da-DK" dirty="0"/>
          </a:p>
        </p:txBody>
      </p:sp>
      <p:sp>
        <p:nvSpPr>
          <p:cNvPr id="48" name="Platshållare för innehåll 47">
            <a:extLst>
              <a:ext uri="{FF2B5EF4-FFF2-40B4-BE49-F238E27FC236}">
                <a16:creationId xmlns:a16="http://schemas.microsoft.com/office/drawing/2014/main" id="{3F01688E-E4F9-475B-B486-B4C837ADC79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98502" y="2437897"/>
            <a:ext cx="4699000" cy="4029075"/>
          </a:xfrm>
        </p:spPr>
        <p:txBody>
          <a:bodyPr rtlCol="0"/>
          <a:lstStyle/>
          <a:p>
            <a:pPr rtl="0"/>
            <a:r>
              <a:rPr lang="nn-no" sz="2000"/>
              <a:t>Det finst to ulike delar av eit arbeidsmiljø, kva for nokre?</a:t>
            </a:r>
          </a:p>
          <a:p>
            <a:pPr rtl="0"/>
            <a:endParaRPr lang="sv-SE" sz="2000" dirty="0"/>
          </a:p>
          <a:p>
            <a:pPr rtl="0"/>
            <a:r>
              <a:rPr lang="nn-no" sz="2000"/>
              <a:t>Kva er eit risikomoment?</a:t>
            </a:r>
          </a:p>
          <a:p>
            <a:pPr rtl="0"/>
            <a:r>
              <a:rPr lang="nn-no" sz="2000"/>
              <a:t>Kva er ein friskfaktor?</a:t>
            </a:r>
          </a:p>
          <a:p>
            <a:pPr rtl="0"/>
            <a:endParaRPr lang="sv-SE" sz="2000" dirty="0"/>
          </a:p>
          <a:p>
            <a:pPr rtl="0"/>
            <a:r>
              <a:rPr lang="nn-no" sz="2000"/>
              <a:t>Korleis bruker du digitale verktøy på ein sunn måte?</a:t>
            </a:r>
          </a:p>
          <a:p>
            <a:pPr rtl="0"/>
            <a:endParaRPr lang="sv-SE" sz="2000" dirty="0"/>
          </a:p>
          <a:p>
            <a:pPr rtl="0"/>
            <a:r>
              <a:rPr lang="nn-no" sz="2000"/>
              <a:t>Korleis blir arbeidsmiljø forandra?</a:t>
            </a:r>
          </a:p>
        </p:txBody>
      </p:sp>
      <p:pic>
        <p:nvPicPr>
          <p:cNvPr id="46" name="Bildobjekt 45">
            <a:extLst>
              <a:ext uri="{FF2B5EF4-FFF2-40B4-BE49-F238E27FC236}">
                <a16:creationId xmlns:a16="http://schemas.microsoft.com/office/drawing/2014/main" id="{782C2177-0307-4E5D-B2F1-F29AA0566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3429000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77E4DA6C-9AC2-47B7-920F-BA90CF8D0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14500"/>
            <a:ext cx="3048000" cy="1714500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7590271A-8CDE-4519-B46C-7F519A419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pic>
        <p:nvPicPr>
          <p:cNvPr id="54" name="Bildobjekt 53">
            <a:extLst>
              <a:ext uri="{FF2B5EF4-FFF2-40B4-BE49-F238E27FC236}">
                <a16:creationId xmlns:a16="http://schemas.microsoft.com/office/drawing/2014/main" id="{DC8BA721-6607-4ED4-A49D-D1A45554B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3048000" cy="1714500"/>
          </a:xfrm>
          <a:prstGeom prst="rect">
            <a:avLst/>
          </a:prstGeom>
        </p:spPr>
      </p:pic>
      <p:pic>
        <p:nvPicPr>
          <p:cNvPr id="56" name="Bildobjekt 55">
            <a:extLst>
              <a:ext uri="{FF2B5EF4-FFF2-40B4-BE49-F238E27FC236}">
                <a16:creationId xmlns:a16="http://schemas.microsoft.com/office/drawing/2014/main" id="{17C987DC-2533-4CBF-9581-848FDD558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2" r="18948"/>
          <a:stretch/>
        </p:blipFill>
        <p:spPr>
          <a:xfrm>
            <a:off x="9144000" y="0"/>
            <a:ext cx="3048000" cy="3429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772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0E0E5F-1F2F-4705-B07D-94FFC7CF7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 dirty="0" err="1"/>
              <a:t>arbeidsplatser</a:t>
            </a:r>
            <a:endParaRPr lang="sv-SE" dirty="0"/>
          </a:p>
        </p:txBody>
      </p:sp>
      <p:pic>
        <p:nvPicPr>
          <p:cNvPr id="5" name="1. Arbetsplatser" descr="Filmen viser ulike typar arbeidsplassar.&#10;">
            <a:hlinkClick r:id="" action="ppaction://media"/>
            <a:extLst>
              <a:ext uri="{FF2B5EF4-FFF2-40B4-BE49-F238E27FC236}">
                <a16:creationId xmlns:a16="http://schemas.microsoft.com/office/drawing/2014/main" id="{1A0652CE-A884-4683-08A7-06A01B8F2B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966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9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8838" y="480526"/>
            <a:ext cx="4735513" cy="1285875"/>
          </a:xfrm>
        </p:spPr>
        <p:txBody>
          <a:bodyPr rtlCol="0"/>
          <a:lstStyle/>
          <a:p>
            <a:pPr rtl="0"/>
            <a:r>
              <a:rPr lang="nn-no" sz="4000" dirty="0"/>
              <a:t>Skap ditt eige draumearbeidsmiljø</a:t>
            </a:r>
            <a:endParaRPr lang="da-DK" sz="4000" dirty="0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EF87FF39-7EBF-43E7-8F61-E0E133D5FC0A}"/>
              </a:ext>
            </a:extLst>
          </p:cNvPr>
          <p:cNvSpPr txBox="1"/>
          <p:nvPr/>
        </p:nvSpPr>
        <p:spPr>
          <a:xfrm>
            <a:off x="2359298" y="2574414"/>
            <a:ext cx="371158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nn-no" sz="1800" b="1">
                <a:solidFill>
                  <a:schemeClr val="accent2"/>
                </a:solidFill>
              </a:rPr>
              <a:t>Kva type </a:t>
            </a:r>
          </a:p>
          <a:p>
            <a:pPr rtl="0"/>
            <a:r>
              <a:rPr lang="nn-no" b="1">
                <a:solidFill>
                  <a:schemeClr val="accent2"/>
                </a:solidFill>
              </a:rPr>
              <a:t>arbeidsplass har </a:t>
            </a:r>
            <a:r>
              <a:rPr lang="nn-no" sz="1800" b="1">
                <a:solidFill>
                  <a:schemeClr val="accent2"/>
                </a:solidFill>
              </a:rPr>
              <a:t>de valt?</a:t>
            </a:r>
          </a:p>
          <a:p>
            <a:pPr rtl="0"/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4D7A9DFB-1B13-4604-B804-48DFD7E010A3}"/>
              </a:ext>
            </a:extLst>
          </p:cNvPr>
          <p:cNvSpPr txBox="1"/>
          <p:nvPr/>
        </p:nvSpPr>
        <p:spPr>
          <a:xfrm>
            <a:off x="2362067" y="4652102"/>
            <a:ext cx="3382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n-no" sz="1800" b="1">
                <a:solidFill>
                  <a:schemeClr val="accent2"/>
                </a:solidFill>
              </a:rPr>
              <a:t>Kva for fysiske </a:t>
            </a:r>
          </a:p>
          <a:p>
            <a:pPr rtl="0"/>
            <a:r>
              <a:rPr lang="nn-no" sz="1800" b="1">
                <a:solidFill>
                  <a:schemeClr val="accent2"/>
                </a:solidFill>
              </a:rPr>
              <a:t>arbeidsmiljøfaktorar </a:t>
            </a:r>
          </a:p>
          <a:p>
            <a:pPr rtl="0"/>
            <a:r>
              <a:rPr lang="nn-no" sz="1800" b="1">
                <a:solidFill>
                  <a:schemeClr val="accent2"/>
                </a:solidFill>
              </a:rPr>
              <a:t>er viktige? </a:t>
            </a:r>
            <a:r>
              <a:rPr lang="nn-no" sz="180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341C3977-8D82-4520-A26F-5A5C3696E7ED}"/>
              </a:ext>
            </a:extLst>
          </p:cNvPr>
          <p:cNvSpPr txBox="1"/>
          <p:nvPr/>
        </p:nvSpPr>
        <p:spPr>
          <a:xfrm>
            <a:off x="6096000" y="3883693"/>
            <a:ext cx="5816600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nn-no" sz="2200" b="1">
                <a:solidFill>
                  <a:srgbClr val="ADCFF1"/>
                </a:solidFill>
              </a:rPr>
              <a:t>Definer dette:</a:t>
            </a:r>
            <a:endParaRPr lang="sv-SE" sz="2200" dirty="0">
              <a:solidFill>
                <a:srgbClr val="ADCFF1"/>
              </a:solidFill>
            </a:endParaRP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n-no" sz="2200">
                <a:solidFill>
                  <a:srgbClr val="ADCFF1"/>
                </a:solidFill>
              </a:rPr>
              <a:t>Type arbeidsplass: kontor, barnehage, fabrikk, hotell osv.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n-no" sz="2200">
                <a:solidFill>
                  <a:srgbClr val="ADCFF1"/>
                </a:solidFill>
              </a:rPr>
              <a:t>Kva trengst på arbeidsplassen?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n-no" sz="2200">
                <a:solidFill>
                  <a:srgbClr val="ADCFF1"/>
                </a:solidFill>
              </a:rPr>
              <a:t>Kva for fysiske arbeidsmiljøfaktorar er viktige?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nn-no" sz="2200">
                <a:solidFill>
                  <a:srgbClr val="ADCFF1"/>
                </a:solidFill>
              </a:rPr>
              <a:t>Kva for psykososiale arbeidsmiljøfaktorar er viktige?</a:t>
            </a:r>
            <a:endParaRPr lang="sv-SE" sz="2200" dirty="0">
              <a:solidFill>
                <a:schemeClr val="accent6"/>
              </a:solidFill>
            </a:endParaRP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22575775-3508-4E51-950D-797995448FC7}"/>
              </a:ext>
            </a:extLst>
          </p:cNvPr>
          <p:cNvSpPr txBox="1"/>
          <p:nvPr/>
        </p:nvSpPr>
        <p:spPr>
          <a:xfrm>
            <a:off x="8080041" y="2619417"/>
            <a:ext cx="3711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n-no" sz="1800" b="1">
                <a:solidFill>
                  <a:schemeClr val="accent2"/>
                </a:solidFill>
              </a:rPr>
              <a:t>Kva trengst for</a:t>
            </a:r>
          </a:p>
          <a:p>
            <a:pPr rtl="0"/>
            <a:r>
              <a:rPr lang="nn-no" b="1">
                <a:solidFill>
                  <a:schemeClr val="accent2"/>
                </a:solidFill>
              </a:rPr>
              <a:t>å utføre arbeidet?</a:t>
            </a:r>
            <a:endParaRPr lang="sv-SE" sz="1800" b="1" dirty="0">
              <a:solidFill>
                <a:schemeClr val="accent2"/>
              </a:solidFill>
            </a:endParaRP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186CE380-C13D-4E44-90FD-E3B6AFF1C046}"/>
              </a:ext>
            </a:extLst>
          </p:cNvPr>
          <p:cNvSpPr txBox="1"/>
          <p:nvPr/>
        </p:nvSpPr>
        <p:spPr>
          <a:xfrm>
            <a:off x="8080040" y="4652102"/>
            <a:ext cx="3711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nn-no" sz="1800" b="1">
                <a:solidFill>
                  <a:schemeClr val="accent2"/>
                </a:solidFill>
              </a:rPr>
              <a:t>Kva for psykososiale arbeidsmiljøfaktorar </a:t>
            </a:r>
          </a:p>
          <a:p>
            <a:pPr rtl="0"/>
            <a:r>
              <a:rPr lang="nn-no" sz="1800" b="1">
                <a:solidFill>
                  <a:schemeClr val="accent2"/>
                </a:solidFill>
              </a:rPr>
              <a:t>er viktige? </a:t>
            </a:r>
            <a:r>
              <a:rPr lang="nn-no" sz="180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D5DB4A3C-BBC9-4EF7-9819-9315ED816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48" y="2384920"/>
            <a:ext cx="963473" cy="1014687"/>
          </a:xfrm>
          <a:prstGeom prst="rect">
            <a:avLst/>
          </a:prstGeom>
        </p:spPr>
      </p:pic>
      <p:pic>
        <p:nvPicPr>
          <p:cNvPr id="26" name="Bildobjekt 25">
            <a:extLst>
              <a:ext uri="{FF2B5EF4-FFF2-40B4-BE49-F238E27FC236}">
                <a16:creationId xmlns:a16="http://schemas.microsoft.com/office/drawing/2014/main" id="{ADE84088-6FF9-432A-B602-34CED54B4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54" y="2390798"/>
            <a:ext cx="1002929" cy="1002929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22C9C0DA-5FC2-41A8-BC72-329E5BE92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140" y="4572503"/>
            <a:ext cx="901688" cy="1002929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CABAE0FF-F321-4F87-AE2A-21104CE86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74" y="4561834"/>
            <a:ext cx="901687" cy="1013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282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570D9594-351F-4936-BF57-39BF505B31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6557" y="426810"/>
            <a:ext cx="10678886" cy="575583"/>
          </a:xfrm>
        </p:spPr>
        <p:txBody>
          <a:bodyPr rtlCol="0"/>
          <a:lstStyle/>
          <a:p>
            <a:pPr rtl="0"/>
            <a:r>
              <a:rPr lang="nn-no" sz="4400" dirty="0"/>
              <a:t>Arbeidsmiljøfaktorar – eksempel</a:t>
            </a:r>
            <a:endParaRPr lang="da-DK" sz="4400" dirty="0"/>
          </a:p>
        </p:txBody>
      </p:sp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B18AC39-5F6B-4841-81C8-C6E319DD758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56557" y="1482725"/>
            <a:ext cx="4942114" cy="3892550"/>
          </a:xfrm>
        </p:spPr>
        <p:txBody>
          <a:bodyPr vert="horz" lIns="0" tIns="0" rIns="0" bIns="0" rtlCol="0" anchor="t">
            <a:noAutofit/>
          </a:bodyPr>
          <a:lstStyle/>
          <a:p>
            <a:pPr marL="0" indent="0" rtl="0">
              <a:buNone/>
            </a:pPr>
            <a:r>
              <a:rPr lang="nn-no" sz="2400" b="1" dirty="0"/>
              <a:t>Fysiske</a:t>
            </a:r>
            <a:endParaRPr lang="da-DK" sz="2400" b="1" dirty="0"/>
          </a:p>
          <a:p>
            <a:pPr marL="0" indent="0" rtl="0">
              <a:buNone/>
            </a:pPr>
            <a:r>
              <a:rPr lang="nn-no" sz="2000" b="1" dirty="0"/>
              <a:t>Ergonomi og belastning</a:t>
            </a:r>
          </a:p>
          <a:p>
            <a:pPr marL="0" indent="0" rtl="0">
              <a:buNone/>
            </a:pPr>
            <a:r>
              <a:rPr lang="nn-no" sz="2000" dirty="0"/>
              <a:t>Korleis du sit, står og går. </a:t>
            </a:r>
            <a:br>
              <a:rPr lang="sv-SE" sz="2000" dirty="0"/>
            </a:br>
            <a:r>
              <a:rPr lang="nn-no" sz="2000" dirty="0"/>
              <a:t>Kva utstyr du bruker, og korleis du f.eks. ber tunge ting.</a:t>
            </a:r>
          </a:p>
          <a:p>
            <a:pPr marL="0" indent="0" rtl="0">
              <a:buNone/>
            </a:pPr>
            <a:endParaRPr lang="sv-SE" sz="2000" dirty="0"/>
          </a:p>
          <a:p>
            <a:pPr marL="0" indent="0" rtl="0">
              <a:buNone/>
            </a:pPr>
            <a:r>
              <a:rPr lang="nn-no" sz="2000" b="1" dirty="0"/>
              <a:t>Lydar, lys og luft</a:t>
            </a:r>
          </a:p>
          <a:p>
            <a:pPr marL="0" indent="0" rtl="0">
              <a:buNone/>
            </a:pPr>
            <a:r>
              <a:rPr lang="nn-no" sz="2000" dirty="0"/>
              <a:t>Korleis du opplever dei fysiske omgivnadene dine – blir du blenda av sterkt lys? Er det passe varmt?</a:t>
            </a:r>
            <a:endParaRPr lang="sv-SE" sz="2000" b="1" dirty="0"/>
          </a:p>
          <a:p>
            <a:pPr marL="0" indent="0" rtl="0">
              <a:buNone/>
            </a:pPr>
            <a:endParaRPr lang="sv-SE" sz="2000" dirty="0"/>
          </a:p>
          <a:p>
            <a:pPr marL="0" indent="0" rtl="0">
              <a:buNone/>
            </a:pPr>
            <a:r>
              <a:rPr lang="nn-no" sz="2000" b="1" dirty="0"/>
              <a:t>Teknikk, reiskapar, farlege stoff og sikkerheit</a:t>
            </a:r>
          </a:p>
          <a:p>
            <a:pPr marL="0" indent="0" rtl="0">
              <a:buNone/>
            </a:pPr>
            <a:r>
              <a:rPr lang="nn-no" sz="2000" dirty="0"/>
              <a:t>Korleis hjelpemiddel for å gjere arbeid påverkar oss. Alt frå dataprogram til verneutstyr.</a:t>
            </a:r>
          </a:p>
          <a:p>
            <a:pPr marL="467995" indent="-467995" rtl="0"/>
            <a:endParaRPr lang="sv-SE" b="1" dirty="0"/>
          </a:p>
          <a:p>
            <a:pPr marL="0" indent="0" rtl="0">
              <a:lnSpc>
                <a:spcPct val="115000"/>
              </a:lnSpc>
              <a:buNone/>
            </a:pPr>
            <a:endParaRPr lang="sv-SE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4" name="Platshållare för innehåll 1">
            <a:extLst>
              <a:ext uri="{FF2B5EF4-FFF2-40B4-BE49-F238E27FC236}">
                <a16:creationId xmlns:a16="http://schemas.microsoft.com/office/drawing/2014/main" id="{6505C62B-09D2-4649-A2BC-960F65246281}"/>
              </a:ext>
            </a:extLst>
          </p:cNvPr>
          <p:cNvSpPr txBox="1">
            <a:spLocks/>
          </p:cNvSpPr>
          <p:nvPr/>
        </p:nvSpPr>
        <p:spPr>
          <a:xfrm>
            <a:off x="5944982" y="1482725"/>
            <a:ext cx="5702710" cy="389255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468000" indent="-468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―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1pPr>
            <a:lvl2pPr marL="72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2pPr>
            <a:lvl3pPr marL="97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3pPr>
            <a:lvl4pPr marL="122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4pPr>
            <a:lvl5pPr marL="1476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 baseline="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5pPr>
            <a:lvl6pPr marL="1728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6pPr>
            <a:lvl7pPr marL="1980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7pPr>
            <a:lvl8pPr marL="2232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Symbol" panose="05050102010706020507" pitchFamily="18" charset="2"/>
              <a:buChar char="·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8pPr>
            <a:lvl9pPr marL="2484000" indent="-25200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1800" kern="1200">
                <a:solidFill>
                  <a:srgbClr val="ADCFF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15000"/>
              </a:lnSpc>
              <a:buNone/>
            </a:pPr>
            <a:r>
              <a:rPr lang="nn-no" sz="2400" b="1" dirty="0">
                <a:solidFill>
                  <a:srgbClr val="006EB6"/>
                </a:solidFill>
              </a:rPr>
              <a:t>Psykososiale</a:t>
            </a:r>
            <a:endParaRPr lang="da-DK" sz="2400" b="1" dirty="0">
              <a:solidFill>
                <a:srgbClr val="006EB6"/>
              </a:solidFill>
            </a:endParaRPr>
          </a:p>
          <a:p>
            <a:pPr marL="0" indent="0" rtl="0">
              <a:buNone/>
            </a:pPr>
            <a:r>
              <a:rPr lang="nn-no" sz="2000" b="1" dirty="0">
                <a:solidFill>
                  <a:srgbClr val="006EB6"/>
                </a:solidFill>
              </a:rPr>
              <a:t>Stress og krav</a:t>
            </a:r>
          </a:p>
          <a:p>
            <a:pPr marL="0" indent="0" rtl="0">
              <a:buNone/>
            </a:pPr>
            <a:r>
              <a:rPr lang="nn-no" sz="2000" dirty="0">
                <a:solidFill>
                  <a:srgbClr val="006EB6"/>
                </a:solidFill>
              </a:rPr>
              <a:t>Konfliktar, press og forandring og restitusjon.</a:t>
            </a:r>
          </a:p>
          <a:p>
            <a:pPr marL="0" indent="0" rtl="0">
              <a:buNone/>
            </a:pPr>
            <a:endParaRPr lang="nb-no" sz="2000" dirty="0">
              <a:solidFill>
                <a:srgbClr val="006EB6"/>
              </a:solidFill>
            </a:endParaRPr>
          </a:p>
          <a:p>
            <a:pPr marL="0" indent="0" rtl="0">
              <a:buNone/>
            </a:pPr>
            <a:r>
              <a:rPr lang="nn-no" sz="2000" b="1" dirty="0">
                <a:solidFill>
                  <a:srgbClr val="006EB6"/>
                </a:solidFill>
              </a:rPr>
              <a:t>Leiarskap</a:t>
            </a:r>
          </a:p>
          <a:p>
            <a:pPr marL="0" indent="0" rtl="0">
              <a:buNone/>
            </a:pPr>
            <a:r>
              <a:rPr lang="nn-no" sz="2000" dirty="0">
                <a:solidFill>
                  <a:srgbClr val="006EB6"/>
                </a:solidFill>
              </a:rPr>
              <a:t>Støtte frå sjef/kollegaer, skryt/oppmuntring og kommunikasjon.</a:t>
            </a:r>
          </a:p>
          <a:p>
            <a:pPr marL="0" indent="0" rtl="0">
              <a:buNone/>
            </a:pPr>
            <a:endParaRPr lang="nb-no" sz="2000" dirty="0">
              <a:solidFill>
                <a:srgbClr val="006EB6"/>
              </a:solidFill>
            </a:endParaRPr>
          </a:p>
          <a:p>
            <a:pPr marL="0" indent="0" rtl="0">
              <a:buNone/>
            </a:pPr>
            <a:r>
              <a:rPr lang="nn-no" sz="2000" b="1" dirty="0">
                <a:solidFill>
                  <a:srgbClr val="006EB6"/>
                </a:solidFill>
              </a:rPr>
              <a:t>Trivsel</a:t>
            </a:r>
          </a:p>
          <a:p>
            <a:pPr marL="0" indent="0" rtl="0">
              <a:buNone/>
            </a:pPr>
            <a:r>
              <a:rPr lang="nn-no" sz="2000" dirty="0">
                <a:solidFill>
                  <a:srgbClr val="006EB6"/>
                </a:solidFill>
              </a:rPr>
              <a:t>Fellesskap, innverknad og samanheng.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05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D97A8B3-DB24-4ACB-A1D9-F034A5F9D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5" t="5069" r="48905" b="147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6B30267-6F09-58CA-C1D1-479609A1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0270" y="1788967"/>
            <a:ext cx="8167098" cy="1490661"/>
          </a:xfrm>
        </p:spPr>
        <p:txBody>
          <a:bodyPr/>
          <a:lstStyle/>
          <a:p>
            <a:r>
              <a:rPr lang="sv-SE" dirty="0">
                <a:solidFill>
                  <a:schemeClr val="accent5"/>
                </a:solidFill>
              </a:rPr>
              <a:t>Bra</a:t>
            </a:r>
            <a:r>
              <a:rPr lang="sv-SE" baseline="0" dirty="0">
                <a:solidFill>
                  <a:schemeClr val="accent5"/>
                </a:solidFill>
              </a:rPr>
              <a:t> jobba!</a:t>
            </a:r>
            <a:endParaRPr lang="sv-SE" dirty="0">
              <a:solidFill>
                <a:schemeClr val="accent5"/>
              </a:solidFill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45E1075-A258-488F-A580-0C30E8A27E20}"/>
              </a:ext>
            </a:extLst>
          </p:cNvPr>
          <p:cNvSpPr txBox="1"/>
          <p:nvPr/>
        </p:nvSpPr>
        <p:spPr>
          <a:xfrm>
            <a:off x="2930270" y="2813447"/>
            <a:ext cx="4683013" cy="61555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rtl="0"/>
            <a:r>
              <a:rPr lang="nn-no" sz="2000" dirty="0">
                <a:solidFill>
                  <a:schemeClr val="accent5"/>
                </a:solidFill>
              </a:rPr>
              <a:t>Kva vil du fortelje om arbeidsmiljøet dykkar?</a:t>
            </a:r>
          </a:p>
          <a:p>
            <a:pPr rtl="0"/>
            <a:r>
              <a:rPr lang="nn-no" sz="2000" dirty="0">
                <a:solidFill>
                  <a:schemeClr val="accent5"/>
                </a:solidFill>
              </a:rPr>
              <a:t>Tenk over det til neste gong!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4828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6786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771459581045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374761877991318"/>
</p:tagLst>
</file>

<file path=ppt/theme/theme1.xml><?xml version="1.0" encoding="utf-8"?>
<a:theme xmlns:a="http://schemas.openxmlformats.org/drawingml/2006/main" name="16-9 skabelon UK 2010">
  <a:themeElements>
    <a:clrScheme name="Norden">
      <a:dk1>
        <a:srgbClr val="000000"/>
      </a:dk1>
      <a:lt1>
        <a:sysClr val="window" lastClr="FFFFFF"/>
      </a:lt1>
      <a:dk2>
        <a:srgbClr val="BCBDE2"/>
      </a:dk2>
      <a:lt2>
        <a:srgbClr val="FFF0BE"/>
      </a:lt2>
      <a:accent1>
        <a:srgbClr val="385988"/>
      </a:accent1>
      <a:accent2>
        <a:srgbClr val="006EB6"/>
      </a:accent2>
      <a:accent3>
        <a:srgbClr val="ADCFF1"/>
      </a:accent3>
      <a:accent4>
        <a:srgbClr val="F42941"/>
      </a:accent4>
      <a:accent5>
        <a:srgbClr val="FBA9B3"/>
      </a:accent5>
      <a:accent6>
        <a:srgbClr val="FDCF41"/>
      </a:accent6>
      <a:hlink>
        <a:srgbClr val="006EB6"/>
      </a:hlink>
      <a:folHlink>
        <a:srgbClr val="ADCFF1"/>
      </a:folHlink>
    </a:clrScheme>
    <a:fontScheme name="Corbel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2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200" dirty="0" err="1">
            <a:solidFill>
              <a:srgbClr val="006EB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rdisk Ministerad 16-9 skabelon UK.potx" id="{807943BC-83A0-48BF-A001-5EDF5F5DFAF7}" vid="{B893AAA3-6A1D-4AAC-9768-CF8FCC2580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105DED94D69644180770898D4B6B63D" ma:contentTypeVersion="14" ma:contentTypeDescription="Skapa ett nytt dokument." ma:contentTypeScope="" ma:versionID="721e67b61ce5821c4d7e86f67c09e591">
  <xsd:schema xmlns:xsd="http://www.w3.org/2001/XMLSchema" xmlns:xs="http://www.w3.org/2001/XMLSchema" xmlns:p="http://schemas.microsoft.com/office/2006/metadata/properties" xmlns:ns2="8c631e49-1351-41f8-85ca-9c948efef50d" xmlns:ns3="7a8c5c01-e03e-4ef4-9a1c-76044e77be70" targetNamespace="http://schemas.microsoft.com/office/2006/metadata/properties" ma:root="true" ma:fieldsID="79245701a7640c041863da5184330f3d" ns2:_="" ns3:_="">
    <xsd:import namespace="8c631e49-1351-41f8-85ca-9c948efef50d"/>
    <xsd:import namespace="7a8c5c01-e03e-4ef4-9a1c-76044e77b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31e49-1351-41f8-85ca-9c948efef5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Bildmarkeringar" ma:readOnly="false" ma:fieldId="{5cf76f15-5ced-4ddc-b409-7134ff3c332f}" ma:taxonomyMulti="true" ma:sspId="8d8f4052-171c-41dc-9313-fa420e7c94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c5c01-e03e-4ef4-9a1c-76044e77b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efb7e409-8e45-483d-be78-d243243cf00b}" ma:internalName="TaxCatchAll" ma:showField="CatchAllData" ma:web="7a8c5c01-e03e-4ef4-9a1c-76044e77b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31e49-1351-41f8-85ca-9c948efef50d">
      <Terms xmlns="http://schemas.microsoft.com/office/infopath/2007/PartnerControls"/>
    </lcf76f155ced4ddcb4097134ff3c332f>
    <TaxCatchAll xmlns="7a8c5c01-e03e-4ef4-9a1c-76044e77be7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77A805-C283-4DB3-AFC5-379E5F93F5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31e49-1351-41f8-85ca-9c948efef50d"/>
    <ds:schemaRef ds:uri="7a8c5c01-e03e-4ef4-9a1c-76044e77b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7E26FC-B8DC-4626-B0B1-E087CA0F6866}">
  <ds:schemaRefs>
    <ds:schemaRef ds:uri="http://schemas.microsoft.com/office/2006/metadata/properties"/>
    <ds:schemaRef ds:uri="http://schemas.openxmlformats.org/package/2006/metadata/core-properties"/>
    <ds:schemaRef ds:uri="http://purl.org/dc/dcmitype/"/>
    <ds:schemaRef ds:uri="8c631e49-1351-41f8-85ca-9c948efef50d"/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7a8c5c01-e03e-4ef4-9a1c-76044e77be7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A6169A4-4D07-4DCF-8BC9-CCBF38D2E55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784</Words>
  <Application>Microsoft Office PowerPoint</Application>
  <PresentationFormat>Bredbild</PresentationFormat>
  <Paragraphs>98</Paragraphs>
  <Slides>6</Slides>
  <Notes>6</Notes>
  <HiddenSlides>0</HiddenSlides>
  <MMClips>1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2" baseType="lpstr">
      <vt:lpstr>Arial</vt:lpstr>
      <vt:lpstr>Calibri</vt:lpstr>
      <vt:lpstr>Corbel</vt:lpstr>
      <vt:lpstr>Open Sans</vt:lpstr>
      <vt:lpstr>Symbol</vt:lpstr>
      <vt:lpstr>16-9 skabelon UK 2010</vt:lpstr>
      <vt:lpstr>Skap eit  draumearbeidsmiljø</vt:lpstr>
      <vt:lpstr>Dette  kan de no!</vt:lpstr>
      <vt:lpstr>arbeidsplatser</vt:lpstr>
      <vt:lpstr>Skap ditt eige draumearbeidsmiljø</vt:lpstr>
      <vt:lpstr>Arbeidsmiljøfaktorar – eksempel</vt:lpstr>
      <vt:lpstr>Bra jobba!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Skapa en drömarbetsmiljö</dc:title>
  <dc:creator/>
  <cp:lastModifiedBy/>
  <cp:revision>30</cp:revision>
  <dcterms:modified xsi:type="dcterms:W3CDTF">2023-02-10T09:42:46Z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ustomerId">
    <vt:lpwstr>norden</vt:lpwstr>
  </property>
  <property fmtid="{D5CDD505-2E9C-101B-9397-08002B2CF9AE}" pid="3" name="TemplateId">
    <vt:lpwstr>637374761838020572</vt:lpwstr>
  </property>
  <property fmtid="{D5CDD505-2E9C-101B-9397-08002B2CF9AE}" pid="4" name="UserProfileId">
    <vt:lpwstr>637679948732561812</vt:lpwstr>
  </property>
  <property fmtid="{D5CDD505-2E9C-101B-9397-08002B2CF9AE}" pid="5" name="TemplafyTimeStamp">
    <vt:lpwstr>2019-10-10T10:09:25.4754505Z</vt:lpwstr>
  </property>
  <property fmtid="{D5CDD505-2E9C-101B-9397-08002B2CF9AE}" pid="6" name="ContentTypeId">
    <vt:lpwstr>0x0101003E0453E5ECA3BD4DA00E18FAB3E3ABBD</vt:lpwstr>
  </property>
  <property fmtid="{D5CDD505-2E9C-101B-9397-08002B2CF9AE}" pid="7" name="MediaServiceImageTags">
    <vt:lpwstr/>
  </property>
</Properties>
</file>