
<file path=[Content_Types].xml><?xml version="1.0" encoding="utf-8"?>
<Types xmlns="http://schemas.openxmlformats.org/package/2006/content-types">
  <Default Extension="bin" ContentType="image/png"/>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tags/tag10.xml" ContentType="application/vnd.openxmlformats-officedocument.presentationml.tags+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16"/>
  </p:notesMasterIdLst>
  <p:handoutMasterIdLst>
    <p:handoutMasterId r:id="rId17"/>
  </p:handoutMasterIdLst>
  <p:sldIdLst>
    <p:sldId id="309" r:id="rId5"/>
    <p:sldId id="319" r:id="rId6"/>
    <p:sldId id="325" r:id="rId7"/>
    <p:sldId id="326" r:id="rId8"/>
    <p:sldId id="327" r:id="rId9"/>
    <p:sldId id="324" r:id="rId10"/>
    <p:sldId id="328" r:id="rId11"/>
    <p:sldId id="329" r:id="rId12"/>
    <p:sldId id="332" r:id="rId13"/>
    <p:sldId id="331" r:id="rId14"/>
    <p:sldId id="287" r:id="rId15"/>
  </p:sldIdLst>
  <p:sldSz cx="12192000" cy="6858000"/>
  <p:notesSz cx="6808788" cy="9940925"/>
  <p:defaultTextStyle>
    <a:defPPr rtl="0">
      <a:defRPr lang="nn-N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DCFF1"/>
    <a:srgbClr val="FDFDFD"/>
    <a:srgbClr val="FDCF41"/>
    <a:srgbClr val="006EB6"/>
    <a:srgbClr val="EBEBE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15747B-BAAE-499B-AB16-A64CB0E68F41}" v="2" dt="2023-03-20T08:06:26.051"/>
  </p1510:revLst>
</p1510:revInfo>
</file>

<file path=ppt/tableStyles.xml><?xml version="1.0" encoding="utf-8"?>
<a:tblStyleLst xmlns:a="http://schemas.openxmlformats.org/drawingml/2006/main" def="{72833802-FEF1-4C79-8D5D-14CF1EAF98D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6" autoAdjust="0"/>
    <p:restoredTop sz="85363" autoAdjust="0"/>
  </p:normalViewPr>
  <p:slideViewPr>
    <p:cSldViewPr snapToGrid="0" showGuides="1">
      <p:cViewPr varScale="1">
        <p:scale>
          <a:sx n="95" d="100"/>
          <a:sy n="95" d="100"/>
        </p:scale>
        <p:origin x="2790" y="120"/>
      </p:cViewPr>
      <p:guideLst>
        <p:guide orient="horz" pos="2160"/>
        <p:guide pos="3840"/>
      </p:guideLst>
    </p:cSldViewPr>
  </p:slideViewPr>
  <p:outlineViewPr>
    <p:cViewPr>
      <p:scale>
        <a:sx n="33" d="100"/>
        <a:sy n="33" d="100"/>
      </p:scale>
      <p:origin x="0" y="-5694"/>
    </p:cViewPr>
  </p:outlineViewPr>
  <p:notesTextViewPr>
    <p:cViewPr>
      <p:scale>
        <a:sx n="125" d="100"/>
        <a:sy n="125" d="100"/>
      </p:scale>
      <p:origin x="0" y="0"/>
    </p:cViewPr>
  </p:notesTextViewPr>
  <p:sorterViewPr>
    <p:cViewPr>
      <p:scale>
        <a:sx n="100" d="100"/>
        <a:sy n="100" d="100"/>
      </p:scale>
      <p:origin x="0" y="0"/>
    </p:cViewPr>
  </p:sorterViewPr>
  <p:notesViewPr>
    <p:cSldViewPr snapToGrid="0" showGuides="1">
      <p:cViewPr varScale="1">
        <p:scale>
          <a:sx n="86" d="100"/>
          <a:sy n="86" d="100"/>
        </p:scale>
        <p:origin x="1818"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0475" cy="498773"/>
          </a:xfrm>
          <a:prstGeom prst="rect">
            <a:avLst/>
          </a:prstGeom>
        </p:spPr>
        <p:txBody>
          <a:bodyPr vert="horz" lIns="91440" tIns="45720" rIns="91440" bIns="45720" rtlCol="0"/>
          <a:lstStyle>
            <a:lvl1pPr algn="l">
              <a:defRPr sz="1200"/>
            </a:lvl1pPr>
          </a:lstStyle>
          <a:p>
            <a:pPr rtl="0"/>
            <a:endParaRPr lang="da-DK"/>
          </a:p>
        </p:txBody>
      </p:sp>
      <p:sp>
        <p:nvSpPr>
          <p:cNvPr id="3" name="Date Placeholder 2"/>
          <p:cNvSpPr>
            <a:spLocks noGrp="1"/>
          </p:cNvSpPr>
          <p:nvPr>
            <p:ph type="dt" sz="quarter" idx="1"/>
          </p:nvPr>
        </p:nvSpPr>
        <p:spPr>
          <a:xfrm>
            <a:off x="3856737" y="0"/>
            <a:ext cx="2950475" cy="498773"/>
          </a:xfrm>
          <a:prstGeom prst="rect">
            <a:avLst/>
          </a:prstGeom>
        </p:spPr>
        <p:txBody>
          <a:bodyPr vert="horz" lIns="91440" tIns="45720" rIns="91440" bIns="45720" rtlCol="0"/>
          <a:lstStyle>
            <a:lvl1pPr algn="r">
              <a:defRPr sz="1200"/>
            </a:lvl1pPr>
          </a:lstStyle>
          <a:p>
            <a:pPr rtl="0"/>
            <a:fld id="{400BA559-C1C5-4943-B542-8794232D57DA}" type="datetimeFigureOut">
              <a:rPr lang="da-DK"/>
              <a:t>20-03-2023</a:t>
            </a:fld>
            <a:endParaRPr lang="da-DK"/>
          </a:p>
        </p:txBody>
      </p:sp>
      <p:sp>
        <p:nvSpPr>
          <p:cNvPr id="4" name="Footer Placeholder 3"/>
          <p:cNvSpPr>
            <a:spLocks noGrp="1"/>
          </p:cNvSpPr>
          <p:nvPr>
            <p:ph type="ftr" sz="quarter" idx="2"/>
          </p:nvPr>
        </p:nvSpPr>
        <p:spPr>
          <a:xfrm>
            <a:off x="0" y="9442154"/>
            <a:ext cx="2950475" cy="498772"/>
          </a:xfrm>
          <a:prstGeom prst="rect">
            <a:avLst/>
          </a:prstGeom>
        </p:spPr>
        <p:txBody>
          <a:bodyPr vert="horz" lIns="91440" tIns="45720" rIns="91440" bIns="45720" rtlCol="0" anchor="b"/>
          <a:lstStyle>
            <a:lvl1pPr algn="l">
              <a:defRPr sz="1200"/>
            </a:lvl1pPr>
          </a:lstStyle>
          <a:p>
            <a:pPr rtl="0"/>
            <a:endParaRPr lang="da-DK"/>
          </a:p>
        </p:txBody>
      </p:sp>
      <p:sp>
        <p:nvSpPr>
          <p:cNvPr id="5" name="Slide Number Placeholder 4"/>
          <p:cNvSpPr>
            <a:spLocks noGrp="1"/>
          </p:cNvSpPr>
          <p:nvPr>
            <p:ph type="sldNum" sz="quarter" idx="3"/>
          </p:nvPr>
        </p:nvSpPr>
        <p:spPr>
          <a:xfrm>
            <a:off x="3856737" y="9442154"/>
            <a:ext cx="2950475" cy="498772"/>
          </a:xfrm>
          <a:prstGeom prst="rect">
            <a:avLst/>
          </a:prstGeom>
        </p:spPr>
        <p:txBody>
          <a:bodyPr vert="horz" lIns="91440" tIns="45720" rIns="91440" bIns="45720" rtlCol="0" anchor="b"/>
          <a:lstStyle>
            <a:lvl1pPr algn="r">
              <a:defRPr sz="1200"/>
            </a:lvl1pPr>
          </a:lstStyle>
          <a:p>
            <a:pPr rtl="0"/>
            <a:fld id="{AEDAC64D-F328-458C-83FB-46E4CB2334DA}" type="slidenum">
              <a:rPr lang="da-DK"/>
              <a:t>‹#›</a:t>
            </a:fld>
            <a:endParaRPr lang="da-DK"/>
          </a:p>
        </p:txBody>
      </p:sp>
    </p:spTree>
    <p:extLst>
      <p:ext uri="{BB962C8B-B14F-4D97-AF65-F5344CB8AC3E}">
        <p14:creationId xmlns:p14="http://schemas.microsoft.com/office/powerpoint/2010/main" val="23694059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0475" cy="497046"/>
          </a:xfrm>
          <a:prstGeom prst="rect">
            <a:avLst/>
          </a:prstGeom>
        </p:spPr>
        <p:txBody>
          <a:bodyPr vert="horz" lIns="91440" tIns="45720" rIns="91440" bIns="45720" rtlCol="0"/>
          <a:lstStyle>
            <a:lvl1pPr algn="l">
              <a:defRPr sz="1200">
                <a:latin typeface="Arial" panose="020B0604020202020204" pitchFamily="34" charset="0"/>
              </a:defRPr>
            </a:lvl1pPr>
          </a:lstStyle>
          <a:p>
            <a:pPr rtl="0"/>
            <a:endParaRPr lang="en-GB" dirty="0"/>
          </a:p>
        </p:txBody>
      </p:sp>
      <p:sp>
        <p:nvSpPr>
          <p:cNvPr id="3" name="Date Placeholder 2"/>
          <p:cNvSpPr>
            <a:spLocks noGrp="1"/>
          </p:cNvSpPr>
          <p:nvPr>
            <p:ph type="dt" idx="1"/>
          </p:nvPr>
        </p:nvSpPr>
        <p:spPr>
          <a:xfrm>
            <a:off x="3856737" y="0"/>
            <a:ext cx="2950475" cy="497046"/>
          </a:xfrm>
          <a:prstGeom prst="rect">
            <a:avLst/>
          </a:prstGeom>
        </p:spPr>
        <p:txBody>
          <a:bodyPr vert="horz" lIns="91440" tIns="45720" rIns="91440" bIns="45720" rtlCol="0"/>
          <a:lstStyle>
            <a:lvl1pPr algn="r">
              <a:defRPr sz="1200">
                <a:latin typeface="Arial" panose="020B0604020202020204" pitchFamily="34" charset="0"/>
              </a:defRPr>
            </a:lvl1pPr>
          </a:lstStyle>
          <a:p>
            <a:pPr rtl="0"/>
            <a:fld id="{CD72A38B-F9FA-4036-A084-652409E98F08}" type="datetimeFigureOut">
              <a:rPr lang="en-GB"/>
              <a:pPr rtl="0"/>
              <a:t>20/03/2023</a:t>
            </a:fld>
            <a:endParaRPr lang="en-GB" dirty="0"/>
          </a:p>
        </p:txBody>
      </p:sp>
      <p:sp>
        <p:nvSpPr>
          <p:cNvPr id="4" name="Slide Image Placeholder 3"/>
          <p:cNvSpPr>
            <a:spLocks noGrp="1" noRot="1" noChangeAspect="1"/>
          </p:cNvSpPr>
          <p:nvPr>
            <p:ph type="sldImg" idx="2"/>
          </p:nvPr>
        </p:nvSpPr>
        <p:spPr>
          <a:xfrm>
            <a:off x="92075" y="746125"/>
            <a:ext cx="6624638" cy="372745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0879" y="4721940"/>
            <a:ext cx="5447030" cy="4473416"/>
          </a:xfrm>
          <a:prstGeom prst="rect">
            <a:avLst/>
          </a:prstGeom>
        </p:spPr>
        <p:txBody>
          <a:bodyPr vert="horz" lIns="91440" tIns="45720" rIns="91440" bIns="45720" rtlCol="0"/>
          <a:lstStyle/>
          <a:p>
            <a:pPr lvl="0" rtl="0"/>
            <a:r>
              <a:rPr lang="nn-no"/>
              <a:t>Click to edit Master text styles</a:t>
            </a:r>
          </a:p>
          <a:p>
            <a:pPr lvl="1" rtl="0"/>
            <a:r>
              <a:rPr lang="nn-no"/>
              <a:t>Second level</a:t>
            </a:r>
          </a:p>
          <a:p>
            <a:pPr lvl="2" rtl="0"/>
            <a:r>
              <a:rPr lang="nn-no"/>
              <a:t>Third level</a:t>
            </a:r>
          </a:p>
          <a:p>
            <a:pPr lvl="3" rtl="0"/>
            <a:r>
              <a:rPr lang="nn-no"/>
              <a:t>Fourth level</a:t>
            </a:r>
          </a:p>
          <a:p>
            <a:pPr lvl="4" rtl="0"/>
            <a:r>
              <a:rPr lang="nn-no"/>
              <a:t>Fifth level</a:t>
            </a:r>
            <a:endParaRPr lang="en-GB" dirty="0"/>
          </a:p>
        </p:txBody>
      </p:sp>
      <p:sp>
        <p:nvSpPr>
          <p:cNvPr id="6" name="Footer Placeholder 5"/>
          <p:cNvSpPr>
            <a:spLocks noGrp="1"/>
          </p:cNvSpPr>
          <p:nvPr>
            <p:ph type="ftr" sz="quarter" idx="4"/>
          </p:nvPr>
        </p:nvSpPr>
        <p:spPr>
          <a:xfrm>
            <a:off x="0" y="9442154"/>
            <a:ext cx="2950475" cy="497046"/>
          </a:xfrm>
          <a:prstGeom prst="rect">
            <a:avLst/>
          </a:prstGeom>
        </p:spPr>
        <p:txBody>
          <a:bodyPr vert="horz" lIns="91440" tIns="45720" rIns="91440" bIns="45720" rtlCol="0" anchor="b"/>
          <a:lstStyle>
            <a:lvl1pPr algn="l">
              <a:defRPr sz="1200">
                <a:latin typeface="Arial" panose="020B0604020202020204" pitchFamily="34" charset="0"/>
              </a:defRPr>
            </a:lvl1pPr>
          </a:lstStyle>
          <a:p>
            <a:pPr rtl="0"/>
            <a:endParaRPr lang="en-GB" dirty="0"/>
          </a:p>
        </p:txBody>
      </p:sp>
      <p:sp>
        <p:nvSpPr>
          <p:cNvPr id="7" name="Slide Number Placeholder 6"/>
          <p:cNvSpPr>
            <a:spLocks noGrp="1"/>
          </p:cNvSpPr>
          <p:nvPr>
            <p:ph type="sldNum" sz="quarter" idx="5"/>
          </p:nvPr>
        </p:nvSpPr>
        <p:spPr>
          <a:xfrm>
            <a:off x="3856737" y="9442154"/>
            <a:ext cx="2950475" cy="497046"/>
          </a:xfrm>
          <a:prstGeom prst="rect">
            <a:avLst/>
          </a:prstGeom>
        </p:spPr>
        <p:txBody>
          <a:bodyPr vert="horz" lIns="91440" tIns="45720" rIns="91440" bIns="45720" rtlCol="0" anchor="b"/>
          <a:lstStyle>
            <a:lvl1pPr algn="r">
              <a:defRPr sz="1200">
                <a:latin typeface="Arial" panose="020B0604020202020204" pitchFamily="34" charset="0"/>
              </a:defRPr>
            </a:lvl1pPr>
          </a:lstStyle>
          <a:p>
            <a:pPr rtl="0"/>
            <a:fld id="{49436F85-577F-4A92-A47F-D540A2BCC821}" type="slidenum">
              <a:rPr lang="en-GB"/>
              <a:pPr/>
              <a:t>‹#›</a:t>
            </a:fld>
            <a:endParaRPr lang="en-GB" dirty="0"/>
          </a:p>
        </p:txBody>
      </p:sp>
    </p:spTree>
    <p:extLst>
      <p:ext uri="{BB962C8B-B14F-4D97-AF65-F5344CB8AC3E}">
        <p14:creationId xmlns:p14="http://schemas.microsoft.com/office/powerpoint/2010/main" val="33780911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rial" panose="020B0604020202020204" pitchFamily="34" charset="0"/>
        <a:ea typeface="+mn-ea"/>
        <a:cs typeface="+mn-cs"/>
      </a:defRPr>
    </a:lvl1pPr>
    <a:lvl2pPr marL="457200" algn="l" defTabSz="914400" rtl="0" eaLnBrk="1" latinLnBrk="0" hangingPunct="1">
      <a:defRPr sz="1200" kern="1200">
        <a:solidFill>
          <a:schemeClr val="tx1"/>
        </a:solidFill>
        <a:latin typeface="Arial" panose="020B0604020202020204" pitchFamily="34" charset="0"/>
        <a:ea typeface="+mn-ea"/>
        <a:cs typeface="+mn-cs"/>
      </a:defRPr>
    </a:lvl2pPr>
    <a:lvl3pPr marL="914400" algn="l" defTabSz="914400" rtl="0" eaLnBrk="1" latinLnBrk="0" hangingPunct="1">
      <a:defRPr sz="1200" kern="1200">
        <a:solidFill>
          <a:schemeClr val="tx1"/>
        </a:solidFill>
        <a:latin typeface="Arial" panose="020B0604020202020204" pitchFamily="34" charset="0"/>
        <a:ea typeface="+mn-ea"/>
        <a:cs typeface="+mn-cs"/>
      </a:defRPr>
    </a:lvl3pPr>
    <a:lvl4pPr marL="1371600" algn="l" defTabSz="914400" rtl="0" eaLnBrk="1" latinLnBrk="0" hangingPunct="1">
      <a:defRPr sz="1200" kern="1200">
        <a:solidFill>
          <a:schemeClr val="tx1"/>
        </a:solidFill>
        <a:latin typeface="Arial" panose="020B0604020202020204" pitchFamily="34" charset="0"/>
        <a:ea typeface="+mn-ea"/>
        <a:cs typeface="+mn-cs"/>
      </a:defRPr>
    </a:lvl4pPr>
    <a:lvl5pPr marL="1828800" algn="l" defTabSz="914400" rtl="0" eaLnBrk="1" latinLnBrk="0" hangingPunct="1">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nn-NO" sz="1800" dirty="0">
                <a:effectLst/>
                <a:latin typeface="Corbel" panose="020B0503020204020204" pitchFamily="34" charset="0"/>
                <a:ea typeface="Calibri" panose="020F0502020204030204" pitchFamily="34" charset="0"/>
                <a:cs typeface="Arial" panose="020B0604020202020204" pitchFamily="34" charset="0"/>
              </a:rPr>
              <a:t>I denne leksjonen skal elevane reflektere over kvifor arbeidsmiljøet er viktig for å kunne ha det bra i arbeidslivet. Dei vil lære om </a:t>
            </a:r>
            <a:r>
              <a:rPr lang="nn-NO" sz="1800" dirty="0" err="1">
                <a:effectLst/>
                <a:latin typeface="Corbel" panose="020B0503020204020204" pitchFamily="34" charset="0"/>
                <a:ea typeface="Calibri" panose="020F0502020204030204" pitchFamily="34" charset="0"/>
                <a:cs typeface="Arial" panose="020B0604020202020204" pitchFamily="34" charset="0"/>
              </a:rPr>
              <a:t>friskfaktorar</a:t>
            </a:r>
            <a:r>
              <a:rPr lang="nn-NO" sz="1800" dirty="0">
                <a:effectLst/>
                <a:latin typeface="Corbel" panose="020B0503020204020204" pitchFamily="34" charset="0"/>
                <a:ea typeface="Calibri" panose="020F0502020204030204" pitchFamily="34" charset="0"/>
                <a:cs typeface="Arial" panose="020B0604020202020204" pitchFamily="34" charset="0"/>
              </a:rPr>
              <a:t> og risikofaktorar og korleis helsa blir påverka av å jobbe.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rtl="0"/>
            <a:endParaRPr lang="sv-SE" dirty="0"/>
          </a:p>
        </p:txBody>
      </p:sp>
      <p:sp>
        <p:nvSpPr>
          <p:cNvPr id="4" name="Platshållare för bildnummer 3"/>
          <p:cNvSpPr>
            <a:spLocks noGrp="1"/>
          </p:cNvSpPr>
          <p:nvPr>
            <p:ph type="sldNum" sz="quarter" idx="5"/>
          </p:nvPr>
        </p:nvSpPr>
        <p:spPr/>
        <p:txBody>
          <a:bodyPr rtlCol="0"/>
          <a:lstStyle/>
          <a:p>
            <a:pPr rtl="0"/>
            <a:fld id="{49436F85-577F-4A92-A47F-D540A2BCC821}" type="slidenum">
              <a:rPr lang="en-GB" smtClean="0"/>
              <a:pPr/>
              <a:t>1</a:t>
            </a:fld>
            <a:endParaRPr lang="en-GB" dirty="0"/>
          </a:p>
        </p:txBody>
      </p:sp>
    </p:spTree>
    <p:extLst>
      <p:ext uri="{BB962C8B-B14F-4D97-AF65-F5344CB8AC3E}">
        <p14:creationId xmlns:p14="http://schemas.microsoft.com/office/powerpoint/2010/main" val="37022666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rtlCol="0"/>
          <a:lstStyle/>
          <a:p>
            <a:pPr>
              <a:lnSpc>
                <a:spcPct val="107000"/>
              </a:lnSpc>
              <a:spcAft>
                <a:spcPts val="800"/>
              </a:spcAft>
            </a:pPr>
            <a:r>
              <a:rPr lang="nn-NO" sz="1800" b="1" dirty="0">
                <a:effectLst/>
                <a:latin typeface="Corbel" panose="020B0503020204020204" pitchFamily="34" charset="0"/>
                <a:ea typeface="Calibri" panose="020F0502020204030204" pitchFamily="34" charset="0"/>
                <a:cs typeface="Arial" panose="020B0604020202020204" pitchFamily="34" charset="0"/>
              </a:rPr>
              <a:t>Instruksjon:</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Ein rask repetisjon av leksjon 1 for å kunne gå djupare inn i emnet.</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Repeter kva fysiske arbeidsmiljøfaktorar er.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b="1" dirty="0">
                <a:effectLst/>
                <a:latin typeface="Corbel" panose="020B0503020204020204" pitchFamily="34" charset="0"/>
                <a:ea typeface="Calibri" panose="020F0502020204030204" pitchFamily="34" charset="0"/>
                <a:cs typeface="Arial" panose="020B0604020202020204" pitchFamily="34" charset="0"/>
              </a:rPr>
              <a:t>Fysisk arbeidsmiljø</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ts val="12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Korleis kroppen blir påverka av å jobbe.</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Still spørsmålet: Hugsar de nokon faktorar som høyrer til det fysiske arbeidsmiljøet?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Viss elevane ikkje hugsar nokon fysiske faktorar, kan du gi nokre eksempel som ventilasjon, løfteteknikk, støy, lys, kjemikaliar.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Gå vidare til psykososiale faktorar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b="1" dirty="0">
                <a:effectLst/>
                <a:latin typeface="Corbel" panose="020B0503020204020204" pitchFamily="34" charset="0"/>
                <a:ea typeface="Calibri" panose="020F0502020204030204" pitchFamily="34" charset="0"/>
                <a:cs typeface="Arial" panose="020B0604020202020204" pitchFamily="34" charset="0"/>
              </a:rPr>
              <a:t>Psykososialt arbeidsmiljø</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ts val="12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Korleis vi blir påverka mentalt og sosialt av å jobbe.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Still spørsmålet: Hugsar de nokon faktorar som høyrer til det psykososiale arbeidsmiljøet?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Viss det trengst eksempel, kan du nemne desse: fellesskap, stress og moglegheit for restitusjon.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rtl="0"/>
            <a:endParaRPr lang="da-DK" dirty="0"/>
          </a:p>
        </p:txBody>
      </p:sp>
      <p:sp>
        <p:nvSpPr>
          <p:cNvPr id="4" name="Platshållare för bildnummer 3"/>
          <p:cNvSpPr>
            <a:spLocks noGrp="1"/>
          </p:cNvSpPr>
          <p:nvPr>
            <p:ph type="sldNum" sz="quarter" idx="10"/>
          </p:nvPr>
        </p:nvSpPr>
        <p:spPr/>
        <p:txBody>
          <a:bodyPr rtlCol="0"/>
          <a:lstStyle/>
          <a:p>
            <a:pPr rtl="0"/>
            <a:fld id="{49436F85-577F-4A92-A47F-D540A2BCC821}" type="slidenum">
              <a:rPr lang="en-GB" smtClean="0"/>
              <a:pPr/>
              <a:t>2</a:t>
            </a:fld>
            <a:endParaRPr lang="en-GB" dirty="0"/>
          </a:p>
        </p:txBody>
      </p:sp>
    </p:spTree>
    <p:extLst>
      <p:ext uri="{BB962C8B-B14F-4D97-AF65-F5344CB8AC3E}">
        <p14:creationId xmlns:p14="http://schemas.microsoft.com/office/powerpoint/2010/main" val="26333371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rtlCol="0"/>
          <a:lstStyle/>
          <a:p>
            <a:pPr>
              <a:lnSpc>
                <a:spcPct val="107000"/>
              </a:lnSpc>
              <a:spcAft>
                <a:spcPts val="800"/>
              </a:spcAft>
            </a:pPr>
            <a:r>
              <a:rPr lang="nn-NO" sz="1800" b="1" dirty="0">
                <a:effectLst/>
                <a:latin typeface="Corbel" panose="020B0503020204020204" pitchFamily="34" charset="0"/>
                <a:ea typeface="Calibri" panose="020F0502020204030204" pitchFamily="34" charset="0"/>
                <a:cs typeface="Arial" panose="020B0604020202020204" pitchFamily="34" charset="0"/>
              </a:rPr>
              <a:t>Instruksjon:</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Gi elevane følgande informasjon om korleis arbeidsmiljøet påverkar oss.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Det å jobbe kan få oss til å ha det bra, men risikerer også å få oss til å ha det dårleg – både fysisk og psykososialt.</a:t>
            </a:r>
            <a:r>
              <a:rPr lang="nn-NO" sz="1800" b="1" baseline="30000" dirty="0">
                <a:solidFill>
                  <a:srgbClr val="006EB6"/>
                </a:solidFill>
                <a:effectLst/>
                <a:latin typeface="Corbel" panose="020B0503020204020204" pitchFamily="34" charset="0"/>
                <a:ea typeface="Calibri" panose="020F0502020204030204" pitchFamily="34" charset="0"/>
                <a:cs typeface="Arial" panose="020B0604020202020204" pitchFamily="34" charset="0"/>
              </a:rPr>
              <a:t>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ts val="1200"/>
              </a:lnSpc>
              <a:spcAft>
                <a:spcPts val="800"/>
              </a:spcAft>
            </a:pPr>
            <a:r>
              <a:rPr lang="nn-NO" sz="1800" dirty="0" err="1">
                <a:effectLst/>
                <a:latin typeface="Corbel" panose="020B0503020204020204" pitchFamily="34" charset="0"/>
                <a:ea typeface="Calibri" panose="020F0502020204030204" pitchFamily="34" charset="0"/>
                <a:cs typeface="Arial" panose="020B0604020202020204" pitchFamily="34" charset="0"/>
              </a:rPr>
              <a:t>Friskfaktorar</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ts val="12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Faktorar som kan bidra til at du held deg frisk på jobben.</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ts val="12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Risikofaktorar</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ts val="12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Faktorar som kan innebere risiko for helsa di på jobben.</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På dei neste bilda vil vi prate meir om </a:t>
            </a:r>
            <a:r>
              <a:rPr lang="nn-NO" sz="1800" dirty="0" err="1">
                <a:effectLst/>
                <a:latin typeface="Corbel" panose="020B0503020204020204" pitchFamily="34" charset="0"/>
                <a:ea typeface="Calibri" panose="020F0502020204030204" pitchFamily="34" charset="0"/>
                <a:cs typeface="Arial" panose="020B0604020202020204" pitchFamily="34" charset="0"/>
              </a:rPr>
              <a:t>friskfaktorar</a:t>
            </a:r>
            <a:r>
              <a:rPr lang="nn-NO" sz="1800" dirty="0">
                <a:effectLst/>
                <a:latin typeface="Corbel" panose="020B0503020204020204" pitchFamily="34" charset="0"/>
                <a:ea typeface="Calibri" panose="020F0502020204030204" pitchFamily="34" charset="0"/>
                <a:cs typeface="Arial" panose="020B0604020202020204" pitchFamily="34" charset="0"/>
              </a:rPr>
              <a:t> og risikofaktorar.</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rtl="0"/>
            <a:endParaRPr lang="da-DK" dirty="0"/>
          </a:p>
        </p:txBody>
      </p:sp>
      <p:sp>
        <p:nvSpPr>
          <p:cNvPr id="4" name="Platshållare för bildnummer 3"/>
          <p:cNvSpPr>
            <a:spLocks noGrp="1"/>
          </p:cNvSpPr>
          <p:nvPr>
            <p:ph type="sldNum" sz="quarter" idx="10"/>
          </p:nvPr>
        </p:nvSpPr>
        <p:spPr/>
        <p:txBody>
          <a:bodyPr rtlCol="0"/>
          <a:lstStyle/>
          <a:p>
            <a:pPr rtl="0"/>
            <a:fld id="{49436F85-577F-4A92-A47F-D540A2BCC821}" type="slidenum">
              <a:rPr lang="en-GB" smtClean="0"/>
              <a:pPr/>
              <a:t>3</a:t>
            </a:fld>
            <a:endParaRPr lang="en-GB" dirty="0"/>
          </a:p>
        </p:txBody>
      </p:sp>
    </p:spTree>
    <p:extLst>
      <p:ext uri="{BB962C8B-B14F-4D97-AF65-F5344CB8AC3E}">
        <p14:creationId xmlns:p14="http://schemas.microsoft.com/office/powerpoint/2010/main" val="24235805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rtlCol="0"/>
          <a:lstStyle/>
          <a:p>
            <a:pPr>
              <a:lnSpc>
                <a:spcPct val="107000"/>
              </a:lnSpc>
              <a:spcAft>
                <a:spcPts val="800"/>
              </a:spcAft>
            </a:pPr>
            <a:r>
              <a:rPr lang="nn-NO" sz="1800" b="1" dirty="0">
                <a:effectLst/>
                <a:latin typeface="Corbel" panose="020B0503020204020204" pitchFamily="34" charset="0"/>
                <a:ea typeface="Calibri" panose="020F0502020204030204" pitchFamily="34" charset="0"/>
                <a:cs typeface="Arial" panose="020B0604020202020204" pitchFamily="34" charset="0"/>
              </a:rPr>
              <a:t>Instruksjon:</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buFont typeface="+mj-lt"/>
              <a:buAutoNum type="arabicPeriod"/>
            </a:pPr>
            <a:r>
              <a:rPr lang="nn-NO" sz="1800" dirty="0">
                <a:effectLst/>
                <a:latin typeface="Corbel" panose="020B0503020204020204" pitchFamily="34" charset="0"/>
                <a:ea typeface="Calibri" panose="020F0502020204030204" pitchFamily="34" charset="0"/>
                <a:cs typeface="Arial" panose="020B0604020202020204" pitchFamily="34" charset="0"/>
              </a:rPr>
              <a:t>Fortel at </a:t>
            </a:r>
            <a:r>
              <a:rPr lang="nn-NO" sz="1800" dirty="0" err="1">
                <a:effectLst/>
                <a:latin typeface="Corbel" panose="020B0503020204020204" pitchFamily="34" charset="0"/>
                <a:ea typeface="Calibri" panose="020F0502020204030204" pitchFamily="34" charset="0"/>
                <a:cs typeface="Arial" panose="020B0604020202020204" pitchFamily="34" charset="0"/>
              </a:rPr>
              <a:t>friskfaktorar</a:t>
            </a:r>
            <a:r>
              <a:rPr lang="nn-NO" sz="1800" dirty="0">
                <a:effectLst/>
                <a:latin typeface="Corbel" panose="020B0503020204020204" pitchFamily="34" charset="0"/>
                <a:ea typeface="Calibri" panose="020F0502020204030204" pitchFamily="34" charset="0"/>
                <a:cs typeface="Arial" panose="020B0604020202020204" pitchFamily="34" charset="0"/>
              </a:rPr>
              <a:t> kan vere både fysiske og psykososiale. Spør elevane: Kva trur de at ein kan gjere for å halde seg frisk på jobben?</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pPr>
            <a:r>
              <a:rPr lang="nn-NO" sz="1800" dirty="0">
                <a:effectLst/>
                <a:latin typeface="Corbel" panose="020B0503020204020204" pitchFamily="34" charset="0"/>
                <a:ea typeface="Calibri" panose="020F0502020204030204" pitchFamily="34" charset="0"/>
                <a:cs typeface="Arial" panose="020B0604020202020204" pitchFamily="34" charset="0"/>
              </a:rPr>
              <a:t>Klikk fram eksempel på fysiske </a:t>
            </a:r>
            <a:r>
              <a:rPr lang="nn-NO" sz="1800" dirty="0" err="1">
                <a:effectLst/>
                <a:latin typeface="Corbel" panose="020B0503020204020204" pitchFamily="34" charset="0"/>
                <a:ea typeface="Calibri" panose="020F0502020204030204" pitchFamily="34" charset="0"/>
                <a:cs typeface="Arial" panose="020B0604020202020204" pitchFamily="34" charset="0"/>
              </a:rPr>
              <a:t>friskfaktorar</a:t>
            </a:r>
            <a:r>
              <a:rPr lang="nn-NO" sz="1800" dirty="0">
                <a:effectLst/>
                <a:latin typeface="Corbel" panose="020B0503020204020204" pitchFamily="34" charset="0"/>
                <a:ea typeface="Calibri" panose="020F0502020204030204" pitchFamily="34" charset="0"/>
                <a:cs typeface="Arial" panose="020B0604020202020204" pitchFamily="34" charset="0"/>
              </a:rPr>
              <a:t> og forklar dei.</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sv-SE" sz="1800" dirty="0">
                <a:effectLst/>
                <a:latin typeface="Calibri" panose="020F0502020204030204" pitchFamily="34" charset="0"/>
                <a:ea typeface="Calibri" panose="020F0502020204030204" pitchFamily="34" charset="0"/>
                <a:cs typeface="Arial" panose="020B0604020202020204" pitchFamily="34" charset="0"/>
              </a:rPr>
              <a:t>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Fysiske </a:t>
            </a:r>
            <a:r>
              <a:rPr lang="nn-NO" sz="1800" dirty="0" err="1">
                <a:effectLst/>
                <a:latin typeface="Corbel" panose="020B0503020204020204" pitchFamily="34" charset="0"/>
                <a:ea typeface="Calibri" panose="020F0502020204030204" pitchFamily="34" charset="0"/>
                <a:cs typeface="Arial" panose="020B0604020202020204" pitchFamily="34" charset="0"/>
              </a:rPr>
              <a:t>friskfaktorar</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r>
              <a:rPr lang="nn-NO" sz="1800" dirty="0">
                <a:effectLst/>
                <a:latin typeface="Corbel" panose="020B0503020204020204" pitchFamily="34" charset="0"/>
                <a:ea typeface="Calibri" panose="020F0502020204030204" pitchFamily="34" charset="0"/>
                <a:cs typeface="Arial" panose="020B0604020202020204" pitchFamily="34" charset="0"/>
              </a:rPr>
              <a:t>Varier arbeidsstillinga minst kvart 30. minutt. Eks.: Forsking viser at det å variere arbeidsstillingar mellom å sitte, stå og vere fysisk aktiv er bra for å unngå einsidig belastning og for å få restitusjon som fremmar helsa. Det kan handle om å reise seg opp når ein har sete for lenge, eller å sette seg ned viss ein står mange timar om dagen.</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r>
              <a:rPr lang="nn-NO" sz="1800" dirty="0">
                <a:effectLst/>
                <a:latin typeface="Corbel" panose="020B0503020204020204" pitchFamily="34" charset="0"/>
                <a:ea typeface="Calibri" panose="020F0502020204030204" pitchFamily="34" charset="0"/>
                <a:cs typeface="Arial" panose="020B0604020202020204" pitchFamily="34" charset="0"/>
              </a:rPr>
              <a:t>Moglegheit for å tilpasse arbeidet etter fysiske behov. Å tilpasse arbeidsmiljøet etter individet si eiga evne kan f.eks. handle om å tilpasse den fysiske belastninga etter ein arbeidsskade.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Calibri" panose="020F0502020204030204" pitchFamily="34" charset="0"/>
              <a:buChar char="•"/>
            </a:pPr>
            <a:r>
              <a:rPr lang="nn-NO" sz="1800" dirty="0">
                <a:effectLst/>
                <a:latin typeface="Corbel" panose="020B0503020204020204" pitchFamily="34" charset="0"/>
                <a:ea typeface="Calibri" panose="020F0502020204030204" pitchFamily="34" charset="0"/>
                <a:cs typeface="Arial" panose="020B0604020202020204" pitchFamily="34" charset="0"/>
              </a:rPr>
              <a:t>Å bruke verktøy og reiskapar på ein god måte. Når ein f.eks. skal flytte personar (i helsevesenet), bør ein bruke eigna hjelpemiddel for å unngå ukomfortable arbeidsstillingar og tunge løft. Eller når ein jobbar ved ei datamaskin, kan ein ergonomisk arbeidsplass gjere arbeidet lettare. Eit anna eksempel er å bruke digitale verktøy som gjer arbeidet lettare og fører til mindre stress.</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ts val="12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3 Klikk fram eksempelet på psykososiale </a:t>
            </a:r>
            <a:r>
              <a:rPr lang="nn-NO" sz="1800" dirty="0" err="1">
                <a:effectLst/>
                <a:latin typeface="Corbel" panose="020B0503020204020204" pitchFamily="34" charset="0"/>
                <a:ea typeface="Calibri" panose="020F0502020204030204" pitchFamily="34" charset="0"/>
                <a:cs typeface="Arial" panose="020B0604020202020204" pitchFamily="34" charset="0"/>
              </a:rPr>
              <a:t>friskfaktorar</a:t>
            </a:r>
            <a:r>
              <a:rPr lang="nn-NO" sz="1800" dirty="0">
                <a:effectLst/>
                <a:latin typeface="Corbel" panose="020B0503020204020204" pitchFamily="34" charset="0"/>
                <a:ea typeface="Calibri" panose="020F0502020204030204" pitchFamily="34" charset="0"/>
                <a:cs typeface="Arial" panose="020B0604020202020204" pitchFamily="34" charset="0"/>
              </a:rPr>
              <a:t> og forklar dei.</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ts val="1200"/>
              </a:lnSpc>
              <a:spcAft>
                <a:spcPts val="800"/>
              </a:spcAft>
            </a:pPr>
            <a:r>
              <a:rPr lang="nn-NO" sz="1800" b="1" dirty="0">
                <a:effectLst/>
                <a:latin typeface="Corbel" panose="020B0503020204020204" pitchFamily="34" charset="0"/>
                <a:ea typeface="Calibri" panose="020F0502020204030204" pitchFamily="34" charset="0"/>
                <a:cs typeface="Arial" panose="020B0604020202020204" pitchFamily="34" charset="0"/>
              </a:rPr>
              <a:t>Psykososiale </a:t>
            </a:r>
            <a:r>
              <a:rPr lang="nn-NO" sz="1800" b="1" dirty="0" err="1">
                <a:effectLst/>
                <a:latin typeface="Corbel" panose="020B0503020204020204" pitchFamily="34" charset="0"/>
                <a:ea typeface="Calibri" panose="020F0502020204030204" pitchFamily="34" charset="0"/>
                <a:cs typeface="Arial" panose="020B0604020202020204" pitchFamily="34" charset="0"/>
              </a:rPr>
              <a:t>friskfaktorar</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r>
              <a:rPr lang="nn-NO" sz="1800" dirty="0">
                <a:effectLst/>
                <a:latin typeface="Corbel" panose="020B0503020204020204" pitchFamily="34" charset="0"/>
                <a:ea typeface="Calibri" panose="020F0502020204030204" pitchFamily="34" charset="0"/>
                <a:cs typeface="Arial" panose="020B0604020202020204" pitchFamily="34" charset="0"/>
              </a:rPr>
              <a:t>Å kjenne seg delaktig: Det kan dreie seg om moglegheita til å framføre idear og kritikk, at sjefen oppmuntrar til dialog, og at kommunikasjonen når ut til alle i organisasjonen.</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r>
              <a:rPr lang="nn-NO" sz="1800" dirty="0">
                <a:effectLst/>
                <a:latin typeface="Corbel" panose="020B0503020204020204" pitchFamily="34" charset="0"/>
                <a:ea typeface="Calibri" panose="020F0502020204030204" pitchFamily="34" charset="0"/>
                <a:cs typeface="Arial" panose="020B0604020202020204" pitchFamily="34" charset="0"/>
              </a:rPr>
              <a:t>Openheit – ha kjennskap til kva som skjer på arbeidsplassen.</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r>
              <a:rPr lang="nn-NO" sz="1800" dirty="0">
                <a:effectLst/>
                <a:latin typeface="Corbel" panose="020B0503020204020204" pitchFamily="34" charset="0"/>
                <a:ea typeface="Calibri" panose="020F0502020204030204" pitchFamily="34" charset="0"/>
                <a:cs typeface="Arial" panose="020B0604020202020204" pitchFamily="34" charset="0"/>
              </a:rPr>
              <a:t>Tydelegheit – å vite kva du skal gjere.</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r>
              <a:rPr lang="nn-NO" sz="1800" dirty="0">
                <a:effectLst/>
                <a:latin typeface="Corbel" panose="020B0503020204020204" pitchFamily="34" charset="0"/>
                <a:ea typeface="Calibri" panose="020F0502020204030204" pitchFamily="34" charset="0"/>
                <a:cs typeface="Arial" panose="020B0604020202020204" pitchFamily="34" charset="0"/>
              </a:rPr>
              <a:t>Moglegheit til å utvikle deg i arbeidet. Den kan handle om utvikling gjennom utdanning, moglegheit til å få nye arbeidsoppgåver eller at ein kan avansere i organisasjonen.</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r>
              <a:rPr lang="nn-NO" sz="1800" dirty="0">
                <a:effectLst/>
                <a:latin typeface="Corbel" panose="020B0503020204020204" pitchFamily="34" charset="0"/>
                <a:ea typeface="Calibri" panose="020F0502020204030204" pitchFamily="34" charset="0"/>
                <a:cs typeface="Arial" panose="020B0604020202020204" pitchFamily="34" charset="0"/>
              </a:rPr>
              <a:t>Fortrulegheit og tillit i organisasjonen er viktig for at ein skal ha det bra på arbeidsplassen</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Calibri" panose="020F0502020204030204" pitchFamily="34" charset="0"/>
              <a:buChar char="•"/>
            </a:pPr>
            <a:r>
              <a:rPr lang="nn-NO" sz="1800" dirty="0">
                <a:effectLst/>
                <a:latin typeface="Corbel" panose="020B0503020204020204" pitchFamily="34" charset="0"/>
                <a:ea typeface="Calibri" panose="020F0502020204030204" pitchFamily="34" charset="0"/>
                <a:cs typeface="Arial" panose="020B0604020202020204" pitchFamily="34" charset="0"/>
              </a:rPr>
              <a:t>Eit felles verdigrunnlag. Eit felles verdigrunnlag prega av tydelege roller, rettferdige avgjerdsprosedyrar og rettferdig behandling av arbeidstakarane.</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br>
              <a:rPr lang="nn-NO" sz="1800" b="1" dirty="0">
                <a:effectLst/>
                <a:latin typeface="Corbel" panose="020B0503020204020204" pitchFamily="34" charset="0"/>
                <a:ea typeface="Calibri" panose="020F0502020204030204" pitchFamily="34" charset="0"/>
                <a:cs typeface="Arial" panose="020B0604020202020204" pitchFamily="34" charset="0"/>
              </a:rPr>
            </a:br>
            <a:r>
              <a:rPr lang="nn-NO" sz="1800" b="1" dirty="0">
                <a:effectLst/>
                <a:latin typeface="Corbel" panose="020B0503020204020204" pitchFamily="34" charset="0"/>
                <a:ea typeface="Calibri" panose="020F0502020204030204" pitchFamily="34" charset="0"/>
                <a:cs typeface="Arial" panose="020B0604020202020204" pitchFamily="34" charset="0"/>
              </a:rPr>
              <a:t>Formål:</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Gi eksempel på fysiske og psykososiale </a:t>
            </a:r>
            <a:r>
              <a:rPr lang="nn-NO" sz="1800" dirty="0" err="1">
                <a:effectLst/>
                <a:latin typeface="Corbel" panose="020B0503020204020204" pitchFamily="34" charset="0"/>
                <a:ea typeface="Calibri" panose="020F0502020204030204" pitchFamily="34" charset="0"/>
                <a:cs typeface="Arial" panose="020B0604020202020204" pitchFamily="34" charset="0"/>
              </a:rPr>
              <a:t>friskfaktorar</a:t>
            </a:r>
            <a:r>
              <a:rPr lang="nn-NO" sz="1800" dirty="0">
                <a:effectLst/>
                <a:latin typeface="Corbel" panose="020B0503020204020204" pitchFamily="34" charset="0"/>
                <a:ea typeface="Calibri" panose="020F0502020204030204" pitchFamily="34" charset="0"/>
                <a:cs typeface="Arial" panose="020B0604020202020204" pitchFamily="34" charset="0"/>
              </a:rPr>
              <a:t>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rtl="0"/>
            <a:endParaRPr lang="da-DK" dirty="0"/>
          </a:p>
        </p:txBody>
      </p:sp>
      <p:sp>
        <p:nvSpPr>
          <p:cNvPr id="4" name="Platshållare för bildnummer 3"/>
          <p:cNvSpPr>
            <a:spLocks noGrp="1"/>
          </p:cNvSpPr>
          <p:nvPr>
            <p:ph type="sldNum" sz="quarter" idx="10"/>
          </p:nvPr>
        </p:nvSpPr>
        <p:spPr/>
        <p:txBody>
          <a:bodyPr rtlCol="0"/>
          <a:lstStyle/>
          <a:p>
            <a:pPr rtl="0"/>
            <a:fld id="{49436F85-577F-4A92-A47F-D540A2BCC821}" type="slidenum">
              <a:rPr lang="en-GB" smtClean="0"/>
              <a:pPr/>
              <a:t>4</a:t>
            </a:fld>
            <a:endParaRPr lang="en-GB" dirty="0"/>
          </a:p>
        </p:txBody>
      </p:sp>
    </p:spTree>
    <p:extLst>
      <p:ext uri="{BB962C8B-B14F-4D97-AF65-F5344CB8AC3E}">
        <p14:creationId xmlns:p14="http://schemas.microsoft.com/office/powerpoint/2010/main" val="14726586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rtlCol="0"/>
          <a:lstStyle/>
          <a:p>
            <a:pPr>
              <a:lnSpc>
                <a:spcPct val="107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1 Fortel at det også kan finnast risikofaktorar på arbeidsplassen som kan påverke den fysiske og psykiske helsa di negativt.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2 Klikk fram eksempel på fysiske risikofaktorar og forklar dei.</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nn-NO" sz="1800" b="1" dirty="0">
                <a:effectLst/>
                <a:latin typeface="Corbel" panose="020B0503020204020204" pitchFamily="34" charset="0"/>
                <a:ea typeface="Calibri" panose="020F0502020204030204" pitchFamily="34" charset="0"/>
                <a:cs typeface="Arial" panose="020B0604020202020204" pitchFamily="34" charset="0"/>
              </a:rPr>
              <a:t>Fysisk risiko</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r>
              <a:rPr lang="nn-NO" sz="1800" dirty="0">
                <a:effectLst/>
                <a:latin typeface="Corbel" panose="020B0503020204020204" pitchFamily="34" charset="0"/>
                <a:ea typeface="Calibri" panose="020F0502020204030204" pitchFamily="34" charset="0"/>
                <a:cs typeface="Arial" panose="020B0604020202020204" pitchFamily="34" charset="0"/>
              </a:rPr>
              <a:t>Tunge løft. F.eks. tunge eller ukomfortable løft (f.eks. på ein byggjeplass eller i helsetenesta) aukar risikoen for belastningsskadar som smerte i nakke og rygg.</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r>
              <a:rPr lang="nn-NO" sz="1800" dirty="0">
                <a:effectLst/>
                <a:latin typeface="Corbel" panose="020B0503020204020204" pitchFamily="34" charset="0"/>
                <a:ea typeface="Calibri" panose="020F0502020204030204" pitchFamily="34" charset="0"/>
                <a:cs typeface="Arial" panose="020B0604020202020204" pitchFamily="34" charset="0"/>
              </a:rPr>
              <a:t>Støy og høge lydar. F.eks. støyande arbeidsmiljø kan føre til trøyttleik, dårlegare konsentrasjonsevne og prestasjon og høyrselsskadar.</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r>
              <a:rPr lang="nn-NO" sz="1800" dirty="0">
                <a:effectLst/>
                <a:latin typeface="Corbel" panose="020B0503020204020204" pitchFamily="34" charset="0"/>
                <a:ea typeface="Calibri" panose="020F0502020204030204" pitchFamily="34" charset="0"/>
                <a:cs typeface="Arial" panose="020B0604020202020204" pitchFamily="34" charset="0"/>
              </a:rPr>
              <a:t>Temperatur og luft. Arbeid der det er varmt eller veldig kaldt. Å jobbe i eit varmt miljø kan auke risikoen for arbeidsulykker på grunn av trøyttleik og dårlegare konsentrasjonsevne.</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Calibri" panose="020F0502020204030204" pitchFamily="34" charset="0"/>
              <a:buChar char="•"/>
            </a:pPr>
            <a:r>
              <a:rPr lang="nn-NO" sz="1800" dirty="0">
                <a:effectLst/>
                <a:latin typeface="Corbel" panose="020B0503020204020204" pitchFamily="34" charset="0"/>
                <a:ea typeface="Calibri" panose="020F0502020204030204" pitchFamily="34" charset="0"/>
                <a:cs typeface="Arial" panose="020B0604020202020204" pitchFamily="34" charset="0"/>
              </a:rPr>
              <a:t>Dårleg lys. Eksempel: Dårleg lys kan stresse auget og gi ubehag, men også gjere det vanskeleg å utføre arbeidet på ein god og sikker måte. Det kan dreie seg om romlys, dataskjermen eller andre </a:t>
            </a:r>
            <a:r>
              <a:rPr lang="nn-NO" sz="1800" dirty="0" err="1">
                <a:effectLst/>
                <a:latin typeface="Corbel" panose="020B0503020204020204" pitchFamily="34" charset="0"/>
                <a:ea typeface="Calibri" panose="020F0502020204030204" pitchFamily="34" charset="0"/>
                <a:cs typeface="Arial" panose="020B0604020202020204" pitchFamily="34" charset="0"/>
              </a:rPr>
              <a:t>synsforhold</a:t>
            </a:r>
            <a:r>
              <a:rPr lang="nn-NO" sz="1800" dirty="0">
                <a:effectLst/>
                <a:latin typeface="Corbel" panose="020B0503020204020204" pitchFamily="34" charset="0"/>
                <a:ea typeface="Calibri" panose="020F0502020204030204" pitchFamily="34" charset="0"/>
                <a:cs typeface="Arial" panose="020B0604020202020204" pitchFamily="34" charset="0"/>
              </a:rPr>
              <a:t> i arbeidsmiljøet.</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rtl="0"/>
            <a:endParaRPr lang="da-DK" dirty="0"/>
          </a:p>
          <a:p>
            <a:pPr>
              <a:lnSpc>
                <a:spcPct val="107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3 Klikk fram eksempel på psykososiale risikofaktorar og forklar dei.</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nn-NO" sz="1800" b="1" dirty="0">
                <a:effectLst/>
                <a:latin typeface="Corbel" panose="020B0503020204020204" pitchFamily="34" charset="0"/>
                <a:ea typeface="Calibri" panose="020F0502020204030204" pitchFamily="34" charset="0"/>
                <a:cs typeface="Arial" panose="020B0604020202020204" pitchFamily="34" charset="0"/>
              </a:rPr>
              <a:t>Psykososial risiko</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r>
              <a:rPr lang="nn-NO" sz="1800" dirty="0">
                <a:effectLst/>
                <a:latin typeface="Corbel" panose="020B0503020204020204" pitchFamily="34" charset="0"/>
                <a:ea typeface="Calibri" panose="020F0502020204030204" pitchFamily="34" charset="0"/>
                <a:cs typeface="Arial" panose="020B0604020202020204" pitchFamily="34" charset="0"/>
              </a:rPr>
              <a:t>Stress. Kortvarig stress er normalt, men langvarig stress og mangel på restitusjon kan vere skadeleg for helsa. Forsking viser for eksempel auka risiko for smerte og plager, forhøgd puls og blodtrykk, psykisk utmatting og dårlegare mental helse. Arbeidsmiljøet kan leie til stress på ulike måtar, f.eks. viss når det oppstår tidspress, for stor arbeidsmengde og høge prestasjonskrav, eller når det ikkje fungerer sosialt på arbeidsplassen.</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r>
              <a:rPr lang="nn-NO" sz="1800" dirty="0">
                <a:effectLst/>
                <a:latin typeface="Corbel" panose="020B0503020204020204" pitchFamily="34" charset="0"/>
                <a:ea typeface="Calibri" panose="020F0502020204030204" pitchFamily="34" charset="0"/>
                <a:cs typeface="Arial" panose="020B0604020202020204" pitchFamily="34" charset="0"/>
              </a:rPr>
              <a:t>Usikkerheit – ikkje vite korleis du skal arbeide. Usikkerheit i arbeidet kan oppstå når det ikkje finst tilstrekkelege verktøy for å kunne utføre arbeidet, når arbeidsoppgåvene ikkje er tydeleg beskrivne, eller når det manglar utdanning og kunnskap.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r>
              <a:rPr lang="nn-NO" sz="1800" dirty="0">
                <a:effectLst/>
                <a:latin typeface="Corbel" panose="020B0503020204020204" pitchFamily="34" charset="0"/>
                <a:ea typeface="Calibri" panose="020F0502020204030204" pitchFamily="34" charset="0"/>
                <a:cs typeface="Arial" panose="020B0604020202020204" pitchFamily="34" charset="0"/>
              </a:rPr>
              <a:t>Ulikskap. F.eks. når ulikskapar i arbeidsmiljøet fører til dårlegare helse og velvære. Arbeidsmiljøet bør fungere for alle, uansett kjønn, alder, kvar ein er fødd, sosial bakgrunn eller evner eller funksjonsvariasjonar. Det kan for eksempel handle om at kvinner får andre arbeidsoppgåver enn menn, noko som kan føre til hardare belastning i arbeidet.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r>
              <a:rPr lang="nn-NO" sz="1800" dirty="0">
                <a:effectLst/>
                <a:latin typeface="Corbel" panose="020B0503020204020204" pitchFamily="34" charset="0"/>
                <a:ea typeface="Calibri" panose="020F0502020204030204" pitchFamily="34" charset="0"/>
                <a:cs typeface="Arial" panose="020B0604020202020204" pitchFamily="34" charset="0"/>
              </a:rPr>
              <a:t>Mobbing og utfrysing. Mobbing er gjentakande negative handlingar retta mot enkelte personar eller ei gruppe. Mobbing på arbeidsplassen kan auke risikoen for stress, depresjon, sjølvmordstankar og kan føre til søvnproblem og hovudverk.</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Calibri" panose="020F0502020204030204" pitchFamily="34" charset="0"/>
              <a:buChar char="•"/>
            </a:pPr>
            <a:r>
              <a:rPr lang="nn-NO" sz="1800" dirty="0">
                <a:effectLst/>
                <a:latin typeface="Corbel" panose="020B0503020204020204" pitchFamily="34" charset="0"/>
                <a:ea typeface="Calibri" panose="020F0502020204030204" pitchFamily="34" charset="0"/>
                <a:cs typeface="Arial" panose="020B0604020202020204" pitchFamily="34" charset="0"/>
              </a:rPr>
              <a:t>Mangel på utviklingsmoglegheiter.</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rtl="0"/>
            <a:endParaRPr lang="da-DK" dirty="0"/>
          </a:p>
          <a:p>
            <a:pPr>
              <a:lnSpc>
                <a:spcPct val="107000"/>
              </a:lnSpc>
              <a:spcAft>
                <a:spcPts val="800"/>
              </a:spcAft>
            </a:pPr>
            <a:r>
              <a:rPr lang="nn-NO" sz="1800" b="1" dirty="0">
                <a:effectLst/>
                <a:latin typeface="Corbel" panose="020B0503020204020204" pitchFamily="34" charset="0"/>
                <a:ea typeface="Calibri" panose="020F0502020204030204" pitchFamily="34" charset="0"/>
                <a:cs typeface="Arial" panose="020B0604020202020204" pitchFamily="34" charset="0"/>
              </a:rPr>
              <a:t>Formål:</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Gi eksempel på fysiske og psykososiale risikofaktorar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rtl="0"/>
            <a:endParaRPr lang="da-DK" dirty="0"/>
          </a:p>
        </p:txBody>
      </p:sp>
      <p:sp>
        <p:nvSpPr>
          <p:cNvPr id="4" name="Platshållare för bildnummer 3"/>
          <p:cNvSpPr>
            <a:spLocks noGrp="1"/>
          </p:cNvSpPr>
          <p:nvPr>
            <p:ph type="sldNum" sz="quarter" idx="10"/>
          </p:nvPr>
        </p:nvSpPr>
        <p:spPr/>
        <p:txBody>
          <a:bodyPr rtlCol="0"/>
          <a:lstStyle/>
          <a:p>
            <a:pPr rtl="0"/>
            <a:fld id="{49436F85-577F-4A92-A47F-D540A2BCC821}" type="slidenum">
              <a:rPr lang="en-GB" smtClean="0"/>
              <a:pPr/>
              <a:t>5</a:t>
            </a:fld>
            <a:endParaRPr lang="en-GB" dirty="0"/>
          </a:p>
        </p:txBody>
      </p:sp>
    </p:spTree>
    <p:extLst>
      <p:ext uri="{BB962C8B-B14F-4D97-AF65-F5344CB8AC3E}">
        <p14:creationId xmlns:p14="http://schemas.microsoft.com/office/powerpoint/2010/main" val="4895693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rtlCol="0"/>
          <a:lstStyle/>
          <a:p>
            <a:pPr>
              <a:lnSpc>
                <a:spcPct val="107000"/>
              </a:lnSpc>
              <a:spcAft>
                <a:spcPts val="800"/>
              </a:spcAft>
            </a:pPr>
            <a:r>
              <a:rPr lang="nn-NO" sz="1800" b="1" dirty="0">
                <a:effectLst/>
                <a:latin typeface="Corbel" panose="020B0503020204020204" pitchFamily="34" charset="0"/>
                <a:ea typeface="Calibri" panose="020F0502020204030204" pitchFamily="34" charset="0"/>
                <a:cs typeface="Arial" panose="020B0604020202020204" pitchFamily="34" charset="0"/>
              </a:rPr>
              <a:t>Instruksjon:</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Før leksjonen må du skrive ut </a:t>
            </a:r>
            <a:r>
              <a:rPr lang="nn-NO" sz="1800" dirty="0" err="1">
                <a:effectLst/>
                <a:latin typeface="Corbel" panose="020B0503020204020204" pitchFamily="34" charset="0"/>
                <a:ea typeface="Calibri" panose="020F0502020204030204" pitchFamily="34" charset="0"/>
                <a:cs typeface="Arial" panose="020B0604020202020204" pitchFamily="34" charset="0"/>
              </a:rPr>
              <a:t>medfølgande</a:t>
            </a:r>
            <a:r>
              <a:rPr lang="nn-NO" sz="1800" dirty="0">
                <a:effectLst/>
                <a:latin typeface="Corbel" panose="020B0503020204020204" pitchFamily="34" charset="0"/>
                <a:ea typeface="Calibri" panose="020F0502020204030204" pitchFamily="34" charset="0"/>
                <a:cs typeface="Arial" panose="020B0604020202020204" pitchFamily="34" charset="0"/>
              </a:rPr>
              <a:t> øvingsdokument – </a:t>
            </a:r>
            <a:r>
              <a:rPr lang="nn-NO" sz="1800" i="1" dirty="0" err="1">
                <a:effectLst/>
                <a:latin typeface="Corbel" panose="020B0503020204020204" pitchFamily="34" charset="0"/>
                <a:ea typeface="Calibri" panose="020F0502020204030204" pitchFamily="34" charset="0"/>
                <a:cs typeface="Arial" panose="020B0604020202020204" pitchFamily="34" charset="0"/>
              </a:rPr>
              <a:t>exercise</a:t>
            </a:r>
            <a:r>
              <a:rPr lang="nn-NO" sz="1800" i="1" baseline="-25000" dirty="0">
                <a:effectLst/>
                <a:latin typeface="Corbel" panose="020B0503020204020204" pitchFamily="34" charset="0"/>
                <a:ea typeface="Calibri" panose="020F0502020204030204" pitchFamily="34" charset="0"/>
                <a:cs typeface="Arial" panose="020B0604020202020204" pitchFamily="34" charset="0"/>
              </a:rPr>
              <a:t>–</a:t>
            </a:r>
            <a:r>
              <a:rPr lang="nn-NO" sz="1800" i="1" dirty="0">
                <a:effectLst/>
                <a:latin typeface="Corbel" panose="020B0503020204020204" pitchFamily="34" charset="0"/>
                <a:ea typeface="Calibri" panose="020F0502020204030204" pitchFamily="34" charset="0"/>
                <a:cs typeface="Arial" panose="020B0604020202020204" pitchFamily="34" charset="0"/>
              </a:rPr>
              <a:t>2</a:t>
            </a:r>
          </a:p>
          <a:p>
            <a:pPr>
              <a:lnSpc>
                <a:spcPct val="107000"/>
              </a:lnSpc>
              <a:spcAft>
                <a:spcPts val="800"/>
              </a:spcAft>
            </a:pP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Del ut øvingsmaterialet og forklar for elevane korleis øvinga kjem til å gå for seg. Peik gjerne på at øvinga ikkje har nokon rette eller feil svar, men at målet er å øve seg å finne faktorar i arbeidet som kan utgjere risiko- eller </a:t>
            </a:r>
            <a:r>
              <a:rPr lang="nn-NO" sz="1800" dirty="0" err="1">
                <a:effectLst/>
                <a:latin typeface="Corbel" panose="020B0503020204020204" pitchFamily="34" charset="0"/>
                <a:ea typeface="Calibri" panose="020F0502020204030204" pitchFamily="34" charset="0"/>
                <a:cs typeface="Arial" panose="020B0604020202020204" pitchFamily="34" charset="0"/>
              </a:rPr>
              <a:t>friskfaktorar</a:t>
            </a:r>
            <a:r>
              <a:rPr lang="nn-NO" sz="1800" dirty="0">
                <a:effectLst/>
                <a:latin typeface="Corbel" panose="020B0503020204020204" pitchFamily="34" charset="0"/>
                <a:ea typeface="Calibri" panose="020F0502020204030204" pitchFamily="34" charset="0"/>
                <a:cs typeface="Arial" panose="020B0604020202020204" pitchFamily="34" charset="0"/>
              </a:rPr>
              <a:t>.</a:t>
            </a:r>
          </a:p>
          <a:p>
            <a:pPr>
              <a:lnSpc>
                <a:spcPct val="107000"/>
              </a:lnSpc>
              <a:spcAft>
                <a:spcPts val="800"/>
              </a:spcAft>
            </a:pP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Elevane vil få sjå tre filmklipp frå situasjonar i ulike arbeidsmiljø der dei skal ta stilling til om dei meiner at det er ein risiko- eller frisk-situasjon dei ser. </a:t>
            </a:r>
          </a:p>
          <a:p>
            <a:pPr>
              <a:lnSpc>
                <a:spcPct val="115000"/>
              </a:lnSpc>
              <a:spcAft>
                <a:spcPts val="800"/>
              </a:spcAft>
            </a:pP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Etter kvart eksempel teiknar elevane eit smilefjes eller gråtefjes i øvingsmaterialet, avhengig av om dei tolkar situasjonen som ein risiko- eller frisk-situasjon. </a:t>
            </a:r>
          </a:p>
          <a:p>
            <a:pPr>
              <a:lnSpc>
                <a:spcPct val="115000"/>
              </a:lnSpc>
              <a:spcAft>
                <a:spcPts val="800"/>
              </a:spcAft>
            </a:pP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Filmen vil vise elevane når det er på tide å skrive, ved at det blir vist ein penn i bildet.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rtl="0"/>
            <a:endParaRPr lang="da-DK" dirty="0"/>
          </a:p>
        </p:txBody>
      </p:sp>
      <p:sp>
        <p:nvSpPr>
          <p:cNvPr id="4" name="Platshållare för bildnummer 3"/>
          <p:cNvSpPr>
            <a:spLocks noGrp="1"/>
          </p:cNvSpPr>
          <p:nvPr>
            <p:ph type="sldNum" sz="quarter" idx="10"/>
          </p:nvPr>
        </p:nvSpPr>
        <p:spPr/>
        <p:txBody>
          <a:bodyPr rtlCol="0"/>
          <a:lstStyle/>
          <a:p>
            <a:pPr rtl="0"/>
            <a:fld id="{49436F85-577F-4A92-A47F-D540A2BCC821}" type="slidenum">
              <a:rPr lang="en-GB" smtClean="0"/>
              <a:pPr/>
              <a:t>6</a:t>
            </a:fld>
            <a:endParaRPr lang="en-GB" dirty="0"/>
          </a:p>
        </p:txBody>
      </p:sp>
    </p:spTree>
    <p:extLst>
      <p:ext uri="{BB962C8B-B14F-4D97-AF65-F5344CB8AC3E}">
        <p14:creationId xmlns:p14="http://schemas.microsoft.com/office/powerpoint/2010/main" val="37600684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a:lnSpc>
                <a:spcPct val="107000"/>
              </a:lnSpc>
              <a:spcAft>
                <a:spcPts val="800"/>
              </a:spcAft>
            </a:pPr>
            <a:r>
              <a:rPr lang="nn-NO" sz="1800" b="1" dirty="0">
                <a:effectLst/>
                <a:latin typeface="Corbel" panose="020B0503020204020204" pitchFamily="34" charset="0"/>
                <a:ea typeface="Calibri" panose="020F0502020204030204" pitchFamily="34" charset="0"/>
                <a:cs typeface="Arial" panose="020B0604020202020204" pitchFamily="34" charset="0"/>
              </a:rPr>
              <a:t>Instruksjon: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Start filmen.</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nn-NO" sz="1800" b="1" dirty="0">
                <a:effectLst/>
                <a:latin typeface="Corbel" panose="020B0503020204020204" pitchFamily="34" charset="0"/>
                <a:ea typeface="Calibri" panose="020F0502020204030204" pitchFamily="34" charset="0"/>
                <a:cs typeface="Arial" panose="020B0604020202020204" pitchFamily="34" charset="0"/>
              </a:rPr>
              <a:t>Formål:</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Vis tre ulike moment som kan tolkast som risiko- eller </a:t>
            </a:r>
            <a:r>
              <a:rPr lang="nn-NO" sz="1800" dirty="0" err="1">
                <a:effectLst/>
                <a:latin typeface="Corbel" panose="020B0503020204020204" pitchFamily="34" charset="0"/>
                <a:ea typeface="Calibri" panose="020F0502020204030204" pitchFamily="34" charset="0"/>
                <a:cs typeface="Arial" panose="020B0604020202020204" pitchFamily="34" charset="0"/>
              </a:rPr>
              <a:t>friskfaktorar</a:t>
            </a:r>
            <a:r>
              <a:rPr lang="nn-NO" sz="1800" dirty="0">
                <a:effectLst/>
                <a:latin typeface="Corbel" panose="020B0503020204020204" pitchFamily="34" charset="0"/>
                <a:ea typeface="Calibri" panose="020F0502020204030204" pitchFamily="34" charset="0"/>
                <a:cs typeface="Arial" panose="020B0604020202020204" pitchFamily="34" charset="0"/>
              </a:rPr>
              <a:t>.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endParaRPr lang="sv-SE" dirty="0"/>
          </a:p>
        </p:txBody>
      </p:sp>
      <p:sp>
        <p:nvSpPr>
          <p:cNvPr id="4" name="Platshållare för bildnummer 3"/>
          <p:cNvSpPr>
            <a:spLocks noGrp="1"/>
          </p:cNvSpPr>
          <p:nvPr>
            <p:ph type="sldNum" sz="quarter" idx="5"/>
          </p:nvPr>
        </p:nvSpPr>
        <p:spPr/>
        <p:txBody>
          <a:bodyPr/>
          <a:lstStyle/>
          <a:p>
            <a:pPr rtl="0"/>
            <a:fld id="{49436F85-577F-4A92-A47F-D540A2BCC821}" type="slidenum">
              <a:rPr lang="en-GB" smtClean="0"/>
              <a:pPr rtl="0"/>
              <a:t>7</a:t>
            </a:fld>
            <a:endParaRPr lang="en-GB" dirty="0"/>
          </a:p>
        </p:txBody>
      </p:sp>
    </p:spTree>
    <p:extLst>
      <p:ext uri="{BB962C8B-B14F-4D97-AF65-F5344CB8AC3E}">
        <p14:creationId xmlns:p14="http://schemas.microsoft.com/office/powerpoint/2010/main" val="37697774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rtlCol="0"/>
          <a:lstStyle/>
          <a:p>
            <a:pPr>
              <a:lnSpc>
                <a:spcPct val="107000"/>
              </a:lnSpc>
              <a:spcAft>
                <a:spcPts val="800"/>
              </a:spcAft>
            </a:pPr>
            <a:r>
              <a:rPr lang="nn-NO" sz="1800" b="1" dirty="0">
                <a:effectLst/>
                <a:latin typeface="Corbel" panose="020B0503020204020204" pitchFamily="34" charset="0"/>
                <a:ea typeface="Calibri" panose="020F0502020204030204" pitchFamily="34" charset="0"/>
                <a:cs typeface="Arial" panose="020B0604020202020204" pitchFamily="34" charset="0"/>
              </a:rPr>
              <a:t>Instruksjon:</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pPr>
            <a:r>
              <a:rPr lang="nn-NO" sz="1800" dirty="0">
                <a:effectLst/>
                <a:latin typeface="Corbel" panose="020B0503020204020204" pitchFamily="34" charset="0"/>
                <a:ea typeface="Calibri" panose="020F0502020204030204" pitchFamily="34" charset="0"/>
                <a:cs typeface="Arial" panose="020B0604020202020204" pitchFamily="34" charset="0"/>
              </a:rPr>
              <a:t>Gruppediskusjon</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Del elevane inn i grupper med ca. fire elevar i kvar gruppe. Elevane skal saman samanlikne svara sine ut frå følgande spørsmål:</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r>
              <a:rPr lang="nn-NO" sz="1800" dirty="0">
                <a:effectLst/>
                <a:latin typeface="Corbel" panose="020B0503020204020204" pitchFamily="34" charset="0"/>
                <a:ea typeface="Calibri" panose="020F0502020204030204" pitchFamily="34" charset="0"/>
                <a:cs typeface="Arial" panose="020B0604020202020204" pitchFamily="34" charset="0"/>
              </a:rPr>
              <a:t>Har dei tolka situasjonane likt, eller har dei oppfatta situasjonane ulikt?</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Calibri" panose="020F0502020204030204" pitchFamily="34" charset="0"/>
              <a:buChar char="•"/>
            </a:pPr>
            <a:r>
              <a:rPr lang="nn-NO" sz="1800" dirty="0">
                <a:effectLst/>
                <a:latin typeface="Corbel" panose="020B0503020204020204" pitchFamily="34" charset="0"/>
                <a:ea typeface="Calibri" panose="020F0502020204030204" pitchFamily="34" charset="0"/>
                <a:cs typeface="Arial" panose="020B0604020202020204" pitchFamily="34" charset="0"/>
              </a:rPr>
              <a:t>Kunne personane i filmklippa ha reagert annleis i dei ulike situasjonane?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La gruppene diskutere ei stund. </a:t>
            </a:r>
          </a:p>
          <a:p>
            <a:pPr>
              <a:lnSpc>
                <a:spcPct val="115000"/>
              </a:lnSpc>
              <a:spcAft>
                <a:spcPts val="800"/>
              </a:spcAft>
            </a:pP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2. Felles diskusjon i heile klassen</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Spør gruppene kva dei har diskutert. Kvar gruppe nemner nokre ting dei såg i filmen, og svarer på spørsmåla dei har diskutert. </a:t>
            </a:r>
          </a:p>
          <a:p>
            <a:pPr>
              <a:lnSpc>
                <a:spcPct val="115000"/>
              </a:lnSpc>
              <a:spcAft>
                <a:spcPts val="800"/>
              </a:spcAft>
            </a:pP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b="1" dirty="0">
                <a:effectLst/>
                <a:latin typeface="Corbel" panose="020B0503020204020204" pitchFamily="34" charset="0"/>
                <a:ea typeface="Calibri" panose="020F0502020204030204" pitchFamily="34" charset="0"/>
                <a:cs typeface="Arial" panose="020B0604020202020204" pitchFamily="34" charset="0"/>
              </a:rPr>
              <a:t>Formål</a:t>
            </a:r>
            <a:r>
              <a:rPr lang="nn-NO" sz="1800" dirty="0">
                <a:effectLst/>
                <a:latin typeface="Corbel" panose="020B0503020204020204" pitchFamily="34" charset="0"/>
                <a:ea typeface="Calibri" panose="020F0502020204030204" pitchFamily="34" charset="0"/>
                <a:cs typeface="Arial" panose="020B0604020202020204" pitchFamily="34" charset="0"/>
              </a:rPr>
              <a:t>:</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La elevane diskutere kva som er risiko- eller </a:t>
            </a:r>
            <a:r>
              <a:rPr lang="nn-NO" sz="1800" dirty="0" err="1">
                <a:effectLst/>
                <a:latin typeface="Corbel" panose="020B0503020204020204" pitchFamily="34" charset="0"/>
                <a:ea typeface="Calibri" panose="020F0502020204030204" pitchFamily="34" charset="0"/>
                <a:cs typeface="Arial" panose="020B0604020202020204" pitchFamily="34" charset="0"/>
              </a:rPr>
              <a:t>friskfaktorar</a:t>
            </a:r>
            <a:r>
              <a:rPr lang="nn-NO" sz="1800" dirty="0">
                <a:effectLst/>
                <a:latin typeface="Corbel" panose="020B0503020204020204" pitchFamily="34" charset="0"/>
                <a:ea typeface="Calibri" panose="020F0502020204030204" pitchFamily="34" charset="0"/>
                <a:cs typeface="Arial" panose="020B0604020202020204" pitchFamily="34" charset="0"/>
              </a:rPr>
              <a:t> i arbeidsmiljøet.</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rtl="0"/>
            <a:endParaRPr lang="da-DK" dirty="0"/>
          </a:p>
        </p:txBody>
      </p:sp>
      <p:sp>
        <p:nvSpPr>
          <p:cNvPr id="4" name="Platshållare för bildnummer 3"/>
          <p:cNvSpPr>
            <a:spLocks noGrp="1"/>
          </p:cNvSpPr>
          <p:nvPr>
            <p:ph type="sldNum" sz="quarter" idx="10"/>
          </p:nvPr>
        </p:nvSpPr>
        <p:spPr/>
        <p:txBody>
          <a:bodyPr rtlCol="0"/>
          <a:lstStyle/>
          <a:p>
            <a:pPr rtl="0"/>
            <a:fld id="{49436F85-577F-4A92-A47F-D540A2BCC821}" type="slidenum">
              <a:rPr lang="en-GB" smtClean="0"/>
              <a:pPr rtl="0"/>
              <a:t>8</a:t>
            </a:fld>
            <a:endParaRPr lang="en-GB" dirty="0"/>
          </a:p>
        </p:txBody>
      </p:sp>
    </p:spTree>
    <p:extLst>
      <p:ext uri="{BB962C8B-B14F-4D97-AF65-F5344CB8AC3E}">
        <p14:creationId xmlns:p14="http://schemas.microsoft.com/office/powerpoint/2010/main" val="25772416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rtlCol="0"/>
          <a:lstStyle/>
          <a:p>
            <a:pPr>
              <a:lnSpc>
                <a:spcPct val="107000"/>
              </a:lnSpc>
              <a:spcAft>
                <a:spcPts val="800"/>
              </a:spcAft>
            </a:pPr>
            <a:r>
              <a:rPr lang="nn-NO" sz="1800" b="1" dirty="0">
                <a:effectLst/>
                <a:latin typeface="Corbel" panose="020B0503020204020204" pitchFamily="34" charset="0"/>
                <a:ea typeface="Calibri" panose="020F0502020204030204" pitchFamily="34" charset="0"/>
                <a:cs typeface="Arial" panose="020B0604020202020204" pitchFamily="34" charset="0"/>
              </a:rPr>
              <a:t>Instruksjon:</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Start filmen.</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nn-NO" sz="1800" b="1" dirty="0">
                <a:effectLst/>
                <a:latin typeface="Corbel" panose="020B0503020204020204" pitchFamily="34" charset="0"/>
                <a:ea typeface="Calibri" panose="020F0502020204030204" pitchFamily="34" charset="0"/>
                <a:cs typeface="Arial" panose="020B0604020202020204" pitchFamily="34" charset="0"/>
              </a:rPr>
              <a:t>Formål:</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Forskar David Hallman forklarer korleis vi historisk sett ofte har prata om risiko i arbeidsmiljøet, men at vi no begynner å omstille oss og snakke om det, noko som gjer oss friskare på jobben.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rtl="0"/>
            <a:endParaRPr lang="da-DK" dirty="0"/>
          </a:p>
        </p:txBody>
      </p:sp>
      <p:sp>
        <p:nvSpPr>
          <p:cNvPr id="4" name="Platshållare för bildnummer 3"/>
          <p:cNvSpPr>
            <a:spLocks noGrp="1"/>
          </p:cNvSpPr>
          <p:nvPr>
            <p:ph type="sldNum" sz="quarter" idx="10"/>
          </p:nvPr>
        </p:nvSpPr>
        <p:spPr/>
        <p:txBody>
          <a:bodyPr rtlCol="0"/>
          <a:lstStyle/>
          <a:p>
            <a:pPr rtl="0"/>
            <a:fld id="{49436F85-577F-4A92-A47F-D540A2BCC821}" type="slidenum">
              <a:rPr lang="en-GB" smtClean="0"/>
              <a:pPr rtl="0"/>
              <a:t>9</a:t>
            </a:fld>
            <a:endParaRPr lang="en-GB" dirty="0"/>
          </a:p>
        </p:txBody>
      </p:sp>
    </p:spTree>
    <p:extLst>
      <p:ext uri="{BB962C8B-B14F-4D97-AF65-F5344CB8AC3E}">
        <p14:creationId xmlns:p14="http://schemas.microsoft.com/office/powerpoint/2010/main" val="3350753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rtlCol="0"/>
          <a:lstStyle/>
          <a:p>
            <a:pPr>
              <a:lnSpc>
                <a:spcPct val="107000"/>
              </a:lnSpc>
              <a:spcAft>
                <a:spcPts val="800"/>
              </a:spcAft>
            </a:pPr>
            <a:r>
              <a:rPr lang="nn-NO" sz="1800" b="1" dirty="0">
                <a:effectLst/>
                <a:latin typeface="Corbel" panose="020B0503020204020204" pitchFamily="34" charset="0"/>
                <a:ea typeface="Calibri" panose="020F0502020204030204" pitchFamily="34" charset="0"/>
                <a:cs typeface="Arial" panose="020B0604020202020204" pitchFamily="34" charset="0"/>
              </a:rPr>
              <a:t>Instruksjon:</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Elevane skal no repetere innhaldet i modulen ved å nemne ein </a:t>
            </a:r>
            <a:r>
              <a:rPr lang="nn-NO" sz="1800" dirty="0" err="1">
                <a:effectLst/>
                <a:latin typeface="Corbel" panose="020B0503020204020204" pitchFamily="34" charset="0"/>
                <a:ea typeface="Calibri" panose="020F0502020204030204" pitchFamily="34" charset="0"/>
                <a:cs typeface="Arial" panose="020B0604020202020204" pitchFamily="34" charset="0"/>
              </a:rPr>
              <a:t>friskfaktor</a:t>
            </a:r>
            <a:r>
              <a:rPr lang="nn-NO" sz="1800" dirty="0">
                <a:effectLst/>
                <a:latin typeface="Corbel" panose="020B0503020204020204" pitchFamily="34" charset="0"/>
                <a:ea typeface="Calibri" panose="020F0502020204030204" pitchFamily="34" charset="0"/>
                <a:cs typeface="Arial" panose="020B0604020202020204" pitchFamily="34" charset="0"/>
              </a:rPr>
              <a:t> og ein risikofaktor som dei møter på skolen. </a:t>
            </a:r>
          </a:p>
          <a:p>
            <a:pPr>
              <a:lnSpc>
                <a:spcPct val="115000"/>
              </a:lnSpc>
              <a:spcAft>
                <a:spcPts val="800"/>
              </a:spcAft>
            </a:pPr>
            <a:endParaRPr lang="nn-NO"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Dei skal helst ikkje nemne same faktorar som det medeleven nettopp har sagt.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Be elevane om å gi eit eksempel på ein risiko eller noko som kan halde ein frisk i arbeidsmiljøa deira, i skolen.</a:t>
            </a:r>
          </a:p>
          <a:p>
            <a:pPr>
              <a:lnSpc>
                <a:spcPct val="115000"/>
              </a:lnSpc>
              <a:spcAft>
                <a:spcPts val="800"/>
              </a:spcAft>
            </a:pP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Tilpass øvinga etter storleiken på klassen og tidsforbruket. Elevane kan gjere dette enkeltvis, i par eller i gruppe. </a:t>
            </a:r>
          </a:p>
          <a:p>
            <a:pPr>
              <a:lnSpc>
                <a:spcPct val="115000"/>
              </a:lnSpc>
              <a:spcAft>
                <a:spcPts val="800"/>
              </a:spcAft>
            </a:pP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b="1" dirty="0">
                <a:effectLst/>
                <a:latin typeface="Corbel" panose="020B0503020204020204" pitchFamily="34" charset="0"/>
                <a:ea typeface="Calibri" panose="020F0502020204030204" pitchFamily="34" charset="0"/>
                <a:cs typeface="Arial" panose="020B0604020202020204" pitchFamily="34" charset="0"/>
              </a:rPr>
              <a:t>Formål:</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15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Å forankre omgrepa risiko- og frisk-faktorar ut frå elevane sitt eige arbeidsmiljø – skolen.</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rtl="0"/>
            <a:endParaRPr lang="da-DK" dirty="0"/>
          </a:p>
        </p:txBody>
      </p:sp>
      <p:sp>
        <p:nvSpPr>
          <p:cNvPr id="4" name="Platshållare för bildnummer 3"/>
          <p:cNvSpPr>
            <a:spLocks noGrp="1"/>
          </p:cNvSpPr>
          <p:nvPr>
            <p:ph type="sldNum" sz="quarter" idx="10"/>
          </p:nvPr>
        </p:nvSpPr>
        <p:spPr/>
        <p:txBody>
          <a:bodyPr rtlCol="0"/>
          <a:lstStyle/>
          <a:p>
            <a:pPr rtl="0"/>
            <a:fld id="{49436F85-577F-4A92-A47F-D540A2BCC821}" type="slidenum">
              <a:rPr lang="en-GB" smtClean="0"/>
              <a:pPr rtl="0"/>
              <a:t>10</a:t>
            </a:fld>
            <a:endParaRPr lang="en-GB" dirty="0"/>
          </a:p>
        </p:txBody>
      </p:sp>
    </p:spTree>
    <p:extLst>
      <p:ext uri="{BB962C8B-B14F-4D97-AF65-F5344CB8AC3E}">
        <p14:creationId xmlns:p14="http://schemas.microsoft.com/office/powerpoint/2010/main" val="8376347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nSpc>
                <a:spcPct val="107000"/>
              </a:lnSpc>
              <a:spcAft>
                <a:spcPts val="800"/>
              </a:spcAft>
            </a:pPr>
            <a:r>
              <a:rPr lang="nn-NO" sz="1800" b="1" dirty="0">
                <a:effectLst/>
                <a:latin typeface="Corbel" panose="020B0503020204020204" pitchFamily="34" charset="0"/>
                <a:ea typeface="Calibri" panose="020F0502020204030204" pitchFamily="34" charset="0"/>
                <a:cs typeface="Arial" panose="020B0604020202020204" pitchFamily="34" charset="0"/>
              </a:rPr>
              <a:t>Instruksjon</a:t>
            </a:r>
            <a:r>
              <a:rPr lang="nn-NO" sz="1800" dirty="0">
                <a:effectLst/>
                <a:latin typeface="Corbel" panose="020B0503020204020204" pitchFamily="34" charset="0"/>
                <a:ea typeface="Calibri" panose="020F0502020204030204" pitchFamily="34" charset="0"/>
                <a:cs typeface="Arial" panose="020B0604020202020204" pitchFamily="34" charset="0"/>
              </a:rPr>
              <a:t>:</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No er leksjon 2 ferdig, og til neste gong kan elevane tenke over spørsmålet: Korleis trur du digitale verktøy påverkar arbeidsmiljøet? </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nn-NO" sz="1800" b="1" dirty="0">
                <a:effectLst/>
                <a:latin typeface="Corbel" panose="020B0503020204020204" pitchFamily="34" charset="0"/>
                <a:ea typeface="Calibri" panose="020F0502020204030204" pitchFamily="34" charset="0"/>
                <a:cs typeface="Arial" panose="020B0604020202020204" pitchFamily="34" charset="0"/>
              </a:rPr>
              <a:t>Formål:</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a:lnSpc>
                <a:spcPct val="107000"/>
              </a:lnSpc>
              <a:spcAft>
                <a:spcPts val="800"/>
              </a:spcAft>
            </a:pPr>
            <a:r>
              <a:rPr lang="nn-NO" sz="1800" dirty="0">
                <a:effectLst/>
                <a:latin typeface="Corbel" panose="020B0503020204020204" pitchFamily="34" charset="0"/>
                <a:ea typeface="Calibri" panose="020F0502020204030204" pitchFamily="34" charset="0"/>
                <a:cs typeface="Arial" panose="020B0604020202020204" pitchFamily="34" charset="0"/>
              </a:rPr>
              <a:t>Å gi innblikk i kva som ventar neste gong når vi går vidare med å snakke om digitalt arbeidsmiljø.</a:t>
            </a:r>
            <a:endParaRPr lang="sv-SE" sz="1800" dirty="0">
              <a:effectLst/>
              <a:latin typeface="Corbel" panose="020B0503020204020204" pitchFamily="34" charset="0"/>
              <a:ea typeface="Calibri" panose="020F0502020204030204" pitchFamily="34" charset="0"/>
              <a:cs typeface="Arial" panose="020B0604020202020204" pitchFamily="34" charset="0"/>
            </a:endParaRPr>
          </a:p>
          <a:p>
            <a:pPr rtl="0"/>
            <a:endParaRPr lang="en-GB" dirty="0"/>
          </a:p>
        </p:txBody>
      </p:sp>
      <p:sp>
        <p:nvSpPr>
          <p:cNvPr id="4" name="Slide Number Placeholder 3"/>
          <p:cNvSpPr>
            <a:spLocks noGrp="1"/>
          </p:cNvSpPr>
          <p:nvPr>
            <p:ph type="sldNum" sz="quarter" idx="10"/>
          </p:nvPr>
        </p:nvSpPr>
        <p:spPr/>
        <p:txBody>
          <a:bodyPr rtlCol="0"/>
          <a:lstStyle/>
          <a:p>
            <a:pPr rtl="0"/>
            <a:fld id="{49436F85-577F-4A92-A47F-D540A2BCC821}" type="slidenum">
              <a:rPr lang="en-GB"/>
              <a:pPr rtl="0"/>
              <a:t>11</a:t>
            </a:fld>
            <a:endParaRPr lang="en-GB" dirty="0"/>
          </a:p>
        </p:txBody>
      </p:sp>
    </p:spTree>
    <p:extLst>
      <p:ext uri="{BB962C8B-B14F-4D97-AF65-F5344CB8AC3E}">
        <p14:creationId xmlns:p14="http://schemas.microsoft.com/office/powerpoint/2010/main" val="12092584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8" Type="http://schemas.openxmlformats.org/officeDocument/2006/relationships/image" Target="../media/image10.bin"/><Relationship Id="rId3" Type="http://schemas.openxmlformats.org/officeDocument/2006/relationships/image" Target="../media/image5.bin"/><Relationship Id="rId7" Type="http://schemas.openxmlformats.org/officeDocument/2006/relationships/image" Target="../media/image9.bin"/><Relationship Id="rId2" Type="http://schemas.openxmlformats.org/officeDocument/2006/relationships/image" Target="../media/image4.bin"/><Relationship Id="rId1" Type="http://schemas.openxmlformats.org/officeDocument/2006/relationships/slideMaster" Target="../slideMasters/slideMaster1.xml"/><Relationship Id="rId6" Type="http://schemas.openxmlformats.org/officeDocument/2006/relationships/image" Target="../media/image8.bin"/><Relationship Id="rId5" Type="http://schemas.openxmlformats.org/officeDocument/2006/relationships/image" Target="../media/image7.bin"/><Relationship Id="rId10" Type="http://schemas.openxmlformats.org/officeDocument/2006/relationships/image" Target="../media/image12.bin"/><Relationship Id="rId4" Type="http://schemas.openxmlformats.org/officeDocument/2006/relationships/image" Target="../media/image6.bin"/><Relationship Id="rId9" Type="http://schemas.openxmlformats.org/officeDocument/2006/relationships/image" Target="../media/image11.bin"/></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light grey">
    <p:spTree>
      <p:nvGrpSpPr>
        <p:cNvPr id="1" name=""/>
        <p:cNvGrpSpPr/>
        <p:nvPr/>
      </p:nvGrpSpPr>
      <p:grpSpPr>
        <a:xfrm>
          <a:off x="0" y="0"/>
          <a:ext cx="0" cy="0"/>
          <a:chOff x="0" y="0"/>
          <a:chExt cx="0" cy="0"/>
        </a:xfrm>
      </p:grpSpPr>
      <p:sp>
        <p:nvSpPr>
          <p:cNvPr id="33" name="Background"/>
          <p:cNvSpPr/>
          <p:nvPr userDrawn="1"/>
        </p:nvSpPr>
        <p:spPr>
          <a:xfrm>
            <a:off x="0" y="0"/>
            <a:ext cx="12189600" cy="6858000"/>
          </a:xfrm>
          <a:prstGeom prst="rect">
            <a:avLst/>
          </a:prstGeom>
          <a:solidFill>
            <a:srgbClr val="EBEBEC"/>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ctr"/>
          <a:lstStyle/>
          <a:p>
            <a:pPr algn="ctr" rtl="0"/>
            <a:endParaRPr lang="sv-SE" dirty="0" err="1"/>
          </a:p>
        </p:txBody>
      </p:sp>
      <p:sp>
        <p:nvSpPr>
          <p:cNvPr id="2" name="Title 1"/>
          <p:cNvSpPr>
            <a:spLocks noGrp="1"/>
          </p:cNvSpPr>
          <p:nvPr>
            <p:ph type="ctrTitle" hasCustomPrompt="1"/>
          </p:nvPr>
        </p:nvSpPr>
        <p:spPr>
          <a:xfrm>
            <a:off x="3326834" y="675392"/>
            <a:ext cx="5467917" cy="4766558"/>
          </a:xfrm>
        </p:spPr>
        <p:txBody>
          <a:bodyPr rtlCol="0" anchor="t" anchorCtr="0"/>
          <a:lstStyle>
            <a:lvl1pPr algn="l">
              <a:lnSpc>
                <a:spcPct val="83000"/>
              </a:lnSpc>
              <a:defRPr sz="7800">
                <a:solidFill>
                  <a:srgbClr val="006EB6"/>
                </a:solidFill>
              </a:defRPr>
            </a:lvl1pPr>
          </a:lstStyle>
          <a:p>
            <a:pPr rtl="0"/>
            <a:r>
              <a:rPr lang="nn-no"/>
              <a:t>Click to add title</a:t>
            </a:r>
            <a:endParaRPr lang="sv-SE"/>
          </a:p>
        </p:txBody>
      </p:sp>
      <p:sp>
        <p:nvSpPr>
          <p:cNvPr id="3" name="USR_Name"/>
          <p:cNvSpPr>
            <a:spLocks noGrp="1"/>
          </p:cNvSpPr>
          <p:nvPr>
            <p:ph type="subTitle" idx="1" hasCustomPrompt="1"/>
          </p:nvPr>
        </p:nvSpPr>
        <p:spPr>
          <a:xfrm>
            <a:off x="6094413" y="6041776"/>
            <a:ext cx="5399086" cy="279799"/>
          </a:xfrm>
        </p:spPr>
        <p:txBody>
          <a:bodyPr rtlCol="0" anchor="b" anchorCtr="0"/>
          <a:lstStyle>
            <a:lvl1pPr marL="0" indent="0" algn="r">
              <a:buNone/>
              <a:defRPr sz="13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nn-no"/>
              <a:t>Click to add name</a:t>
            </a:r>
            <a:endParaRPr lang="sv-SE" dirty="0"/>
          </a:p>
        </p:txBody>
      </p:sp>
      <p:sp>
        <p:nvSpPr>
          <p:cNvPr id="4" name="Date_DateCustomA"/>
          <p:cNvSpPr>
            <a:spLocks noGrp="1"/>
          </p:cNvSpPr>
          <p:nvPr>
            <p:ph type="dt" sz="half" idx="10"/>
          </p:nvPr>
        </p:nvSpPr>
        <p:spPr>
          <a:xfrm>
            <a:off x="8794752" y="6321576"/>
            <a:ext cx="2698748" cy="176724"/>
          </a:xfrm>
        </p:spPr>
        <p:txBody>
          <a:bodyPr rtlCol="0"/>
          <a:lstStyle>
            <a:lvl1pPr>
              <a:defRPr sz="1350">
                <a:solidFill>
                  <a:srgbClr val="006EB6"/>
                </a:solidFill>
              </a:defRPr>
            </a:lvl1pPr>
          </a:lstStyle>
          <a:p>
            <a:pPr rtl="0"/>
            <a:endParaRPr lang="sv-SE" dirty="0"/>
          </a:p>
        </p:txBody>
      </p:sp>
      <p:sp>
        <p:nvSpPr>
          <p:cNvPr id="5" name="Footer Placeholder 4" hidden="1"/>
          <p:cNvSpPr>
            <a:spLocks noGrp="1"/>
          </p:cNvSpPr>
          <p:nvPr>
            <p:ph type="ftr" sz="quarter" idx="11"/>
          </p:nvPr>
        </p:nvSpPr>
        <p:spPr>
          <a:xfrm>
            <a:off x="3395663" y="6935411"/>
            <a:ext cx="5400675" cy="222501"/>
          </a:xfrm>
        </p:spPr>
        <p:txBody>
          <a:bodyPr rtlCol="0"/>
          <a:lstStyle>
            <a:lvl1pPr>
              <a:defRPr sz="100">
                <a:solidFill>
                  <a:schemeClr val="bg1"/>
                </a:solidFill>
              </a:defRPr>
            </a:lvl1pPr>
          </a:lstStyle>
          <a:p>
            <a:pPr rtl="0"/>
            <a:endParaRPr lang="sv-SE" dirty="0"/>
          </a:p>
        </p:txBody>
      </p:sp>
      <p:sp>
        <p:nvSpPr>
          <p:cNvPr id="6" name="Slide Number Placeholder 5" hidden="1"/>
          <p:cNvSpPr>
            <a:spLocks noGrp="1"/>
          </p:cNvSpPr>
          <p:nvPr>
            <p:ph type="sldNum" sz="quarter" idx="12"/>
          </p:nvPr>
        </p:nvSpPr>
        <p:spPr>
          <a:xfrm>
            <a:off x="8796338" y="6520734"/>
            <a:ext cx="2663824" cy="222501"/>
          </a:xfrm>
        </p:spPr>
        <p:txBody>
          <a:bodyPr rtlCol="0"/>
          <a:lstStyle>
            <a:lvl1pPr>
              <a:defRPr sz="100">
                <a:solidFill>
                  <a:schemeClr val="bg1"/>
                </a:solidFill>
              </a:defRPr>
            </a:lvl1pPr>
          </a:lstStyle>
          <a:p>
            <a:pPr rtl="0"/>
            <a:fld id="{45D37B1E-C366-494F-A587-962AD9AABC83}" type="slidenum">
              <a:rPr lang="sv-SE"/>
              <a:pPr/>
              <a:t>‹#›</a:t>
            </a:fld>
            <a:endParaRPr lang="sv-SE" dirty="0"/>
          </a:p>
        </p:txBody>
      </p:sp>
      <p:pic>
        <p:nvPicPr>
          <p:cNvPr id="1337287453" name="Logo blue"/>
          <p:cNvPicPr>
            <a:picLocks noChangeAspect="1"/>
          </p:cNvPicPr>
          <p:nvPr/>
        </p:nvPicPr>
        <p:blipFill>
          <a:blip r:embed="rId2"/>
          <a:stretch>
            <a:fillRect/>
          </a:stretch>
        </p:blipFill>
        <p:spPr>
          <a:xfrm>
            <a:off x="687600" y="5936399"/>
            <a:ext cx="2566800" cy="698400"/>
          </a:xfrm>
          <a:prstGeom prst="rect">
            <a:avLst/>
          </a:prstGeom>
        </p:spPr>
      </p:pic>
    </p:spTree>
    <p:extLst>
      <p:ext uri="{BB962C8B-B14F-4D97-AF65-F5344CB8AC3E}">
        <p14:creationId xmlns:p14="http://schemas.microsoft.com/office/powerpoint/2010/main" val="38723383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color">
    <p:spTree>
      <p:nvGrpSpPr>
        <p:cNvPr id="1" name=""/>
        <p:cNvGrpSpPr/>
        <p:nvPr/>
      </p:nvGrpSpPr>
      <p:grpSpPr>
        <a:xfrm>
          <a:off x="0" y="0"/>
          <a:ext cx="0" cy="0"/>
          <a:chOff x="0" y="0"/>
          <a:chExt cx="0" cy="0"/>
        </a:xfrm>
      </p:grpSpPr>
      <p:sp>
        <p:nvSpPr>
          <p:cNvPr id="33" name="Background"/>
          <p:cNvSpPr/>
          <p:nvPr userDrawn="1"/>
        </p:nvSpPr>
        <p:spPr>
          <a:xfrm>
            <a:off x="0" y="0"/>
            <a:ext cx="12189600" cy="6858000"/>
          </a:xfrm>
          <a:prstGeom prst="rect">
            <a:avLst/>
          </a:prstGeom>
          <a:solidFill>
            <a:srgbClr val="006EB6"/>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ctr"/>
          <a:lstStyle/>
          <a:p>
            <a:pPr algn="ctr" rtl="0"/>
            <a:endParaRPr lang="sv-SE" dirty="0" err="1"/>
          </a:p>
        </p:txBody>
      </p:sp>
      <p:sp>
        <p:nvSpPr>
          <p:cNvPr id="2" name="Title 1"/>
          <p:cNvSpPr>
            <a:spLocks noGrp="1"/>
          </p:cNvSpPr>
          <p:nvPr>
            <p:ph type="ctrTitle" hasCustomPrompt="1"/>
          </p:nvPr>
        </p:nvSpPr>
        <p:spPr>
          <a:xfrm>
            <a:off x="3326400" y="676800"/>
            <a:ext cx="5468352" cy="4765150"/>
          </a:xfrm>
        </p:spPr>
        <p:txBody>
          <a:bodyPr rtlCol="0" anchor="t" anchorCtr="0"/>
          <a:lstStyle>
            <a:lvl1pPr algn="l">
              <a:lnSpc>
                <a:spcPct val="83000"/>
              </a:lnSpc>
              <a:defRPr sz="7800">
                <a:solidFill>
                  <a:srgbClr val="ADCFF1"/>
                </a:solidFill>
              </a:defRPr>
            </a:lvl1pPr>
          </a:lstStyle>
          <a:p>
            <a:pPr rtl="0"/>
            <a:r>
              <a:rPr lang="nn-no"/>
              <a:t>Click to add title</a:t>
            </a:r>
            <a:endParaRPr lang="sv-SE"/>
          </a:p>
        </p:txBody>
      </p:sp>
      <p:sp>
        <p:nvSpPr>
          <p:cNvPr id="3" name="USR_Name"/>
          <p:cNvSpPr>
            <a:spLocks noGrp="1"/>
          </p:cNvSpPr>
          <p:nvPr>
            <p:ph type="subTitle" idx="1" hasCustomPrompt="1"/>
          </p:nvPr>
        </p:nvSpPr>
        <p:spPr>
          <a:xfrm>
            <a:off x="6094413" y="6041776"/>
            <a:ext cx="5399086" cy="279799"/>
          </a:xfrm>
        </p:spPr>
        <p:txBody>
          <a:bodyPr rtlCol="0" anchor="b" anchorCtr="0"/>
          <a:lstStyle>
            <a:lvl1pPr marL="0" indent="0" algn="r">
              <a:buNone/>
              <a:defRPr sz="1350" baseline="0">
                <a:solidFill>
                  <a:schemeClr val="accent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nn-no"/>
              <a:t>Click to add name</a:t>
            </a:r>
            <a:endParaRPr lang="sv-SE" dirty="0"/>
          </a:p>
        </p:txBody>
      </p:sp>
      <p:sp>
        <p:nvSpPr>
          <p:cNvPr id="4" name="Date_DateCustomA"/>
          <p:cNvSpPr>
            <a:spLocks noGrp="1"/>
          </p:cNvSpPr>
          <p:nvPr>
            <p:ph type="dt" sz="half" idx="10"/>
          </p:nvPr>
        </p:nvSpPr>
        <p:spPr>
          <a:xfrm>
            <a:off x="8794752" y="6321576"/>
            <a:ext cx="2698748" cy="176724"/>
          </a:xfrm>
          <a:noFill/>
        </p:spPr>
        <p:txBody>
          <a:bodyPr rtlCol="0"/>
          <a:lstStyle>
            <a:lvl1pPr>
              <a:defRPr sz="1350">
                <a:solidFill>
                  <a:srgbClr val="ADCFF1"/>
                </a:solidFill>
              </a:defRPr>
            </a:lvl1pPr>
          </a:lstStyle>
          <a:p>
            <a:pPr rtl="0"/>
            <a:endParaRPr lang="sv-SE" dirty="0"/>
          </a:p>
        </p:txBody>
      </p:sp>
      <p:sp>
        <p:nvSpPr>
          <p:cNvPr id="5" name="Footer Placeholder 4" hidden="1"/>
          <p:cNvSpPr>
            <a:spLocks noGrp="1"/>
          </p:cNvSpPr>
          <p:nvPr>
            <p:ph type="ftr" sz="quarter" idx="11"/>
          </p:nvPr>
        </p:nvSpPr>
        <p:spPr>
          <a:xfrm>
            <a:off x="3395663" y="6935411"/>
            <a:ext cx="5400675" cy="222501"/>
          </a:xfrm>
        </p:spPr>
        <p:txBody>
          <a:bodyPr rtlCol="0"/>
          <a:lstStyle>
            <a:lvl1pPr>
              <a:defRPr sz="100">
                <a:solidFill>
                  <a:schemeClr val="bg1"/>
                </a:solidFill>
              </a:defRPr>
            </a:lvl1pPr>
          </a:lstStyle>
          <a:p>
            <a:pPr rtl="0"/>
            <a:endParaRPr lang="sv-SE" dirty="0"/>
          </a:p>
        </p:txBody>
      </p:sp>
      <p:sp>
        <p:nvSpPr>
          <p:cNvPr id="6" name="Slide Number Placeholder 5"/>
          <p:cNvSpPr>
            <a:spLocks noGrp="1"/>
          </p:cNvSpPr>
          <p:nvPr>
            <p:ph type="sldNum" sz="quarter" idx="12"/>
          </p:nvPr>
        </p:nvSpPr>
        <p:spPr>
          <a:xfrm>
            <a:off x="0" y="6912000"/>
            <a:ext cx="0" cy="0"/>
          </a:xfrm>
        </p:spPr>
        <p:txBody>
          <a:bodyPr rtlCol="0"/>
          <a:lstStyle>
            <a:lvl1pPr>
              <a:defRPr sz="100">
                <a:noFill/>
              </a:defRPr>
            </a:lvl1pPr>
          </a:lstStyle>
          <a:p>
            <a:pPr rtl="0"/>
            <a:fld id="{45D37B1E-C366-494F-A587-962AD9AABC83}" type="slidenum">
              <a:rPr lang="sv-SE" smtClean="0"/>
              <a:pPr/>
              <a:t>‹#›</a:t>
            </a:fld>
            <a:endParaRPr lang="sv-SE" dirty="0"/>
          </a:p>
        </p:txBody>
      </p:sp>
      <p:pic>
        <p:nvPicPr>
          <p:cNvPr id="515685832" name="Logo light"/>
          <p:cNvPicPr>
            <a:picLocks noChangeAspect="1"/>
          </p:cNvPicPr>
          <p:nvPr/>
        </p:nvPicPr>
        <p:blipFill>
          <a:blip r:embed="rId2"/>
          <a:stretch>
            <a:fillRect/>
          </a:stretch>
        </p:blipFill>
        <p:spPr>
          <a:xfrm>
            <a:off x="687600" y="5936399"/>
            <a:ext cx="2566800" cy="698400"/>
          </a:xfrm>
          <a:prstGeom prst="rect">
            <a:avLst/>
          </a:prstGeom>
        </p:spPr>
      </p:pic>
    </p:spTree>
    <p:extLst>
      <p:ext uri="{BB962C8B-B14F-4D97-AF65-F5344CB8AC3E}">
        <p14:creationId xmlns:p14="http://schemas.microsoft.com/office/powerpoint/2010/main" val="3589547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light image">
    <p:spTree>
      <p:nvGrpSpPr>
        <p:cNvPr id="1" name=""/>
        <p:cNvGrpSpPr/>
        <p:nvPr/>
      </p:nvGrpSpPr>
      <p:grpSpPr>
        <a:xfrm>
          <a:off x="0" y="0"/>
          <a:ext cx="0" cy="0"/>
          <a:chOff x="0" y="0"/>
          <a:chExt cx="0" cy="0"/>
        </a:xfrm>
      </p:grpSpPr>
      <p:sp>
        <p:nvSpPr>
          <p:cNvPr id="33" name="Background"/>
          <p:cNvSpPr/>
          <p:nvPr userDrawn="1"/>
        </p:nvSpPr>
        <p:spPr>
          <a:xfrm>
            <a:off x="0" y="0"/>
            <a:ext cx="121896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ctr"/>
          <a:lstStyle/>
          <a:p>
            <a:pPr algn="ctr" rtl="0"/>
            <a:endParaRPr lang="sv-SE" dirty="0" err="1"/>
          </a:p>
        </p:txBody>
      </p:sp>
      <p:sp>
        <p:nvSpPr>
          <p:cNvPr id="8" name="Picture Placeholder 3"/>
          <p:cNvSpPr>
            <a:spLocks noGrp="1"/>
          </p:cNvSpPr>
          <p:nvPr>
            <p:ph type="pic" sz="quarter" idx="13" hasCustomPrompt="1"/>
          </p:nvPr>
        </p:nvSpPr>
        <p:spPr>
          <a:xfrm>
            <a:off x="-774" y="0"/>
            <a:ext cx="12190374" cy="6858000"/>
          </a:xfrm>
        </p:spPr>
        <p:txBody>
          <a:bodyPr rtlCol="0"/>
          <a:lstStyle>
            <a:lvl1pPr marL="0" indent="0" algn="ctr">
              <a:buNone/>
              <a:defRPr baseline="0"/>
            </a:lvl1pPr>
          </a:lstStyle>
          <a:p>
            <a:pPr rtl="0"/>
            <a:r>
              <a:rPr lang="nn-no"/>
              <a:t>Click here, and insert picture via Images-button in the ribbon</a:t>
            </a:r>
            <a:endParaRPr lang="sv-SE"/>
          </a:p>
        </p:txBody>
      </p:sp>
      <p:sp>
        <p:nvSpPr>
          <p:cNvPr id="2" name="Title 1"/>
          <p:cNvSpPr>
            <a:spLocks noGrp="1"/>
          </p:cNvSpPr>
          <p:nvPr>
            <p:ph type="ctrTitle" hasCustomPrompt="1"/>
          </p:nvPr>
        </p:nvSpPr>
        <p:spPr>
          <a:xfrm>
            <a:off x="3326400" y="676800"/>
            <a:ext cx="5468352" cy="2749025"/>
          </a:xfrm>
        </p:spPr>
        <p:txBody>
          <a:bodyPr rtlCol="0" anchor="t" anchorCtr="0"/>
          <a:lstStyle>
            <a:lvl1pPr algn="l">
              <a:lnSpc>
                <a:spcPct val="83000"/>
              </a:lnSpc>
              <a:defRPr sz="7800">
                <a:solidFill>
                  <a:srgbClr val="006EB6"/>
                </a:solidFill>
              </a:defRPr>
            </a:lvl1pPr>
          </a:lstStyle>
          <a:p>
            <a:pPr rtl="0"/>
            <a:r>
              <a:rPr lang="nn-no"/>
              <a:t>Click to add title</a:t>
            </a:r>
            <a:endParaRPr lang="sv-SE"/>
          </a:p>
        </p:txBody>
      </p:sp>
      <p:sp>
        <p:nvSpPr>
          <p:cNvPr id="3" name="USR_Name"/>
          <p:cNvSpPr>
            <a:spLocks noGrp="1"/>
          </p:cNvSpPr>
          <p:nvPr>
            <p:ph type="subTitle" idx="1" hasCustomPrompt="1"/>
          </p:nvPr>
        </p:nvSpPr>
        <p:spPr>
          <a:xfrm>
            <a:off x="6094413" y="6041776"/>
            <a:ext cx="5399086" cy="279799"/>
          </a:xfrm>
        </p:spPr>
        <p:txBody>
          <a:bodyPr rtlCol="0" anchor="b" anchorCtr="0"/>
          <a:lstStyle>
            <a:lvl1pPr marL="0" indent="0" algn="r">
              <a:buNone/>
              <a:defRPr sz="13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nn-no"/>
              <a:t>Click to add name</a:t>
            </a:r>
            <a:endParaRPr lang="sv-SE" dirty="0"/>
          </a:p>
        </p:txBody>
      </p:sp>
      <p:sp>
        <p:nvSpPr>
          <p:cNvPr id="4" name="Date_DateCustomA"/>
          <p:cNvSpPr>
            <a:spLocks noGrp="1"/>
          </p:cNvSpPr>
          <p:nvPr>
            <p:ph type="dt" sz="half" idx="10"/>
          </p:nvPr>
        </p:nvSpPr>
        <p:spPr>
          <a:xfrm>
            <a:off x="8794752" y="6321576"/>
            <a:ext cx="2698748" cy="176724"/>
          </a:xfrm>
        </p:spPr>
        <p:txBody>
          <a:bodyPr rtlCol="0"/>
          <a:lstStyle>
            <a:lvl1pPr>
              <a:defRPr sz="1350">
                <a:solidFill>
                  <a:srgbClr val="006EB6"/>
                </a:solidFill>
              </a:defRPr>
            </a:lvl1pPr>
          </a:lstStyle>
          <a:p>
            <a:pPr rtl="0"/>
            <a:endParaRPr lang="sv-SE" dirty="0"/>
          </a:p>
        </p:txBody>
      </p:sp>
      <p:sp>
        <p:nvSpPr>
          <p:cNvPr id="5" name="Footer Placeholder 4" hidden="1"/>
          <p:cNvSpPr>
            <a:spLocks noGrp="1"/>
          </p:cNvSpPr>
          <p:nvPr>
            <p:ph type="ftr" sz="quarter" idx="11"/>
          </p:nvPr>
        </p:nvSpPr>
        <p:spPr>
          <a:xfrm>
            <a:off x="3395663" y="6926599"/>
            <a:ext cx="5400675" cy="222501"/>
          </a:xfrm>
        </p:spPr>
        <p:txBody>
          <a:bodyPr rtlCol="0"/>
          <a:lstStyle>
            <a:lvl1pPr>
              <a:defRPr sz="100">
                <a:solidFill>
                  <a:schemeClr val="bg1"/>
                </a:solidFill>
              </a:defRPr>
            </a:lvl1pPr>
          </a:lstStyle>
          <a:p>
            <a:pPr rtl="0"/>
            <a:endParaRPr lang="sv-SE" dirty="0"/>
          </a:p>
        </p:txBody>
      </p:sp>
      <p:sp>
        <p:nvSpPr>
          <p:cNvPr id="6" name="Slide Number Placeholder 5" hidden="1"/>
          <p:cNvSpPr>
            <a:spLocks noGrp="1"/>
          </p:cNvSpPr>
          <p:nvPr>
            <p:ph type="sldNum" sz="quarter" idx="12"/>
          </p:nvPr>
        </p:nvSpPr>
        <p:spPr>
          <a:xfrm>
            <a:off x="8796338" y="6520734"/>
            <a:ext cx="2663824" cy="222501"/>
          </a:xfrm>
        </p:spPr>
        <p:txBody>
          <a:bodyPr rtlCol="0"/>
          <a:lstStyle>
            <a:lvl1pPr>
              <a:defRPr sz="100">
                <a:solidFill>
                  <a:schemeClr val="bg1"/>
                </a:solidFill>
              </a:defRPr>
            </a:lvl1pPr>
          </a:lstStyle>
          <a:p>
            <a:pPr rtl="0"/>
            <a:fld id="{45D37B1E-C366-494F-A587-962AD9AABC83}" type="slidenum">
              <a:rPr lang="sv-SE"/>
              <a:pPr/>
              <a:t>‹#›</a:t>
            </a:fld>
            <a:endParaRPr lang="sv-SE" dirty="0"/>
          </a:p>
        </p:txBody>
      </p:sp>
      <p:pic>
        <p:nvPicPr>
          <p:cNvPr id="1297735562" name="Logo blue"/>
          <p:cNvPicPr>
            <a:picLocks noChangeAspect="1"/>
          </p:cNvPicPr>
          <p:nvPr/>
        </p:nvPicPr>
        <p:blipFill>
          <a:blip r:embed="rId2"/>
          <a:stretch>
            <a:fillRect/>
          </a:stretch>
        </p:blipFill>
        <p:spPr>
          <a:xfrm>
            <a:off x="687600" y="5936399"/>
            <a:ext cx="2566800" cy="698400"/>
          </a:xfrm>
          <a:prstGeom prst="rect">
            <a:avLst/>
          </a:prstGeom>
        </p:spPr>
      </p:pic>
    </p:spTree>
    <p:extLst>
      <p:ext uri="{BB962C8B-B14F-4D97-AF65-F5344CB8AC3E}">
        <p14:creationId xmlns:p14="http://schemas.microsoft.com/office/powerpoint/2010/main" val="8370677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dark image">
    <p:spTree>
      <p:nvGrpSpPr>
        <p:cNvPr id="1" name=""/>
        <p:cNvGrpSpPr/>
        <p:nvPr/>
      </p:nvGrpSpPr>
      <p:grpSpPr>
        <a:xfrm>
          <a:off x="0" y="0"/>
          <a:ext cx="0" cy="0"/>
          <a:chOff x="0" y="0"/>
          <a:chExt cx="0" cy="0"/>
        </a:xfrm>
      </p:grpSpPr>
      <p:sp>
        <p:nvSpPr>
          <p:cNvPr id="33" name="Background"/>
          <p:cNvSpPr/>
          <p:nvPr userDrawn="1"/>
        </p:nvSpPr>
        <p:spPr>
          <a:xfrm>
            <a:off x="0" y="0"/>
            <a:ext cx="121896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ctr"/>
          <a:lstStyle/>
          <a:p>
            <a:pPr algn="ctr" rtl="0"/>
            <a:endParaRPr lang="sv-SE" dirty="0" err="1"/>
          </a:p>
        </p:txBody>
      </p:sp>
      <p:sp>
        <p:nvSpPr>
          <p:cNvPr id="8" name="Picture Placeholder 3"/>
          <p:cNvSpPr>
            <a:spLocks noGrp="1"/>
          </p:cNvSpPr>
          <p:nvPr>
            <p:ph type="pic" sz="quarter" idx="13" hasCustomPrompt="1"/>
          </p:nvPr>
        </p:nvSpPr>
        <p:spPr>
          <a:xfrm>
            <a:off x="-774" y="0"/>
            <a:ext cx="12190374" cy="6858000"/>
          </a:xfrm>
          <a:solidFill>
            <a:schemeClr val="bg1">
              <a:lumMod val="75000"/>
            </a:schemeClr>
          </a:solidFill>
        </p:spPr>
        <p:txBody>
          <a:bodyPr rtlCol="0"/>
          <a:lstStyle>
            <a:lvl1pPr marL="0" indent="0" algn="ctr">
              <a:buNone/>
              <a:defRPr baseline="0">
                <a:solidFill>
                  <a:schemeClr val="bg1"/>
                </a:solidFill>
              </a:defRPr>
            </a:lvl1pPr>
          </a:lstStyle>
          <a:p>
            <a:pPr rtl="0"/>
            <a:r>
              <a:rPr lang="nn-no"/>
              <a:t>Click here, and insert picture via Images-button in the ribbon</a:t>
            </a:r>
            <a:endParaRPr lang="sv-SE"/>
          </a:p>
        </p:txBody>
      </p:sp>
      <p:sp>
        <p:nvSpPr>
          <p:cNvPr id="2" name="Title 1"/>
          <p:cNvSpPr>
            <a:spLocks noGrp="1"/>
          </p:cNvSpPr>
          <p:nvPr>
            <p:ph type="ctrTitle" hasCustomPrompt="1"/>
          </p:nvPr>
        </p:nvSpPr>
        <p:spPr>
          <a:xfrm>
            <a:off x="3326400" y="676800"/>
            <a:ext cx="5468352" cy="2749025"/>
          </a:xfrm>
        </p:spPr>
        <p:txBody>
          <a:bodyPr rtlCol="0" anchor="t" anchorCtr="0"/>
          <a:lstStyle>
            <a:lvl1pPr algn="l">
              <a:lnSpc>
                <a:spcPct val="83000"/>
              </a:lnSpc>
              <a:defRPr sz="7800">
                <a:solidFill>
                  <a:schemeClr val="bg1"/>
                </a:solidFill>
              </a:defRPr>
            </a:lvl1pPr>
          </a:lstStyle>
          <a:p>
            <a:pPr rtl="0"/>
            <a:r>
              <a:rPr lang="nn-no"/>
              <a:t>Click to add title</a:t>
            </a:r>
            <a:endParaRPr lang="sv-SE"/>
          </a:p>
        </p:txBody>
      </p:sp>
      <p:sp>
        <p:nvSpPr>
          <p:cNvPr id="3" name="USR_Name"/>
          <p:cNvSpPr>
            <a:spLocks noGrp="1"/>
          </p:cNvSpPr>
          <p:nvPr>
            <p:ph type="subTitle" idx="1" hasCustomPrompt="1"/>
          </p:nvPr>
        </p:nvSpPr>
        <p:spPr>
          <a:xfrm>
            <a:off x="6094413" y="6041776"/>
            <a:ext cx="5399086" cy="279799"/>
          </a:xfrm>
        </p:spPr>
        <p:txBody>
          <a:bodyPr rtlCol="0" anchor="b" anchorCtr="0"/>
          <a:lstStyle>
            <a:lvl1pPr marL="0" indent="0" algn="r">
              <a:buNone/>
              <a:defRPr sz="13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nn-no"/>
              <a:t>Click to add name</a:t>
            </a:r>
            <a:endParaRPr lang="sv-SE" dirty="0"/>
          </a:p>
        </p:txBody>
      </p:sp>
      <p:sp>
        <p:nvSpPr>
          <p:cNvPr id="4" name="Date_DateCustomA"/>
          <p:cNvSpPr>
            <a:spLocks noGrp="1"/>
          </p:cNvSpPr>
          <p:nvPr>
            <p:ph type="dt" sz="half" idx="10"/>
          </p:nvPr>
        </p:nvSpPr>
        <p:spPr>
          <a:xfrm>
            <a:off x="8794752" y="6321576"/>
            <a:ext cx="2698748" cy="176724"/>
          </a:xfrm>
        </p:spPr>
        <p:txBody>
          <a:bodyPr rtlCol="0"/>
          <a:lstStyle>
            <a:lvl1pPr>
              <a:defRPr sz="1350">
                <a:solidFill>
                  <a:schemeClr val="bg1"/>
                </a:solidFill>
              </a:defRPr>
            </a:lvl1pPr>
          </a:lstStyle>
          <a:p>
            <a:pPr rtl="0"/>
            <a:endParaRPr lang="sv-SE" dirty="0"/>
          </a:p>
        </p:txBody>
      </p:sp>
      <p:sp>
        <p:nvSpPr>
          <p:cNvPr id="5" name="Footer Placeholder 4" hidden="1"/>
          <p:cNvSpPr>
            <a:spLocks noGrp="1"/>
          </p:cNvSpPr>
          <p:nvPr>
            <p:ph type="ftr" sz="quarter" idx="11"/>
          </p:nvPr>
        </p:nvSpPr>
        <p:spPr>
          <a:xfrm>
            <a:off x="3395663" y="6926599"/>
            <a:ext cx="5400675" cy="222501"/>
          </a:xfrm>
        </p:spPr>
        <p:txBody>
          <a:bodyPr rtlCol="0"/>
          <a:lstStyle>
            <a:lvl1pPr>
              <a:defRPr sz="100">
                <a:solidFill>
                  <a:schemeClr val="bg1"/>
                </a:solidFill>
              </a:defRPr>
            </a:lvl1pPr>
          </a:lstStyle>
          <a:p>
            <a:pPr rtl="0"/>
            <a:endParaRPr lang="sv-SE" dirty="0"/>
          </a:p>
        </p:txBody>
      </p:sp>
      <p:sp>
        <p:nvSpPr>
          <p:cNvPr id="6" name="Slide Number Placeholder 5" hidden="1"/>
          <p:cNvSpPr>
            <a:spLocks noGrp="1"/>
          </p:cNvSpPr>
          <p:nvPr>
            <p:ph type="sldNum" sz="quarter" idx="12"/>
          </p:nvPr>
        </p:nvSpPr>
        <p:spPr>
          <a:xfrm>
            <a:off x="8796338" y="6520734"/>
            <a:ext cx="2663824" cy="222501"/>
          </a:xfrm>
        </p:spPr>
        <p:txBody>
          <a:bodyPr rtlCol="0"/>
          <a:lstStyle>
            <a:lvl1pPr>
              <a:defRPr sz="100">
                <a:solidFill>
                  <a:schemeClr val="bg1"/>
                </a:solidFill>
              </a:defRPr>
            </a:lvl1pPr>
          </a:lstStyle>
          <a:p>
            <a:pPr rtl="0"/>
            <a:fld id="{45D37B1E-C366-494F-A587-962AD9AABC83}" type="slidenum">
              <a:rPr lang="sv-SE"/>
              <a:pPr/>
              <a:t>‹#›</a:t>
            </a:fld>
            <a:endParaRPr lang="sv-SE" dirty="0"/>
          </a:p>
        </p:txBody>
      </p:sp>
      <p:pic>
        <p:nvPicPr>
          <p:cNvPr id="1011022368" name="Logo white"/>
          <p:cNvPicPr>
            <a:picLocks noChangeAspect="1"/>
          </p:cNvPicPr>
          <p:nvPr/>
        </p:nvPicPr>
        <p:blipFill>
          <a:blip r:embed="rId2"/>
          <a:stretch>
            <a:fillRect/>
          </a:stretch>
        </p:blipFill>
        <p:spPr>
          <a:xfrm>
            <a:off x="687600" y="5936399"/>
            <a:ext cx="2566800" cy="698400"/>
          </a:xfrm>
          <a:prstGeom prst="rect">
            <a:avLst/>
          </a:prstGeom>
        </p:spPr>
      </p:pic>
    </p:spTree>
    <p:extLst>
      <p:ext uri="{BB962C8B-B14F-4D97-AF65-F5344CB8AC3E}">
        <p14:creationId xmlns:p14="http://schemas.microsoft.com/office/powerpoint/2010/main" val="714424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9" name="Background"/>
          <p:cNvSpPr/>
          <p:nvPr userDrawn="1"/>
        </p:nvSpPr>
        <p:spPr>
          <a:xfrm>
            <a:off x="0" y="0"/>
            <a:ext cx="12189600" cy="6858000"/>
          </a:xfrm>
          <a:prstGeom prst="rect">
            <a:avLst/>
          </a:prstGeom>
          <a:solidFill>
            <a:srgbClr val="ADCFF1"/>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ctr"/>
          <a:lstStyle/>
          <a:p>
            <a:pPr algn="ctr" rtl="0"/>
            <a:endParaRPr lang="sv-SE" dirty="0" err="1"/>
          </a:p>
        </p:txBody>
      </p:sp>
      <p:sp>
        <p:nvSpPr>
          <p:cNvPr id="2" name="Title 1"/>
          <p:cNvSpPr>
            <a:spLocks noGrp="1"/>
          </p:cNvSpPr>
          <p:nvPr>
            <p:ph type="title" hasCustomPrompt="1"/>
          </p:nvPr>
        </p:nvSpPr>
        <p:spPr>
          <a:xfrm>
            <a:off x="656568" y="391029"/>
            <a:ext cx="10836932" cy="1018671"/>
          </a:xfrm>
        </p:spPr>
        <p:txBody>
          <a:bodyPr rtlCol="0"/>
          <a:lstStyle>
            <a:lvl1pPr>
              <a:defRPr baseline="0"/>
            </a:lvl1pPr>
          </a:lstStyle>
          <a:p>
            <a:pPr rtl="0"/>
            <a:r>
              <a:rPr lang="nn-no"/>
              <a:t>Click to add title in max 1 line</a:t>
            </a:r>
            <a:endParaRPr lang="sv-SE"/>
          </a:p>
        </p:txBody>
      </p:sp>
      <p:sp>
        <p:nvSpPr>
          <p:cNvPr id="3" name="Date Placeholder 2" hidden="1"/>
          <p:cNvSpPr>
            <a:spLocks noGrp="1"/>
          </p:cNvSpPr>
          <p:nvPr>
            <p:ph type="dt" sz="half" idx="10"/>
          </p:nvPr>
        </p:nvSpPr>
        <p:spPr>
          <a:xfrm>
            <a:off x="0" y="6912000"/>
            <a:ext cx="0" cy="0"/>
          </a:xfrm>
        </p:spPr>
        <p:txBody>
          <a:bodyPr rtlCol="0"/>
          <a:lstStyle>
            <a:lvl1pPr>
              <a:defRPr sz="100">
                <a:solidFill>
                  <a:srgbClr val="ADCFF1"/>
                </a:solidFill>
              </a:defRPr>
            </a:lvl1pPr>
          </a:lstStyle>
          <a:p>
            <a:pPr rtl="0"/>
            <a:endParaRPr lang="sv-SE" dirty="0"/>
          </a:p>
        </p:txBody>
      </p:sp>
      <p:sp>
        <p:nvSpPr>
          <p:cNvPr id="4" name="FLD_Footer"/>
          <p:cNvSpPr>
            <a:spLocks noGrp="1"/>
          </p:cNvSpPr>
          <p:nvPr>
            <p:ph type="ftr" sz="quarter" idx="11"/>
          </p:nvPr>
        </p:nvSpPr>
        <p:spPr/>
        <p:txBody>
          <a:bodyPr rtlCol="0"/>
          <a:lstStyle/>
          <a:p>
            <a:pPr rtl="0"/>
            <a:endParaRPr lang="sv-SE" dirty="0"/>
          </a:p>
        </p:txBody>
      </p:sp>
      <p:sp>
        <p:nvSpPr>
          <p:cNvPr id="5" name="Slide Number Placeholder 4"/>
          <p:cNvSpPr>
            <a:spLocks noGrp="1"/>
          </p:cNvSpPr>
          <p:nvPr>
            <p:ph type="sldNum" sz="quarter" idx="12"/>
          </p:nvPr>
        </p:nvSpPr>
        <p:spPr/>
        <p:txBody>
          <a:bodyPr rtlCol="0"/>
          <a:lstStyle/>
          <a:p>
            <a:pPr rtl="0"/>
            <a:fld id="{45D37B1E-C366-494F-A587-962AD9AABC83}" type="slidenum">
              <a:rPr lang="sv-SE"/>
              <a:pPr/>
              <a:t>‹#›</a:t>
            </a:fld>
            <a:endParaRPr lang="sv-SE" dirty="0"/>
          </a:p>
        </p:txBody>
      </p:sp>
      <p:sp>
        <p:nvSpPr>
          <p:cNvPr id="8" name="Text Placeholder 7"/>
          <p:cNvSpPr>
            <a:spLocks noGrp="1"/>
          </p:cNvSpPr>
          <p:nvPr>
            <p:ph type="body" sz="quarter" idx="13" hasCustomPrompt="1"/>
          </p:nvPr>
        </p:nvSpPr>
        <p:spPr>
          <a:xfrm>
            <a:off x="693738" y="1361060"/>
            <a:ext cx="10799762" cy="4588890"/>
          </a:xfrm>
        </p:spPr>
        <p:txBody>
          <a:bodyPr rtlCol="0"/>
          <a:lstStyle>
            <a:lvl1pPr marL="594000" indent="-594000">
              <a:spcBef>
                <a:spcPts val="300"/>
              </a:spcBef>
              <a:defRPr sz="2800"/>
            </a:lvl1pPr>
            <a:lvl2pPr marL="846000">
              <a:defRPr sz="2200"/>
            </a:lvl2pPr>
          </a:lstStyle>
          <a:p>
            <a:pPr lvl="0" rtl="0"/>
            <a:r>
              <a:rPr lang="nn-no"/>
              <a:t>Click to add text</a:t>
            </a:r>
            <a:endParaRPr lang="sv-SE"/>
          </a:p>
        </p:txBody>
      </p:sp>
      <p:sp>
        <p:nvSpPr>
          <p:cNvPr id="11" name="Freeform 5"/>
          <p:cNvSpPr>
            <a:spLocks noEditPoints="1"/>
          </p:cNvSpPr>
          <p:nvPr userDrawn="1"/>
        </p:nvSpPr>
        <p:spPr bwMode="auto">
          <a:xfrm>
            <a:off x="699434" y="6288499"/>
            <a:ext cx="317324" cy="317017"/>
          </a:xfrm>
          <a:custGeom>
            <a:avLst/>
            <a:gdLst>
              <a:gd name="T0" fmla="*/ 136 w 272"/>
              <a:gd name="T1" fmla="*/ 0 h 273"/>
              <a:gd name="T2" fmla="*/ 58 w 272"/>
              <a:gd name="T3" fmla="*/ 25 h 273"/>
              <a:gd name="T4" fmla="*/ 127 w 272"/>
              <a:gd name="T5" fmla="*/ 177 h 273"/>
              <a:gd name="T6" fmla="*/ 131 w 272"/>
              <a:gd name="T7" fmla="*/ 182 h 273"/>
              <a:gd name="T8" fmla="*/ 131 w 272"/>
              <a:gd name="T9" fmla="*/ 182 h 273"/>
              <a:gd name="T10" fmla="*/ 119 w 272"/>
              <a:gd name="T11" fmla="*/ 182 h 273"/>
              <a:gd name="T12" fmla="*/ 119 w 272"/>
              <a:gd name="T13" fmla="*/ 182 h 273"/>
              <a:gd name="T14" fmla="*/ 109 w 272"/>
              <a:gd name="T15" fmla="*/ 175 h 273"/>
              <a:gd name="T16" fmla="*/ 45 w 272"/>
              <a:gd name="T17" fmla="*/ 35 h 273"/>
              <a:gd name="T18" fmla="*/ 33 w 272"/>
              <a:gd name="T19" fmla="*/ 47 h 273"/>
              <a:gd name="T20" fmla="*/ 92 w 272"/>
              <a:gd name="T21" fmla="*/ 177 h 273"/>
              <a:gd name="T22" fmla="*/ 96 w 272"/>
              <a:gd name="T23" fmla="*/ 182 h 273"/>
              <a:gd name="T24" fmla="*/ 96 w 272"/>
              <a:gd name="T25" fmla="*/ 182 h 273"/>
              <a:gd name="T26" fmla="*/ 84 w 272"/>
              <a:gd name="T27" fmla="*/ 182 h 273"/>
              <a:gd name="T28" fmla="*/ 84 w 272"/>
              <a:gd name="T29" fmla="*/ 182 h 273"/>
              <a:gd name="T30" fmla="*/ 74 w 272"/>
              <a:gd name="T31" fmla="*/ 175 h 273"/>
              <a:gd name="T32" fmla="*/ 22 w 272"/>
              <a:gd name="T33" fmla="*/ 62 h 273"/>
              <a:gd name="T34" fmla="*/ 12 w 272"/>
              <a:gd name="T35" fmla="*/ 79 h 273"/>
              <a:gd name="T36" fmla="*/ 57 w 272"/>
              <a:gd name="T37" fmla="*/ 177 h 273"/>
              <a:gd name="T38" fmla="*/ 61 w 272"/>
              <a:gd name="T39" fmla="*/ 182 h 273"/>
              <a:gd name="T40" fmla="*/ 61 w 272"/>
              <a:gd name="T41" fmla="*/ 182 h 273"/>
              <a:gd name="T42" fmla="*/ 48 w 272"/>
              <a:gd name="T43" fmla="*/ 182 h 273"/>
              <a:gd name="T44" fmla="*/ 48 w 272"/>
              <a:gd name="T45" fmla="*/ 182 h 273"/>
              <a:gd name="T46" fmla="*/ 38 w 272"/>
              <a:gd name="T47" fmla="*/ 175 h 273"/>
              <a:gd name="T48" fmla="*/ 4 w 272"/>
              <a:gd name="T49" fmla="*/ 101 h 273"/>
              <a:gd name="T50" fmla="*/ 0 w 272"/>
              <a:gd name="T51" fmla="*/ 130 h 273"/>
              <a:gd name="T52" fmla="*/ 21 w 272"/>
              <a:gd name="T53" fmla="*/ 177 h 273"/>
              <a:gd name="T54" fmla="*/ 25 w 272"/>
              <a:gd name="T55" fmla="*/ 182 h 273"/>
              <a:gd name="T56" fmla="*/ 25 w 272"/>
              <a:gd name="T57" fmla="*/ 182 h 273"/>
              <a:gd name="T58" fmla="*/ 13 w 272"/>
              <a:gd name="T59" fmla="*/ 182 h 273"/>
              <a:gd name="T60" fmla="*/ 7 w 272"/>
              <a:gd name="T61" fmla="*/ 181 h 273"/>
              <a:gd name="T62" fmla="*/ 136 w 272"/>
              <a:gd name="T63" fmla="*/ 273 h 273"/>
              <a:gd name="T64" fmla="*/ 272 w 272"/>
              <a:gd name="T65" fmla="*/ 137 h 273"/>
              <a:gd name="T66" fmla="*/ 136 w 272"/>
              <a:gd name="T67" fmla="*/ 0 h 273"/>
              <a:gd name="T68" fmla="*/ 136 w 272"/>
              <a:gd name="T69" fmla="*/ 253 h 273"/>
              <a:gd name="T70" fmla="*/ 38 w 272"/>
              <a:gd name="T71" fmla="*/ 199 h 273"/>
              <a:gd name="T72" fmla="*/ 182 w 272"/>
              <a:gd name="T73" fmla="*/ 199 h 273"/>
              <a:gd name="T74" fmla="*/ 182 w 272"/>
              <a:gd name="T75" fmla="*/ 199 h 273"/>
              <a:gd name="T76" fmla="*/ 228 w 272"/>
              <a:gd name="T77" fmla="*/ 199 h 273"/>
              <a:gd name="T78" fmla="*/ 202 w 272"/>
              <a:gd name="T79" fmla="*/ 178 h 273"/>
              <a:gd name="T80" fmla="*/ 179 w 272"/>
              <a:gd name="T81" fmla="*/ 182 h 273"/>
              <a:gd name="T82" fmla="*/ 155 w 272"/>
              <a:gd name="T83" fmla="*/ 182 h 273"/>
              <a:gd name="T84" fmla="*/ 155 w 272"/>
              <a:gd name="T85" fmla="*/ 182 h 273"/>
              <a:gd name="T86" fmla="*/ 144 w 272"/>
              <a:gd name="T87" fmla="*/ 175 h 273"/>
              <a:gd name="T88" fmla="*/ 80 w 272"/>
              <a:gd name="T89" fmla="*/ 34 h 273"/>
              <a:gd name="T90" fmla="*/ 136 w 272"/>
              <a:gd name="T91" fmla="*/ 20 h 273"/>
              <a:gd name="T92" fmla="*/ 252 w 272"/>
              <a:gd name="T93" fmla="*/ 137 h 273"/>
              <a:gd name="T94" fmla="*/ 136 w 272"/>
              <a:gd name="T95" fmla="*/ 253 h 2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72" h="273">
                <a:moveTo>
                  <a:pt x="136" y="0"/>
                </a:moveTo>
                <a:cubicBezTo>
                  <a:pt x="107" y="0"/>
                  <a:pt x="80" y="9"/>
                  <a:pt x="58" y="25"/>
                </a:cubicBezTo>
                <a:cubicBezTo>
                  <a:pt x="58" y="25"/>
                  <a:pt x="126" y="174"/>
                  <a:pt x="127" y="177"/>
                </a:cubicBezTo>
                <a:cubicBezTo>
                  <a:pt x="129" y="181"/>
                  <a:pt x="131" y="182"/>
                  <a:pt x="131" y="182"/>
                </a:cubicBezTo>
                <a:cubicBezTo>
                  <a:pt x="131" y="182"/>
                  <a:pt x="131" y="182"/>
                  <a:pt x="131" y="182"/>
                </a:cubicBezTo>
                <a:cubicBezTo>
                  <a:pt x="119" y="182"/>
                  <a:pt x="119" y="182"/>
                  <a:pt x="119" y="182"/>
                </a:cubicBezTo>
                <a:cubicBezTo>
                  <a:pt x="119" y="182"/>
                  <a:pt x="119" y="182"/>
                  <a:pt x="119" y="182"/>
                </a:cubicBezTo>
                <a:cubicBezTo>
                  <a:pt x="114" y="182"/>
                  <a:pt x="112" y="181"/>
                  <a:pt x="109" y="175"/>
                </a:cubicBezTo>
                <a:cubicBezTo>
                  <a:pt x="45" y="35"/>
                  <a:pt x="45" y="35"/>
                  <a:pt x="45" y="35"/>
                </a:cubicBezTo>
                <a:cubicBezTo>
                  <a:pt x="41" y="39"/>
                  <a:pt x="37" y="43"/>
                  <a:pt x="33" y="47"/>
                </a:cubicBezTo>
                <a:cubicBezTo>
                  <a:pt x="53" y="91"/>
                  <a:pt x="91" y="174"/>
                  <a:pt x="92" y="177"/>
                </a:cubicBezTo>
                <a:cubicBezTo>
                  <a:pt x="94" y="181"/>
                  <a:pt x="96" y="182"/>
                  <a:pt x="96" y="182"/>
                </a:cubicBezTo>
                <a:cubicBezTo>
                  <a:pt x="96" y="182"/>
                  <a:pt x="96" y="182"/>
                  <a:pt x="96" y="182"/>
                </a:cubicBezTo>
                <a:cubicBezTo>
                  <a:pt x="84" y="182"/>
                  <a:pt x="84" y="182"/>
                  <a:pt x="84" y="182"/>
                </a:cubicBezTo>
                <a:cubicBezTo>
                  <a:pt x="84" y="182"/>
                  <a:pt x="84" y="182"/>
                  <a:pt x="84" y="182"/>
                </a:cubicBezTo>
                <a:cubicBezTo>
                  <a:pt x="78" y="182"/>
                  <a:pt x="76" y="181"/>
                  <a:pt x="74" y="175"/>
                </a:cubicBezTo>
                <a:cubicBezTo>
                  <a:pt x="22" y="62"/>
                  <a:pt x="22" y="62"/>
                  <a:pt x="22" y="62"/>
                </a:cubicBezTo>
                <a:cubicBezTo>
                  <a:pt x="18" y="67"/>
                  <a:pt x="15" y="73"/>
                  <a:pt x="12" y="79"/>
                </a:cubicBezTo>
                <a:cubicBezTo>
                  <a:pt x="32" y="123"/>
                  <a:pt x="55" y="175"/>
                  <a:pt x="57" y="177"/>
                </a:cubicBezTo>
                <a:cubicBezTo>
                  <a:pt x="58" y="181"/>
                  <a:pt x="61" y="182"/>
                  <a:pt x="61" y="182"/>
                </a:cubicBezTo>
                <a:cubicBezTo>
                  <a:pt x="61" y="182"/>
                  <a:pt x="61" y="182"/>
                  <a:pt x="61" y="182"/>
                </a:cubicBezTo>
                <a:cubicBezTo>
                  <a:pt x="48" y="182"/>
                  <a:pt x="48" y="182"/>
                  <a:pt x="48" y="182"/>
                </a:cubicBezTo>
                <a:cubicBezTo>
                  <a:pt x="48" y="182"/>
                  <a:pt x="48" y="182"/>
                  <a:pt x="48" y="182"/>
                </a:cubicBezTo>
                <a:cubicBezTo>
                  <a:pt x="43" y="182"/>
                  <a:pt x="41" y="181"/>
                  <a:pt x="38" y="175"/>
                </a:cubicBezTo>
                <a:cubicBezTo>
                  <a:pt x="4" y="101"/>
                  <a:pt x="4" y="101"/>
                  <a:pt x="4" y="101"/>
                </a:cubicBezTo>
                <a:cubicBezTo>
                  <a:pt x="2" y="110"/>
                  <a:pt x="0" y="120"/>
                  <a:pt x="0" y="130"/>
                </a:cubicBezTo>
                <a:cubicBezTo>
                  <a:pt x="11" y="155"/>
                  <a:pt x="21" y="176"/>
                  <a:pt x="21" y="177"/>
                </a:cubicBezTo>
                <a:cubicBezTo>
                  <a:pt x="23" y="181"/>
                  <a:pt x="25" y="182"/>
                  <a:pt x="25" y="182"/>
                </a:cubicBezTo>
                <a:cubicBezTo>
                  <a:pt x="25" y="182"/>
                  <a:pt x="25" y="182"/>
                  <a:pt x="25" y="182"/>
                </a:cubicBezTo>
                <a:cubicBezTo>
                  <a:pt x="13" y="182"/>
                  <a:pt x="13" y="182"/>
                  <a:pt x="13" y="182"/>
                </a:cubicBezTo>
                <a:cubicBezTo>
                  <a:pt x="10" y="182"/>
                  <a:pt x="8" y="182"/>
                  <a:pt x="7" y="181"/>
                </a:cubicBezTo>
                <a:cubicBezTo>
                  <a:pt x="25" y="234"/>
                  <a:pt x="76" y="273"/>
                  <a:pt x="136" y="273"/>
                </a:cubicBezTo>
                <a:cubicBezTo>
                  <a:pt x="211" y="273"/>
                  <a:pt x="272" y="212"/>
                  <a:pt x="272" y="137"/>
                </a:cubicBezTo>
                <a:cubicBezTo>
                  <a:pt x="272" y="61"/>
                  <a:pt x="211" y="0"/>
                  <a:pt x="136" y="0"/>
                </a:cubicBezTo>
                <a:close/>
                <a:moveTo>
                  <a:pt x="136" y="253"/>
                </a:moveTo>
                <a:cubicBezTo>
                  <a:pt x="95" y="253"/>
                  <a:pt x="58" y="232"/>
                  <a:pt x="38" y="199"/>
                </a:cubicBezTo>
                <a:cubicBezTo>
                  <a:pt x="182" y="199"/>
                  <a:pt x="182" y="199"/>
                  <a:pt x="182" y="199"/>
                </a:cubicBezTo>
                <a:cubicBezTo>
                  <a:pt x="182" y="199"/>
                  <a:pt x="182" y="199"/>
                  <a:pt x="182" y="199"/>
                </a:cubicBezTo>
                <a:cubicBezTo>
                  <a:pt x="228" y="199"/>
                  <a:pt x="228" y="199"/>
                  <a:pt x="228" y="199"/>
                </a:cubicBezTo>
                <a:cubicBezTo>
                  <a:pt x="202" y="178"/>
                  <a:pt x="202" y="178"/>
                  <a:pt x="202" y="178"/>
                </a:cubicBezTo>
                <a:cubicBezTo>
                  <a:pt x="202" y="178"/>
                  <a:pt x="191" y="182"/>
                  <a:pt x="179" y="182"/>
                </a:cubicBezTo>
                <a:cubicBezTo>
                  <a:pt x="155" y="182"/>
                  <a:pt x="155" y="182"/>
                  <a:pt x="155" y="182"/>
                </a:cubicBezTo>
                <a:cubicBezTo>
                  <a:pt x="155" y="182"/>
                  <a:pt x="155" y="182"/>
                  <a:pt x="155" y="182"/>
                </a:cubicBezTo>
                <a:cubicBezTo>
                  <a:pt x="149" y="182"/>
                  <a:pt x="147" y="181"/>
                  <a:pt x="144" y="175"/>
                </a:cubicBezTo>
                <a:cubicBezTo>
                  <a:pt x="80" y="34"/>
                  <a:pt x="80" y="34"/>
                  <a:pt x="80" y="34"/>
                </a:cubicBezTo>
                <a:cubicBezTo>
                  <a:pt x="97" y="25"/>
                  <a:pt x="116" y="20"/>
                  <a:pt x="136" y="20"/>
                </a:cubicBezTo>
                <a:cubicBezTo>
                  <a:pt x="200" y="20"/>
                  <a:pt x="252" y="72"/>
                  <a:pt x="252" y="137"/>
                </a:cubicBezTo>
                <a:cubicBezTo>
                  <a:pt x="252" y="201"/>
                  <a:pt x="200" y="253"/>
                  <a:pt x="136" y="253"/>
                </a:cubicBezTo>
                <a:close/>
              </a:path>
            </a:pathLst>
          </a:custGeom>
          <a:solidFill>
            <a:srgbClr val="006EB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r>
              <a:rPr lang="nn-no"/>
              <a:t> </a:t>
            </a:r>
          </a:p>
        </p:txBody>
      </p:sp>
    </p:spTree>
    <p:extLst>
      <p:ext uri="{BB962C8B-B14F-4D97-AF65-F5344CB8AC3E}">
        <p14:creationId xmlns:p14="http://schemas.microsoft.com/office/powerpoint/2010/main" val="2332002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ntro slide">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rtlCol="0"/>
          <a:lstStyle/>
          <a:p>
            <a:pPr rtl="0"/>
            <a:r>
              <a:rPr lang="nn-no"/>
              <a:t>Click to add title in max 2 lines</a:t>
            </a:r>
            <a:endParaRPr lang="sv-SE"/>
          </a:p>
        </p:txBody>
      </p:sp>
      <p:sp>
        <p:nvSpPr>
          <p:cNvPr id="3" name="Date Placeholder 2" hidden="1"/>
          <p:cNvSpPr>
            <a:spLocks noGrp="1"/>
          </p:cNvSpPr>
          <p:nvPr>
            <p:ph type="dt" sz="half" idx="10"/>
          </p:nvPr>
        </p:nvSpPr>
        <p:spPr>
          <a:xfrm>
            <a:off x="0" y="6912000"/>
            <a:ext cx="0" cy="0"/>
          </a:xfrm>
        </p:spPr>
        <p:txBody>
          <a:bodyPr rtlCol="0"/>
          <a:lstStyle>
            <a:lvl1pPr>
              <a:defRPr sz="100">
                <a:solidFill>
                  <a:schemeClr val="bg1"/>
                </a:solidFill>
              </a:defRPr>
            </a:lvl1pPr>
          </a:lstStyle>
          <a:p>
            <a:pPr rtl="0"/>
            <a:endParaRPr lang="sv-SE" dirty="0"/>
          </a:p>
        </p:txBody>
      </p:sp>
      <p:sp>
        <p:nvSpPr>
          <p:cNvPr id="4" name="FLD_Footer"/>
          <p:cNvSpPr>
            <a:spLocks noGrp="1"/>
          </p:cNvSpPr>
          <p:nvPr>
            <p:ph type="ftr" sz="quarter" idx="11"/>
          </p:nvPr>
        </p:nvSpPr>
        <p:spPr/>
        <p:txBody>
          <a:bodyPr rtlCol="0"/>
          <a:lstStyle/>
          <a:p>
            <a:pPr rtl="0"/>
            <a:endParaRPr lang="sv-SE" dirty="0"/>
          </a:p>
        </p:txBody>
      </p:sp>
      <p:sp>
        <p:nvSpPr>
          <p:cNvPr id="5" name="Slide Number Placeholder 4"/>
          <p:cNvSpPr>
            <a:spLocks noGrp="1"/>
          </p:cNvSpPr>
          <p:nvPr>
            <p:ph type="sldNum" sz="quarter" idx="12"/>
          </p:nvPr>
        </p:nvSpPr>
        <p:spPr/>
        <p:txBody>
          <a:bodyPr rtlCol="0"/>
          <a:lstStyle/>
          <a:p>
            <a:pPr rtl="0"/>
            <a:fld id="{45D37B1E-C366-494F-A587-962AD9AABC83}" type="slidenum">
              <a:rPr lang="sv-SE"/>
              <a:pPr/>
              <a:t>‹#›</a:t>
            </a:fld>
            <a:endParaRPr lang="sv-SE" dirty="0"/>
          </a:p>
        </p:txBody>
      </p:sp>
      <p:sp>
        <p:nvSpPr>
          <p:cNvPr id="8" name="Text Placeholder 7"/>
          <p:cNvSpPr>
            <a:spLocks noGrp="1"/>
          </p:cNvSpPr>
          <p:nvPr>
            <p:ph type="body" sz="quarter" idx="13" hasCustomPrompt="1"/>
          </p:nvPr>
        </p:nvSpPr>
        <p:spPr>
          <a:xfrm>
            <a:off x="693738" y="2096496"/>
            <a:ext cx="10799760" cy="3842369"/>
          </a:xfrm>
        </p:spPr>
        <p:txBody>
          <a:bodyPr rtlCol="0"/>
          <a:lstStyle>
            <a:lvl1pPr marL="0" indent="0">
              <a:lnSpc>
                <a:spcPct val="98000"/>
              </a:lnSpc>
              <a:buFont typeface="Open Sans" panose="020B0606030504020204" pitchFamily="34" charset="0"/>
              <a:buChar char="​"/>
              <a:defRPr sz="2800"/>
            </a:lvl1pPr>
            <a:lvl2pPr marL="360000" indent="-360000">
              <a:lnSpc>
                <a:spcPct val="98000"/>
              </a:lnSpc>
              <a:defRPr sz="2800"/>
            </a:lvl2pPr>
          </a:lstStyle>
          <a:p>
            <a:pPr lvl="0" rtl="0"/>
            <a:r>
              <a:rPr lang="nn-no"/>
              <a:t>Click to add intro text</a:t>
            </a:r>
            <a:endParaRPr lang="sv-SE"/>
          </a:p>
        </p:txBody>
      </p:sp>
    </p:spTree>
    <p:extLst>
      <p:ext uri="{BB962C8B-B14F-4D97-AF65-F5344CB8AC3E}">
        <p14:creationId xmlns:p14="http://schemas.microsoft.com/office/powerpoint/2010/main" val="32112411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rtlCol="0"/>
          <a:lstStyle/>
          <a:p>
            <a:pPr rtl="0"/>
            <a:r>
              <a:rPr lang="nn-no"/>
              <a:t>Click to add title in max 2 lines</a:t>
            </a:r>
            <a:endParaRPr lang="sv-SE"/>
          </a:p>
        </p:txBody>
      </p:sp>
      <p:sp>
        <p:nvSpPr>
          <p:cNvPr id="3" name="Content Placeholder 2"/>
          <p:cNvSpPr>
            <a:spLocks noGrp="1"/>
          </p:cNvSpPr>
          <p:nvPr>
            <p:ph idx="1" hasCustomPrompt="1"/>
          </p:nvPr>
        </p:nvSpPr>
        <p:spPr>
          <a:xfrm>
            <a:off x="693738" y="2162340"/>
            <a:ext cx="10799761" cy="3787610"/>
          </a:xfrm>
        </p:spPr>
        <p:txBody>
          <a:bodyPr rtlCol="0"/>
          <a:lstStyle>
            <a:lvl1pPr>
              <a:defRPr baseline="0"/>
            </a:lvl1pPr>
          </a:lstStyle>
          <a:p>
            <a:pPr lvl="0" rtl="0"/>
            <a:r>
              <a:rPr lang="nn-no"/>
              <a:t>Click to add text or content</a:t>
            </a:r>
            <a:endParaRPr lang="sv-SE"/>
          </a:p>
          <a:p>
            <a:pPr lvl="1" rtl="0"/>
            <a:r>
              <a:rPr lang="nn-no"/>
              <a:t>Second level</a:t>
            </a:r>
            <a:endParaRPr lang="sv-SE"/>
          </a:p>
          <a:p>
            <a:pPr lvl="2" rtl="0"/>
            <a:r>
              <a:rPr lang="nn-no"/>
              <a:t>Third level</a:t>
            </a:r>
            <a:endParaRPr lang="sv-SE"/>
          </a:p>
          <a:p>
            <a:pPr lvl="3" rtl="0"/>
            <a:r>
              <a:rPr lang="nn-no"/>
              <a:t>Fourth level</a:t>
            </a:r>
            <a:endParaRPr lang="sv-SE"/>
          </a:p>
          <a:p>
            <a:pPr lvl="4" rtl="0"/>
            <a:r>
              <a:rPr lang="nn-no"/>
              <a:t>Fifth level</a:t>
            </a:r>
            <a:endParaRPr lang="sv-SE"/>
          </a:p>
        </p:txBody>
      </p:sp>
      <p:sp>
        <p:nvSpPr>
          <p:cNvPr id="4" name="Date Placeholder 3" hidden="1"/>
          <p:cNvSpPr>
            <a:spLocks noGrp="1"/>
          </p:cNvSpPr>
          <p:nvPr>
            <p:ph type="dt" sz="half" idx="10"/>
          </p:nvPr>
        </p:nvSpPr>
        <p:spPr>
          <a:xfrm>
            <a:off x="0" y="6912000"/>
            <a:ext cx="0" cy="0"/>
          </a:xfrm>
        </p:spPr>
        <p:txBody>
          <a:bodyPr rtlCol="0"/>
          <a:lstStyle>
            <a:lvl1pPr>
              <a:defRPr sz="100">
                <a:noFill/>
              </a:defRPr>
            </a:lvl1pPr>
          </a:lstStyle>
          <a:p>
            <a:pPr rtl="0"/>
            <a:endParaRPr lang="sv-SE" dirty="0"/>
          </a:p>
        </p:txBody>
      </p:sp>
      <p:sp>
        <p:nvSpPr>
          <p:cNvPr id="5" name="FLD_Footer"/>
          <p:cNvSpPr>
            <a:spLocks noGrp="1"/>
          </p:cNvSpPr>
          <p:nvPr>
            <p:ph type="ftr" sz="quarter" idx="11"/>
          </p:nvPr>
        </p:nvSpPr>
        <p:spPr/>
        <p:txBody>
          <a:bodyPr rtlCol="0"/>
          <a:lstStyle/>
          <a:p>
            <a:pPr rtl="0"/>
            <a:endParaRPr lang="sv-SE" dirty="0"/>
          </a:p>
        </p:txBody>
      </p:sp>
      <p:sp>
        <p:nvSpPr>
          <p:cNvPr id="6" name="Slide Number Placeholder 5"/>
          <p:cNvSpPr>
            <a:spLocks noGrp="1"/>
          </p:cNvSpPr>
          <p:nvPr>
            <p:ph type="sldNum" sz="quarter" idx="12"/>
          </p:nvPr>
        </p:nvSpPr>
        <p:spPr/>
        <p:txBody>
          <a:bodyPr rtlCol="0"/>
          <a:lstStyle/>
          <a:p>
            <a:pPr rtl="0"/>
            <a:fld id="{45D37B1E-C366-494F-A587-962AD9AABC83}" type="slidenum">
              <a:rPr lang="sv-SE"/>
              <a:t>‹#›</a:t>
            </a:fld>
            <a:endParaRPr lang="sv-SE" dirty="0"/>
          </a:p>
        </p:txBody>
      </p:sp>
    </p:spTree>
    <p:extLst>
      <p:ext uri="{BB962C8B-B14F-4D97-AF65-F5344CB8AC3E}">
        <p14:creationId xmlns:p14="http://schemas.microsoft.com/office/powerpoint/2010/main" val="71407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llage">
    <p:spTree>
      <p:nvGrpSpPr>
        <p:cNvPr id="1" name=""/>
        <p:cNvGrpSpPr/>
        <p:nvPr/>
      </p:nvGrpSpPr>
      <p:grpSpPr>
        <a:xfrm>
          <a:off x="0" y="0"/>
          <a:ext cx="0" cy="0"/>
          <a:chOff x="0" y="0"/>
          <a:chExt cx="0" cy="0"/>
        </a:xfrm>
      </p:grpSpPr>
      <p:sp>
        <p:nvSpPr>
          <p:cNvPr id="12" name="Background"/>
          <p:cNvSpPr/>
          <p:nvPr userDrawn="1"/>
        </p:nvSpPr>
        <p:spPr>
          <a:xfrm>
            <a:off x="0" y="0"/>
            <a:ext cx="121896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ctr"/>
          <a:lstStyle/>
          <a:p>
            <a:pPr algn="ctr" rtl="0"/>
            <a:endParaRPr lang="sv-SE" dirty="0" err="1"/>
          </a:p>
        </p:txBody>
      </p:sp>
      <p:sp>
        <p:nvSpPr>
          <p:cNvPr id="3" name="Date Placeholder 2" hidden="1"/>
          <p:cNvSpPr>
            <a:spLocks noGrp="1"/>
          </p:cNvSpPr>
          <p:nvPr>
            <p:ph type="dt" sz="half" idx="10"/>
          </p:nvPr>
        </p:nvSpPr>
        <p:spPr>
          <a:xfrm>
            <a:off x="0" y="6912000"/>
            <a:ext cx="0" cy="0"/>
          </a:xfrm>
        </p:spPr>
        <p:txBody>
          <a:bodyPr rtlCol="0"/>
          <a:lstStyle>
            <a:lvl1pPr>
              <a:defRPr sz="100">
                <a:noFill/>
              </a:defRPr>
            </a:lvl1pPr>
          </a:lstStyle>
          <a:p>
            <a:pPr rtl="0"/>
            <a:endParaRPr lang="sv-SE" dirty="0"/>
          </a:p>
        </p:txBody>
      </p:sp>
      <p:sp>
        <p:nvSpPr>
          <p:cNvPr id="4" name="Footer Placeholder 3"/>
          <p:cNvSpPr>
            <a:spLocks noGrp="1"/>
          </p:cNvSpPr>
          <p:nvPr>
            <p:ph type="ftr" sz="quarter" idx="11"/>
          </p:nvPr>
        </p:nvSpPr>
        <p:spPr>
          <a:xfrm>
            <a:off x="0" y="6912000"/>
            <a:ext cx="0" cy="0"/>
          </a:xfrm>
        </p:spPr>
        <p:txBody>
          <a:bodyPr rtlCol="0"/>
          <a:lstStyle>
            <a:lvl1pPr>
              <a:defRPr sz="100">
                <a:noFill/>
              </a:defRPr>
            </a:lvl1pPr>
          </a:lstStyle>
          <a:p>
            <a:pPr rtl="0"/>
            <a:endParaRPr lang="sv-SE" dirty="0"/>
          </a:p>
        </p:txBody>
      </p:sp>
      <p:sp>
        <p:nvSpPr>
          <p:cNvPr id="5" name="Slide Number Placeholder 4"/>
          <p:cNvSpPr>
            <a:spLocks noGrp="1"/>
          </p:cNvSpPr>
          <p:nvPr>
            <p:ph type="sldNum" sz="quarter" idx="12"/>
          </p:nvPr>
        </p:nvSpPr>
        <p:spPr>
          <a:xfrm>
            <a:off x="0" y="6912000"/>
            <a:ext cx="0" cy="0"/>
          </a:xfrm>
        </p:spPr>
        <p:txBody>
          <a:bodyPr rtlCol="0"/>
          <a:lstStyle>
            <a:lvl1pPr>
              <a:defRPr sz="100">
                <a:noFill/>
              </a:defRPr>
            </a:lvl1pPr>
          </a:lstStyle>
          <a:p>
            <a:pPr rtl="0"/>
            <a:fld id="{45D37B1E-C366-494F-A587-962AD9AABC83}" type="slidenum">
              <a:rPr lang="sv-SE" smtClean="0"/>
              <a:pPr/>
              <a:t>‹#›</a:t>
            </a:fld>
            <a:endParaRPr lang="sv-SE" dirty="0"/>
          </a:p>
        </p:txBody>
      </p:sp>
      <p:sp>
        <p:nvSpPr>
          <p:cNvPr id="8" name="Picture Placeholder 1"/>
          <p:cNvSpPr>
            <a:spLocks noGrp="1"/>
          </p:cNvSpPr>
          <p:nvPr>
            <p:ph type="pic" sz="quarter" idx="13" hasCustomPrompt="1"/>
          </p:nvPr>
        </p:nvSpPr>
        <p:spPr>
          <a:xfrm>
            <a:off x="-1" y="0"/>
            <a:ext cx="6094413" cy="6858000"/>
          </a:xfrm>
          <a:solidFill>
            <a:schemeClr val="bg1">
              <a:lumMod val="85000"/>
            </a:schemeClr>
          </a:solidFill>
        </p:spPr>
        <p:txBody>
          <a:bodyPr tIns="1188000" rtlCol="0" anchor="ctr" anchorCtr="0"/>
          <a:lstStyle>
            <a:lvl1pPr marL="0" marR="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lvl1pPr>
          </a:lstStyle>
          <a:p>
            <a:pPr rtl="0"/>
            <a:r>
              <a:rPr lang="nn-no"/>
              <a:t>Click here, and insert picture via Images-button in the ribbon</a:t>
            </a:r>
            <a:endParaRPr lang="sv-SE"/>
          </a:p>
        </p:txBody>
      </p:sp>
      <p:sp>
        <p:nvSpPr>
          <p:cNvPr id="9" name="Picture Placeholder 2"/>
          <p:cNvSpPr>
            <a:spLocks noGrp="1"/>
          </p:cNvSpPr>
          <p:nvPr>
            <p:ph type="pic" sz="quarter" idx="14" hasCustomPrompt="1"/>
          </p:nvPr>
        </p:nvSpPr>
        <p:spPr>
          <a:xfrm>
            <a:off x="6094800" y="0"/>
            <a:ext cx="6094413" cy="3425825"/>
          </a:xfrm>
          <a:solidFill>
            <a:schemeClr val="bg1">
              <a:lumMod val="95000"/>
            </a:schemeClr>
          </a:solidFill>
        </p:spPr>
        <p:txBody>
          <a:bodyPr tIns="1188000" rtlCol="0" anchor="ctr" anchorCtr="0"/>
          <a:lstStyle>
            <a:lvl1pPr marL="0" marR="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lvl1pPr>
          </a:lstStyle>
          <a:p>
            <a:pPr rtl="0"/>
            <a:r>
              <a:rPr lang="nn-no"/>
              <a:t>Click here, and insert picture via Images-button in the ribbon</a:t>
            </a:r>
            <a:endParaRPr lang="sv-SE"/>
          </a:p>
        </p:txBody>
      </p:sp>
      <p:sp>
        <p:nvSpPr>
          <p:cNvPr id="10" name="Picture Placeholder 3"/>
          <p:cNvSpPr>
            <a:spLocks noGrp="1"/>
          </p:cNvSpPr>
          <p:nvPr>
            <p:ph type="pic" sz="quarter" idx="15" hasCustomPrompt="1"/>
          </p:nvPr>
        </p:nvSpPr>
        <p:spPr>
          <a:xfrm>
            <a:off x="6094800" y="3427200"/>
            <a:ext cx="2701151" cy="3425825"/>
          </a:xfrm>
          <a:solidFill>
            <a:schemeClr val="bg1">
              <a:lumMod val="75000"/>
            </a:schemeClr>
          </a:solidFill>
        </p:spPr>
        <p:txBody>
          <a:bodyPr tIns="1440000" rtlCol="0" anchor="ctr" anchorCtr="0"/>
          <a:lstStyle>
            <a:lvl1pPr marL="0" indent="0" algn="ctr">
              <a:buNone/>
              <a:defRPr/>
            </a:lvl1pPr>
          </a:lstStyle>
          <a:p>
            <a:pPr rtl="0"/>
            <a:r>
              <a:rPr lang="nn-no"/>
              <a:t>Click here, and insert picture via Images-button in the ribbon</a:t>
            </a:r>
            <a:endParaRPr lang="sv-SE"/>
          </a:p>
        </p:txBody>
      </p:sp>
      <p:sp>
        <p:nvSpPr>
          <p:cNvPr id="11" name="Picture Placeholder 4"/>
          <p:cNvSpPr>
            <a:spLocks noGrp="1"/>
          </p:cNvSpPr>
          <p:nvPr>
            <p:ph type="pic" sz="quarter" idx="16" hasCustomPrompt="1"/>
          </p:nvPr>
        </p:nvSpPr>
        <p:spPr>
          <a:xfrm>
            <a:off x="8794750" y="3427200"/>
            <a:ext cx="3397250" cy="3425825"/>
          </a:xfrm>
          <a:solidFill>
            <a:schemeClr val="bg1">
              <a:lumMod val="85000"/>
            </a:schemeClr>
          </a:solidFill>
        </p:spPr>
        <p:txBody>
          <a:bodyPr tIns="1440000" rtlCol="0" anchor="ctr" anchorCtr="0"/>
          <a:lstStyle>
            <a:lvl1pPr marL="0" indent="0" algn="ctr">
              <a:buNone/>
              <a:defRPr/>
            </a:lvl1pPr>
          </a:lstStyle>
          <a:p>
            <a:pPr rtl="0"/>
            <a:r>
              <a:rPr lang="nn-no"/>
              <a:t>Click here, and insert picture via Images-button in the ribbon</a:t>
            </a:r>
            <a:endParaRPr lang="sv-SE"/>
          </a:p>
        </p:txBody>
      </p:sp>
    </p:spTree>
    <p:extLst>
      <p:ext uri="{BB962C8B-B14F-4D97-AF65-F5344CB8AC3E}">
        <p14:creationId xmlns:p14="http://schemas.microsoft.com/office/powerpoint/2010/main" val="440661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reak slide">
    <p:spTree>
      <p:nvGrpSpPr>
        <p:cNvPr id="1" name=""/>
        <p:cNvGrpSpPr/>
        <p:nvPr/>
      </p:nvGrpSpPr>
      <p:grpSpPr>
        <a:xfrm>
          <a:off x="0" y="0"/>
          <a:ext cx="0" cy="0"/>
          <a:chOff x="0" y="0"/>
          <a:chExt cx="0" cy="0"/>
        </a:xfrm>
      </p:grpSpPr>
      <p:sp>
        <p:nvSpPr>
          <p:cNvPr id="7" name="Background"/>
          <p:cNvSpPr/>
          <p:nvPr userDrawn="1"/>
        </p:nvSpPr>
        <p:spPr>
          <a:xfrm>
            <a:off x="0" y="0"/>
            <a:ext cx="12189600" cy="6858000"/>
          </a:xfrm>
          <a:prstGeom prst="rect">
            <a:avLst/>
          </a:prstGeom>
          <a:solidFill>
            <a:srgbClr val="006EB6"/>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ctr"/>
          <a:lstStyle/>
          <a:p>
            <a:pPr algn="ctr" rtl="0"/>
            <a:endParaRPr lang="sv-SE" dirty="0" err="1"/>
          </a:p>
        </p:txBody>
      </p:sp>
      <p:sp>
        <p:nvSpPr>
          <p:cNvPr id="2" name="Title 1"/>
          <p:cNvSpPr>
            <a:spLocks noGrp="1"/>
          </p:cNvSpPr>
          <p:nvPr>
            <p:ph type="title" hasCustomPrompt="1"/>
          </p:nvPr>
        </p:nvSpPr>
        <p:spPr>
          <a:xfrm>
            <a:off x="3324501" y="676800"/>
            <a:ext cx="8168999" cy="4772629"/>
          </a:xfrm>
        </p:spPr>
        <p:txBody>
          <a:bodyPr rtlCol="0"/>
          <a:lstStyle>
            <a:lvl1pPr>
              <a:lnSpc>
                <a:spcPct val="83000"/>
              </a:lnSpc>
              <a:defRPr sz="7800" b="1" baseline="0">
                <a:solidFill>
                  <a:srgbClr val="ADCFF1"/>
                </a:solidFill>
              </a:defRPr>
            </a:lvl1pPr>
          </a:lstStyle>
          <a:p>
            <a:pPr rtl="0"/>
            <a:r>
              <a:rPr lang="nn-no"/>
              <a:t>Use bold for highlighted text,</a:t>
            </a:r>
            <a:br>
              <a:rPr lang="en-GB" dirty="0"/>
            </a:br>
            <a:r>
              <a:rPr lang="nn-no"/>
              <a:t>other text regular, max four lines</a:t>
            </a:r>
            <a:endParaRPr lang="sv-SE"/>
          </a:p>
        </p:txBody>
      </p:sp>
      <p:sp>
        <p:nvSpPr>
          <p:cNvPr id="3" name="Date Placeholder 2" hidden="1"/>
          <p:cNvSpPr>
            <a:spLocks noGrp="1"/>
          </p:cNvSpPr>
          <p:nvPr>
            <p:ph type="dt" sz="half" idx="10"/>
          </p:nvPr>
        </p:nvSpPr>
        <p:spPr>
          <a:xfrm>
            <a:off x="0" y="6912000"/>
            <a:ext cx="0" cy="0"/>
          </a:xfrm>
        </p:spPr>
        <p:txBody>
          <a:bodyPr rtlCol="0"/>
          <a:lstStyle>
            <a:lvl1pPr>
              <a:defRPr sz="100">
                <a:noFill/>
              </a:defRPr>
            </a:lvl1pPr>
          </a:lstStyle>
          <a:p>
            <a:pPr rtl="0"/>
            <a:endParaRPr lang="sv-SE" dirty="0"/>
          </a:p>
        </p:txBody>
      </p:sp>
      <p:sp>
        <p:nvSpPr>
          <p:cNvPr id="4" name="FLD_Footer"/>
          <p:cNvSpPr>
            <a:spLocks noGrp="1"/>
          </p:cNvSpPr>
          <p:nvPr>
            <p:ph type="ftr" sz="quarter" idx="11"/>
          </p:nvPr>
        </p:nvSpPr>
        <p:spPr/>
        <p:txBody>
          <a:bodyPr rtlCol="0"/>
          <a:lstStyle>
            <a:lvl1pPr>
              <a:defRPr>
                <a:solidFill>
                  <a:srgbClr val="ADCFF1"/>
                </a:solidFill>
              </a:defRPr>
            </a:lvl1pPr>
          </a:lstStyle>
          <a:p>
            <a:pPr rtl="0"/>
            <a:endParaRPr lang="sv-SE" dirty="0"/>
          </a:p>
        </p:txBody>
      </p:sp>
      <p:sp>
        <p:nvSpPr>
          <p:cNvPr id="5" name="Slide Number Placeholder 4"/>
          <p:cNvSpPr>
            <a:spLocks noGrp="1"/>
          </p:cNvSpPr>
          <p:nvPr>
            <p:ph type="sldNum" sz="quarter" idx="12"/>
          </p:nvPr>
        </p:nvSpPr>
        <p:spPr/>
        <p:txBody>
          <a:bodyPr rtlCol="0"/>
          <a:lstStyle>
            <a:lvl1pPr>
              <a:defRPr>
                <a:solidFill>
                  <a:srgbClr val="ADCFF1"/>
                </a:solidFill>
              </a:defRPr>
            </a:lvl1pPr>
          </a:lstStyle>
          <a:p>
            <a:pPr rtl="0"/>
            <a:fld id="{45D37B1E-C366-494F-A587-962AD9AABC83}" type="slidenum">
              <a:rPr lang="sv-SE"/>
              <a:pPr/>
              <a:t>‹#›</a:t>
            </a:fld>
            <a:endParaRPr lang="sv-SE" dirty="0"/>
          </a:p>
        </p:txBody>
      </p:sp>
      <p:sp>
        <p:nvSpPr>
          <p:cNvPr id="9" name="Freeform 5"/>
          <p:cNvSpPr>
            <a:spLocks noEditPoints="1"/>
          </p:cNvSpPr>
          <p:nvPr userDrawn="1"/>
        </p:nvSpPr>
        <p:spPr bwMode="auto">
          <a:xfrm>
            <a:off x="699434" y="6288499"/>
            <a:ext cx="317324" cy="317017"/>
          </a:xfrm>
          <a:custGeom>
            <a:avLst/>
            <a:gdLst>
              <a:gd name="T0" fmla="*/ 136 w 272"/>
              <a:gd name="T1" fmla="*/ 0 h 273"/>
              <a:gd name="T2" fmla="*/ 58 w 272"/>
              <a:gd name="T3" fmla="*/ 25 h 273"/>
              <a:gd name="T4" fmla="*/ 127 w 272"/>
              <a:gd name="T5" fmla="*/ 177 h 273"/>
              <a:gd name="T6" fmla="*/ 131 w 272"/>
              <a:gd name="T7" fmla="*/ 182 h 273"/>
              <a:gd name="T8" fmla="*/ 131 w 272"/>
              <a:gd name="T9" fmla="*/ 182 h 273"/>
              <a:gd name="T10" fmla="*/ 119 w 272"/>
              <a:gd name="T11" fmla="*/ 182 h 273"/>
              <a:gd name="T12" fmla="*/ 119 w 272"/>
              <a:gd name="T13" fmla="*/ 182 h 273"/>
              <a:gd name="T14" fmla="*/ 109 w 272"/>
              <a:gd name="T15" fmla="*/ 175 h 273"/>
              <a:gd name="T16" fmla="*/ 45 w 272"/>
              <a:gd name="T17" fmla="*/ 35 h 273"/>
              <a:gd name="T18" fmla="*/ 33 w 272"/>
              <a:gd name="T19" fmla="*/ 47 h 273"/>
              <a:gd name="T20" fmla="*/ 92 w 272"/>
              <a:gd name="T21" fmla="*/ 177 h 273"/>
              <a:gd name="T22" fmla="*/ 96 w 272"/>
              <a:gd name="T23" fmla="*/ 182 h 273"/>
              <a:gd name="T24" fmla="*/ 96 w 272"/>
              <a:gd name="T25" fmla="*/ 182 h 273"/>
              <a:gd name="T26" fmla="*/ 84 w 272"/>
              <a:gd name="T27" fmla="*/ 182 h 273"/>
              <a:gd name="T28" fmla="*/ 84 w 272"/>
              <a:gd name="T29" fmla="*/ 182 h 273"/>
              <a:gd name="T30" fmla="*/ 74 w 272"/>
              <a:gd name="T31" fmla="*/ 175 h 273"/>
              <a:gd name="T32" fmla="*/ 22 w 272"/>
              <a:gd name="T33" fmla="*/ 62 h 273"/>
              <a:gd name="T34" fmla="*/ 12 w 272"/>
              <a:gd name="T35" fmla="*/ 79 h 273"/>
              <a:gd name="T36" fmla="*/ 57 w 272"/>
              <a:gd name="T37" fmla="*/ 177 h 273"/>
              <a:gd name="T38" fmla="*/ 61 w 272"/>
              <a:gd name="T39" fmla="*/ 182 h 273"/>
              <a:gd name="T40" fmla="*/ 61 w 272"/>
              <a:gd name="T41" fmla="*/ 182 h 273"/>
              <a:gd name="T42" fmla="*/ 48 w 272"/>
              <a:gd name="T43" fmla="*/ 182 h 273"/>
              <a:gd name="T44" fmla="*/ 48 w 272"/>
              <a:gd name="T45" fmla="*/ 182 h 273"/>
              <a:gd name="T46" fmla="*/ 38 w 272"/>
              <a:gd name="T47" fmla="*/ 175 h 273"/>
              <a:gd name="T48" fmla="*/ 4 w 272"/>
              <a:gd name="T49" fmla="*/ 101 h 273"/>
              <a:gd name="T50" fmla="*/ 0 w 272"/>
              <a:gd name="T51" fmla="*/ 130 h 273"/>
              <a:gd name="T52" fmla="*/ 21 w 272"/>
              <a:gd name="T53" fmla="*/ 177 h 273"/>
              <a:gd name="T54" fmla="*/ 25 w 272"/>
              <a:gd name="T55" fmla="*/ 182 h 273"/>
              <a:gd name="T56" fmla="*/ 25 w 272"/>
              <a:gd name="T57" fmla="*/ 182 h 273"/>
              <a:gd name="T58" fmla="*/ 13 w 272"/>
              <a:gd name="T59" fmla="*/ 182 h 273"/>
              <a:gd name="T60" fmla="*/ 7 w 272"/>
              <a:gd name="T61" fmla="*/ 181 h 273"/>
              <a:gd name="T62" fmla="*/ 136 w 272"/>
              <a:gd name="T63" fmla="*/ 273 h 273"/>
              <a:gd name="T64" fmla="*/ 272 w 272"/>
              <a:gd name="T65" fmla="*/ 137 h 273"/>
              <a:gd name="T66" fmla="*/ 136 w 272"/>
              <a:gd name="T67" fmla="*/ 0 h 273"/>
              <a:gd name="T68" fmla="*/ 136 w 272"/>
              <a:gd name="T69" fmla="*/ 253 h 273"/>
              <a:gd name="T70" fmla="*/ 38 w 272"/>
              <a:gd name="T71" fmla="*/ 199 h 273"/>
              <a:gd name="T72" fmla="*/ 182 w 272"/>
              <a:gd name="T73" fmla="*/ 199 h 273"/>
              <a:gd name="T74" fmla="*/ 182 w 272"/>
              <a:gd name="T75" fmla="*/ 199 h 273"/>
              <a:gd name="T76" fmla="*/ 228 w 272"/>
              <a:gd name="T77" fmla="*/ 199 h 273"/>
              <a:gd name="T78" fmla="*/ 202 w 272"/>
              <a:gd name="T79" fmla="*/ 178 h 273"/>
              <a:gd name="T80" fmla="*/ 179 w 272"/>
              <a:gd name="T81" fmla="*/ 182 h 273"/>
              <a:gd name="T82" fmla="*/ 155 w 272"/>
              <a:gd name="T83" fmla="*/ 182 h 273"/>
              <a:gd name="T84" fmla="*/ 155 w 272"/>
              <a:gd name="T85" fmla="*/ 182 h 273"/>
              <a:gd name="T86" fmla="*/ 144 w 272"/>
              <a:gd name="T87" fmla="*/ 175 h 273"/>
              <a:gd name="T88" fmla="*/ 80 w 272"/>
              <a:gd name="T89" fmla="*/ 34 h 273"/>
              <a:gd name="T90" fmla="*/ 136 w 272"/>
              <a:gd name="T91" fmla="*/ 20 h 273"/>
              <a:gd name="T92" fmla="*/ 252 w 272"/>
              <a:gd name="T93" fmla="*/ 137 h 273"/>
              <a:gd name="T94" fmla="*/ 136 w 272"/>
              <a:gd name="T95" fmla="*/ 253 h 2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72" h="273">
                <a:moveTo>
                  <a:pt x="136" y="0"/>
                </a:moveTo>
                <a:cubicBezTo>
                  <a:pt x="107" y="0"/>
                  <a:pt x="80" y="9"/>
                  <a:pt x="58" y="25"/>
                </a:cubicBezTo>
                <a:cubicBezTo>
                  <a:pt x="58" y="25"/>
                  <a:pt x="126" y="174"/>
                  <a:pt x="127" y="177"/>
                </a:cubicBezTo>
                <a:cubicBezTo>
                  <a:pt x="129" y="181"/>
                  <a:pt x="131" y="182"/>
                  <a:pt x="131" y="182"/>
                </a:cubicBezTo>
                <a:cubicBezTo>
                  <a:pt x="131" y="182"/>
                  <a:pt x="131" y="182"/>
                  <a:pt x="131" y="182"/>
                </a:cubicBezTo>
                <a:cubicBezTo>
                  <a:pt x="119" y="182"/>
                  <a:pt x="119" y="182"/>
                  <a:pt x="119" y="182"/>
                </a:cubicBezTo>
                <a:cubicBezTo>
                  <a:pt x="119" y="182"/>
                  <a:pt x="119" y="182"/>
                  <a:pt x="119" y="182"/>
                </a:cubicBezTo>
                <a:cubicBezTo>
                  <a:pt x="114" y="182"/>
                  <a:pt x="112" y="181"/>
                  <a:pt x="109" y="175"/>
                </a:cubicBezTo>
                <a:cubicBezTo>
                  <a:pt x="45" y="35"/>
                  <a:pt x="45" y="35"/>
                  <a:pt x="45" y="35"/>
                </a:cubicBezTo>
                <a:cubicBezTo>
                  <a:pt x="41" y="39"/>
                  <a:pt x="37" y="43"/>
                  <a:pt x="33" y="47"/>
                </a:cubicBezTo>
                <a:cubicBezTo>
                  <a:pt x="53" y="91"/>
                  <a:pt x="91" y="174"/>
                  <a:pt x="92" y="177"/>
                </a:cubicBezTo>
                <a:cubicBezTo>
                  <a:pt x="94" y="181"/>
                  <a:pt x="96" y="182"/>
                  <a:pt x="96" y="182"/>
                </a:cubicBezTo>
                <a:cubicBezTo>
                  <a:pt x="96" y="182"/>
                  <a:pt x="96" y="182"/>
                  <a:pt x="96" y="182"/>
                </a:cubicBezTo>
                <a:cubicBezTo>
                  <a:pt x="84" y="182"/>
                  <a:pt x="84" y="182"/>
                  <a:pt x="84" y="182"/>
                </a:cubicBezTo>
                <a:cubicBezTo>
                  <a:pt x="84" y="182"/>
                  <a:pt x="84" y="182"/>
                  <a:pt x="84" y="182"/>
                </a:cubicBezTo>
                <a:cubicBezTo>
                  <a:pt x="78" y="182"/>
                  <a:pt x="76" y="181"/>
                  <a:pt x="74" y="175"/>
                </a:cubicBezTo>
                <a:cubicBezTo>
                  <a:pt x="22" y="62"/>
                  <a:pt x="22" y="62"/>
                  <a:pt x="22" y="62"/>
                </a:cubicBezTo>
                <a:cubicBezTo>
                  <a:pt x="18" y="67"/>
                  <a:pt x="15" y="73"/>
                  <a:pt x="12" y="79"/>
                </a:cubicBezTo>
                <a:cubicBezTo>
                  <a:pt x="32" y="123"/>
                  <a:pt x="55" y="175"/>
                  <a:pt x="57" y="177"/>
                </a:cubicBezTo>
                <a:cubicBezTo>
                  <a:pt x="58" y="181"/>
                  <a:pt x="61" y="182"/>
                  <a:pt x="61" y="182"/>
                </a:cubicBezTo>
                <a:cubicBezTo>
                  <a:pt x="61" y="182"/>
                  <a:pt x="61" y="182"/>
                  <a:pt x="61" y="182"/>
                </a:cubicBezTo>
                <a:cubicBezTo>
                  <a:pt x="48" y="182"/>
                  <a:pt x="48" y="182"/>
                  <a:pt x="48" y="182"/>
                </a:cubicBezTo>
                <a:cubicBezTo>
                  <a:pt x="48" y="182"/>
                  <a:pt x="48" y="182"/>
                  <a:pt x="48" y="182"/>
                </a:cubicBezTo>
                <a:cubicBezTo>
                  <a:pt x="43" y="182"/>
                  <a:pt x="41" y="181"/>
                  <a:pt x="38" y="175"/>
                </a:cubicBezTo>
                <a:cubicBezTo>
                  <a:pt x="4" y="101"/>
                  <a:pt x="4" y="101"/>
                  <a:pt x="4" y="101"/>
                </a:cubicBezTo>
                <a:cubicBezTo>
                  <a:pt x="2" y="110"/>
                  <a:pt x="0" y="120"/>
                  <a:pt x="0" y="130"/>
                </a:cubicBezTo>
                <a:cubicBezTo>
                  <a:pt x="11" y="155"/>
                  <a:pt x="21" y="176"/>
                  <a:pt x="21" y="177"/>
                </a:cubicBezTo>
                <a:cubicBezTo>
                  <a:pt x="23" y="181"/>
                  <a:pt x="25" y="182"/>
                  <a:pt x="25" y="182"/>
                </a:cubicBezTo>
                <a:cubicBezTo>
                  <a:pt x="25" y="182"/>
                  <a:pt x="25" y="182"/>
                  <a:pt x="25" y="182"/>
                </a:cubicBezTo>
                <a:cubicBezTo>
                  <a:pt x="13" y="182"/>
                  <a:pt x="13" y="182"/>
                  <a:pt x="13" y="182"/>
                </a:cubicBezTo>
                <a:cubicBezTo>
                  <a:pt x="10" y="182"/>
                  <a:pt x="8" y="182"/>
                  <a:pt x="7" y="181"/>
                </a:cubicBezTo>
                <a:cubicBezTo>
                  <a:pt x="25" y="234"/>
                  <a:pt x="76" y="273"/>
                  <a:pt x="136" y="273"/>
                </a:cubicBezTo>
                <a:cubicBezTo>
                  <a:pt x="211" y="273"/>
                  <a:pt x="272" y="212"/>
                  <a:pt x="272" y="137"/>
                </a:cubicBezTo>
                <a:cubicBezTo>
                  <a:pt x="272" y="61"/>
                  <a:pt x="211" y="0"/>
                  <a:pt x="136" y="0"/>
                </a:cubicBezTo>
                <a:close/>
                <a:moveTo>
                  <a:pt x="136" y="253"/>
                </a:moveTo>
                <a:cubicBezTo>
                  <a:pt x="95" y="253"/>
                  <a:pt x="58" y="232"/>
                  <a:pt x="38" y="199"/>
                </a:cubicBezTo>
                <a:cubicBezTo>
                  <a:pt x="182" y="199"/>
                  <a:pt x="182" y="199"/>
                  <a:pt x="182" y="199"/>
                </a:cubicBezTo>
                <a:cubicBezTo>
                  <a:pt x="182" y="199"/>
                  <a:pt x="182" y="199"/>
                  <a:pt x="182" y="199"/>
                </a:cubicBezTo>
                <a:cubicBezTo>
                  <a:pt x="228" y="199"/>
                  <a:pt x="228" y="199"/>
                  <a:pt x="228" y="199"/>
                </a:cubicBezTo>
                <a:cubicBezTo>
                  <a:pt x="202" y="178"/>
                  <a:pt x="202" y="178"/>
                  <a:pt x="202" y="178"/>
                </a:cubicBezTo>
                <a:cubicBezTo>
                  <a:pt x="202" y="178"/>
                  <a:pt x="191" y="182"/>
                  <a:pt x="179" y="182"/>
                </a:cubicBezTo>
                <a:cubicBezTo>
                  <a:pt x="155" y="182"/>
                  <a:pt x="155" y="182"/>
                  <a:pt x="155" y="182"/>
                </a:cubicBezTo>
                <a:cubicBezTo>
                  <a:pt x="155" y="182"/>
                  <a:pt x="155" y="182"/>
                  <a:pt x="155" y="182"/>
                </a:cubicBezTo>
                <a:cubicBezTo>
                  <a:pt x="149" y="182"/>
                  <a:pt x="147" y="181"/>
                  <a:pt x="144" y="175"/>
                </a:cubicBezTo>
                <a:cubicBezTo>
                  <a:pt x="80" y="34"/>
                  <a:pt x="80" y="34"/>
                  <a:pt x="80" y="34"/>
                </a:cubicBezTo>
                <a:cubicBezTo>
                  <a:pt x="97" y="25"/>
                  <a:pt x="116" y="20"/>
                  <a:pt x="136" y="20"/>
                </a:cubicBezTo>
                <a:cubicBezTo>
                  <a:pt x="200" y="20"/>
                  <a:pt x="252" y="72"/>
                  <a:pt x="252" y="137"/>
                </a:cubicBezTo>
                <a:cubicBezTo>
                  <a:pt x="252" y="201"/>
                  <a:pt x="200" y="253"/>
                  <a:pt x="136" y="253"/>
                </a:cubicBezTo>
                <a:close/>
              </a:path>
            </a:pathLst>
          </a:custGeom>
          <a:solidFill>
            <a:srgbClr val="ADCFF1"/>
          </a:solidFill>
          <a:ln>
            <a:noFill/>
          </a:ln>
        </p:spPr>
        <p:txBody>
          <a:bodyPr vert="horz" wrap="square" lIns="91440" tIns="45720" rIns="91440" bIns="45720" numCol="1" rtlCol="0" anchor="t" anchorCtr="0" compatLnSpc="1">
            <a:prstTxWarp prst="textNoShape">
              <a:avLst/>
            </a:prstTxWarp>
          </a:bodyPr>
          <a:lstStyle/>
          <a:p>
            <a:pPr rtl="0"/>
            <a:r>
              <a:rPr lang="nn-no"/>
              <a:t> </a:t>
            </a:r>
          </a:p>
        </p:txBody>
      </p:sp>
    </p:spTree>
    <p:extLst>
      <p:ext uri="{BB962C8B-B14F-4D97-AF65-F5344CB8AC3E}">
        <p14:creationId xmlns:p14="http://schemas.microsoft.com/office/powerpoint/2010/main" val="4289714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Quote I">
    <p:spTree>
      <p:nvGrpSpPr>
        <p:cNvPr id="1" name=""/>
        <p:cNvGrpSpPr/>
        <p:nvPr/>
      </p:nvGrpSpPr>
      <p:grpSpPr>
        <a:xfrm>
          <a:off x="0" y="0"/>
          <a:ext cx="0" cy="0"/>
          <a:chOff x="0" y="0"/>
          <a:chExt cx="0" cy="0"/>
        </a:xfrm>
      </p:grpSpPr>
      <p:sp>
        <p:nvSpPr>
          <p:cNvPr id="8" name="Background"/>
          <p:cNvSpPr/>
          <p:nvPr userDrawn="1"/>
        </p:nvSpPr>
        <p:spPr>
          <a:xfrm>
            <a:off x="0" y="0"/>
            <a:ext cx="12189600" cy="6858000"/>
          </a:xfrm>
          <a:prstGeom prst="rect">
            <a:avLst/>
          </a:prstGeom>
          <a:solidFill>
            <a:srgbClr val="006EB6"/>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ctr"/>
          <a:lstStyle/>
          <a:p>
            <a:pPr algn="ctr" rtl="0"/>
            <a:endParaRPr lang="sv-SE" dirty="0" err="1"/>
          </a:p>
        </p:txBody>
      </p:sp>
      <p:sp>
        <p:nvSpPr>
          <p:cNvPr id="7" name="Text Placeholder 6"/>
          <p:cNvSpPr>
            <a:spLocks noGrp="1"/>
          </p:cNvSpPr>
          <p:nvPr>
            <p:ph type="body" sz="quarter" idx="13" hasCustomPrompt="1"/>
          </p:nvPr>
        </p:nvSpPr>
        <p:spPr>
          <a:xfrm>
            <a:off x="3395662" y="1304690"/>
            <a:ext cx="8097838" cy="4705813"/>
          </a:xfrm>
        </p:spPr>
        <p:txBody>
          <a:bodyPr rtlCol="0"/>
          <a:lstStyle>
            <a:lvl1pPr marL="0" marR="0" indent="0" algn="l" defTabSz="914400" rtl="0" eaLnBrk="1" fontAlgn="auto" latinLnBrk="0" hangingPunct="1">
              <a:lnSpc>
                <a:spcPct val="105000"/>
              </a:lnSpc>
              <a:spcBef>
                <a:spcPts val="0"/>
              </a:spcBef>
              <a:spcAft>
                <a:spcPts val="0"/>
              </a:spcAft>
              <a:buClrTx/>
              <a:buSzTx/>
              <a:buFont typeface="Open Sans" panose="020B0606030504020204" pitchFamily="34" charset="0"/>
              <a:buNone/>
              <a:tabLst/>
              <a:defRPr sz="4000" b="1" i="1" baseline="0">
                <a:solidFill>
                  <a:srgbClr val="ADCFF1"/>
                </a:solidFill>
              </a:defRPr>
            </a:lvl1pPr>
            <a:lvl2pPr marL="0" indent="0">
              <a:spcBef>
                <a:spcPts val="1800"/>
              </a:spcBef>
              <a:buFont typeface="Open Sans" panose="020B0606030504020204" pitchFamily="34" charset="0"/>
              <a:buChar char="​"/>
              <a:defRPr>
                <a:solidFill>
                  <a:srgbClr val="ADCFF1"/>
                </a:solidFill>
              </a:defRPr>
            </a:lvl2pPr>
          </a:lstStyle>
          <a:p>
            <a:pPr marL="0" marR="0" lvl="0" indent="0" algn="l" defTabSz="914400" rtl="0" eaLnBrk="1" fontAlgn="auto" latinLnBrk="0" hangingPunct="1">
              <a:lnSpc>
                <a:spcPct val="105000"/>
              </a:lnSpc>
              <a:spcBef>
                <a:spcPts val="0"/>
              </a:spcBef>
              <a:spcAft>
                <a:spcPts val="0"/>
              </a:spcAft>
              <a:buClrTx/>
              <a:buSzTx/>
              <a:buFont typeface="Open Sans" panose="020B0606030504020204" pitchFamily="34" charset="0"/>
              <a:buChar char="​"/>
              <a:tabLst/>
              <a:defRPr/>
            </a:pPr>
            <a:r>
              <a:rPr lang="nn-no"/>
              <a:t>Insert quotation text in several lines. Insert name or source: Click ENTER for new line, click TAB, insert name/source</a:t>
            </a:r>
            <a:endParaRPr lang="sv-SE"/>
          </a:p>
          <a:p>
            <a:pPr lvl="1" rtl="0"/>
            <a:r>
              <a:rPr lang="nn-no"/>
              <a:t>Second level</a:t>
            </a:r>
            <a:endParaRPr lang="sv-SE"/>
          </a:p>
        </p:txBody>
      </p:sp>
      <p:sp>
        <p:nvSpPr>
          <p:cNvPr id="16" name="Freeform 5"/>
          <p:cNvSpPr>
            <a:spLocks noEditPoints="1"/>
          </p:cNvSpPr>
          <p:nvPr userDrawn="1"/>
        </p:nvSpPr>
        <p:spPr bwMode="auto">
          <a:xfrm>
            <a:off x="1318260" y="414526"/>
            <a:ext cx="1871662" cy="1364481"/>
          </a:xfrm>
          <a:custGeom>
            <a:avLst/>
            <a:gdLst>
              <a:gd name="T0" fmla="*/ 492 w 2288"/>
              <a:gd name="T1" fmla="*/ 0 h 1668"/>
              <a:gd name="T2" fmla="*/ 1077 w 2288"/>
              <a:gd name="T3" fmla="*/ 0 h 1668"/>
              <a:gd name="T4" fmla="*/ 483 w 2288"/>
              <a:gd name="T5" fmla="*/ 1668 h 1668"/>
              <a:gd name="T6" fmla="*/ 0 w 2288"/>
              <a:gd name="T7" fmla="*/ 1668 h 1668"/>
              <a:gd name="T8" fmla="*/ 492 w 2288"/>
              <a:gd name="T9" fmla="*/ 0 h 1668"/>
              <a:gd name="T10" fmla="*/ 492 w 2288"/>
              <a:gd name="T11" fmla="*/ 0 h 1668"/>
              <a:gd name="T12" fmla="*/ 1699 w 2288"/>
              <a:gd name="T13" fmla="*/ 0 h 1668"/>
              <a:gd name="T14" fmla="*/ 2288 w 2288"/>
              <a:gd name="T15" fmla="*/ 0 h 1668"/>
              <a:gd name="T16" fmla="*/ 1597 w 2288"/>
              <a:gd name="T17" fmla="*/ 1668 h 1668"/>
              <a:gd name="T18" fmla="*/ 1110 w 2288"/>
              <a:gd name="T19" fmla="*/ 1668 h 1668"/>
              <a:gd name="T20" fmla="*/ 1699 w 2288"/>
              <a:gd name="T21" fmla="*/ 0 h 1668"/>
              <a:gd name="T22" fmla="*/ 1699 w 2288"/>
              <a:gd name="T23" fmla="*/ 0 h 16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288" h="1668">
                <a:moveTo>
                  <a:pt x="492" y="0"/>
                </a:moveTo>
                <a:lnTo>
                  <a:pt x="1077" y="0"/>
                </a:lnTo>
                <a:lnTo>
                  <a:pt x="483" y="1668"/>
                </a:lnTo>
                <a:lnTo>
                  <a:pt x="0" y="1668"/>
                </a:lnTo>
                <a:lnTo>
                  <a:pt x="492" y="0"/>
                </a:lnTo>
                <a:lnTo>
                  <a:pt x="492" y="0"/>
                </a:lnTo>
                <a:close/>
                <a:moveTo>
                  <a:pt x="1699" y="0"/>
                </a:moveTo>
                <a:lnTo>
                  <a:pt x="2288" y="0"/>
                </a:lnTo>
                <a:lnTo>
                  <a:pt x="1597" y="1668"/>
                </a:lnTo>
                <a:lnTo>
                  <a:pt x="1110" y="1668"/>
                </a:lnTo>
                <a:lnTo>
                  <a:pt x="1699" y="0"/>
                </a:lnTo>
                <a:lnTo>
                  <a:pt x="1699" y="0"/>
                </a:lnTo>
                <a:close/>
              </a:path>
            </a:pathLst>
          </a:custGeom>
          <a:solidFill>
            <a:srgbClr val="AECEE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sv-SE"/>
          </a:p>
        </p:txBody>
      </p:sp>
      <p:sp>
        <p:nvSpPr>
          <p:cNvPr id="10" name="Freeform 5"/>
          <p:cNvSpPr>
            <a:spLocks noEditPoints="1"/>
          </p:cNvSpPr>
          <p:nvPr userDrawn="1"/>
        </p:nvSpPr>
        <p:spPr bwMode="auto">
          <a:xfrm>
            <a:off x="699434" y="6288499"/>
            <a:ext cx="317324" cy="317017"/>
          </a:xfrm>
          <a:custGeom>
            <a:avLst/>
            <a:gdLst>
              <a:gd name="T0" fmla="*/ 136 w 272"/>
              <a:gd name="T1" fmla="*/ 0 h 273"/>
              <a:gd name="T2" fmla="*/ 58 w 272"/>
              <a:gd name="T3" fmla="*/ 25 h 273"/>
              <a:gd name="T4" fmla="*/ 127 w 272"/>
              <a:gd name="T5" fmla="*/ 177 h 273"/>
              <a:gd name="T6" fmla="*/ 131 w 272"/>
              <a:gd name="T7" fmla="*/ 182 h 273"/>
              <a:gd name="T8" fmla="*/ 131 w 272"/>
              <a:gd name="T9" fmla="*/ 182 h 273"/>
              <a:gd name="T10" fmla="*/ 119 w 272"/>
              <a:gd name="T11" fmla="*/ 182 h 273"/>
              <a:gd name="T12" fmla="*/ 119 w 272"/>
              <a:gd name="T13" fmla="*/ 182 h 273"/>
              <a:gd name="T14" fmla="*/ 109 w 272"/>
              <a:gd name="T15" fmla="*/ 175 h 273"/>
              <a:gd name="T16" fmla="*/ 45 w 272"/>
              <a:gd name="T17" fmla="*/ 35 h 273"/>
              <a:gd name="T18" fmla="*/ 33 w 272"/>
              <a:gd name="T19" fmla="*/ 47 h 273"/>
              <a:gd name="T20" fmla="*/ 92 w 272"/>
              <a:gd name="T21" fmla="*/ 177 h 273"/>
              <a:gd name="T22" fmla="*/ 96 w 272"/>
              <a:gd name="T23" fmla="*/ 182 h 273"/>
              <a:gd name="T24" fmla="*/ 96 w 272"/>
              <a:gd name="T25" fmla="*/ 182 h 273"/>
              <a:gd name="T26" fmla="*/ 84 w 272"/>
              <a:gd name="T27" fmla="*/ 182 h 273"/>
              <a:gd name="T28" fmla="*/ 84 w 272"/>
              <a:gd name="T29" fmla="*/ 182 h 273"/>
              <a:gd name="T30" fmla="*/ 74 w 272"/>
              <a:gd name="T31" fmla="*/ 175 h 273"/>
              <a:gd name="T32" fmla="*/ 22 w 272"/>
              <a:gd name="T33" fmla="*/ 62 h 273"/>
              <a:gd name="T34" fmla="*/ 12 w 272"/>
              <a:gd name="T35" fmla="*/ 79 h 273"/>
              <a:gd name="T36" fmla="*/ 57 w 272"/>
              <a:gd name="T37" fmla="*/ 177 h 273"/>
              <a:gd name="T38" fmla="*/ 61 w 272"/>
              <a:gd name="T39" fmla="*/ 182 h 273"/>
              <a:gd name="T40" fmla="*/ 61 w 272"/>
              <a:gd name="T41" fmla="*/ 182 h 273"/>
              <a:gd name="T42" fmla="*/ 48 w 272"/>
              <a:gd name="T43" fmla="*/ 182 h 273"/>
              <a:gd name="T44" fmla="*/ 48 w 272"/>
              <a:gd name="T45" fmla="*/ 182 h 273"/>
              <a:gd name="T46" fmla="*/ 38 w 272"/>
              <a:gd name="T47" fmla="*/ 175 h 273"/>
              <a:gd name="T48" fmla="*/ 4 w 272"/>
              <a:gd name="T49" fmla="*/ 101 h 273"/>
              <a:gd name="T50" fmla="*/ 0 w 272"/>
              <a:gd name="T51" fmla="*/ 130 h 273"/>
              <a:gd name="T52" fmla="*/ 21 w 272"/>
              <a:gd name="T53" fmla="*/ 177 h 273"/>
              <a:gd name="T54" fmla="*/ 25 w 272"/>
              <a:gd name="T55" fmla="*/ 182 h 273"/>
              <a:gd name="T56" fmla="*/ 25 w 272"/>
              <a:gd name="T57" fmla="*/ 182 h 273"/>
              <a:gd name="T58" fmla="*/ 13 w 272"/>
              <a:gd name="T59" fmla="*/ 182 h 273"/>
              <a:gd name="T60" fmla="*/ 7 w 272"/>
              <a:gd name="T61" fmla="*/ 181 h 273"/>
              <a:gd name="T62" fmla="*/ 136 w 272"/>
              <a:gd name="T63" fmla="*/ 273 h 273"/>
              <a:gd name="T64" fmla="*/ 272 w 272"/>
              <a:gd name="T65" fmla="*/ 137 h 273"/>
              <a:gd name="T66" fmla="*/ 136 w 272"/>
              <a:gd name="T67" fmla="*/ 0 h 273"/>
              <a:gd name="T68" fmla="*/ 136 w 272"/>
              <a:gd name="T69" fmla="*/ 253 h 273"/>
              <a:gd name="T70" fmla="*/ 38 w 272"/>
              <a:gd name="T71" fmla="*/ 199 h 273"/>
              <a:gd name="T72" fmla="*/ 182 w 272"/>
              <a:gd name="T73" fmla="*/ 199 h 273"/>
              <a:gd name="T74" fmla="*/ 182 w 272"/>
              <a:gd name="T75" fmla="*/ 199 h 273"/>
              <a:gd name="T76" fmla="*/ 228 w 272"/>
              <a:gd name="T77" fmla="*/ 199 h 273"/>
              <a:gd name="T78" fmla="*/ 202 w 272"/>
              <a:gd name="T79" fmla="*/ 178 h 273"/>
              <a:gd name="T80" fmla="*/ 179 w 272"/>
              <a:gd name="T81" fmla="*/ 182 h 273"/>
              <a:gd name="T82" fmla="*/ 155 w 272"/>
              <a:gd name="T83" fmla="*/ 182 h 273"/>
              <a:gd name="T84" fmla="*/ 155 w 272"/>
              <a:gd name="T85" fmla="*/ 182 h 273"/>
              <a:gd name="T86" fmla="*/ 144 w 272"/>
              <a:gd name="T87" fmla="*/ 175 h 273"/>
              <a:gd name="T88" fmla="*/ 80 w 272"/>
              <a:gd name="T89" fmla="*/ 34 h 273"/>
              <a:gd name="T90" fmla="*/ 136 w 272"/>
              <a:gd name="T91" fmla="*/ 20 h 273"/>
              <a:gd name="T92" fmla="*/ 252 w 272"/>
              <a:gd name="T93" fmla="*/ 137 h 273"/>
              <a:gd name="T94" fmla="*/ 136 w 272"/>
              <a:gd name="T95" fmla="*/ 253 h 2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72" h="273">
                <a:moveTo>
                  <a:pt x="136" y="0"/>
                </a:moveTo>
                <a:cubicBezTo>
                  <a:pt x="107" y="0"/>
                  <a:pt x="80" y="9"/>
                  <a:pt x="58" y="25"/>
                </a:cubicBezTo>
                <a:cubicBezTo>
                  <a:pt x="58" y="25"/>
                  <a:pt x="126" y="174"/>
                  <a:pt x="127" y="177"/>
                </a:cubicBezTo>
                <a:cubicBezTo>
                  <a:pt x="129" y="181"/>
                  <a:pt x="131" y="182"/>
                  <a:pt x="131" y="182"/>
                </a:cubicBezTo>
                <a:cubicBezTo>
                  <a:pt x="131" y="182"/>
                  <a:pt x="131" y="182"/>
                  <a:pt x="131" y="182"/>
                </a:cubicBezTo>
                <a:cubicBezTo>
                  <a:pt x="119" y="182"/>
                  <a:pt x="119" y="182"/>
                  <a:pt x="119" y="182"/>
                </a:cubicBezTo>
                <a:cubicBezTo>
                  <a:pt x="119" y="182"/>
                  <a:pt x="119" y="182"/>
                  <a:pt x="119" y="182"/>
                </a:cubicBezTo>
                <a:cubicBezTo>
                  <a:pt x="114" y="182"/>
                  <a:pt x="112" y="181"/>
                  <a:pt x="109" y="175"/>
                </a:cubicBezTo>
                <a:cubicBezTo>
                  <a:pt x="45" y="35"/>
                  <a:pt x="45" y="35"/>
                  <a:pt x="45" y="35"/>
                </a:cubicBezTo>
                <a:cubicBezTo>
                  <a:pt x="41" y="39"/>
                  <a:pt x="37" y="43"/>
                  <a:pt x="33" y="47"/>
                </a:cubicBezTo>
                <a:cubicBezTo>
                  <a:pt x="53" y="91"/>
                  <a:pt x="91" y="174"/>
                  <a:pt x="92" y="177"/>
                </a:cubicBezTo>
                <a:cubicBezTo>
                  <a:pt x="94" y="181"/>
                  <a:pt x="96" y="182"/>
                  <a:pt x="96" y="182"/>
                </a:cubicBezTo>
                <a:cubicBezTo>
                  <a:pt x="96" y="182"/>
                  <a:pt x="96" y="182"/>
                  <a:pt x="96" y="182"/>
                </a:cubicBezTo>
                <a:cubicBezTo>
                  <a:pt x="84" y="182"/>
                  <a:pt x="84" y="182"/>
                  <a:pt x="84" y="182"/>
                </a:cubicBezTo>
                <a:cubicBezTo>
                  <a:pt x="84" y="182"/>
                  <a:pt x="84" y="182"/>
                  <a:pt x="84" y="182"/>
                </a:cubicBezTo>
                <a:cubicBezTo>
                  <a:pt x="78" y="182"/>
                  <a:pt x="76" y="181"/>
                  <a:pt x="74" y="175"/>
                </a:cubicBezTo>
                <a:cubicBezTo>
                  <a:pt x="22" y="62"/>
                  <a:pt x="22" y="62"/>
                  <a:pt x="22" y="62"/>
                </a:cubicBezTo>
                <a:cubicBezTo>
                  <a:pt x="18" y="67"/>
                  <a:pt x="15" y="73"/>
                  <a:pt x="12" y="79"/>
                </a:cubicBezTo>
                <a:cubicBezTo>
                  <a:pt x="32" y="123"/>
                  <a:pt x="55" y="175"/>
                  <a:pt x="57" y="177"/>
                </a:cubicBezTo>
                <a:cubicBezTo>
                  <a:pt x="58" y="181"/>
                  <a:pt x="61" y="182"/>
                  <a:pt x="61" y="182"/>
                </a:cubicBezTo>
                <a:cubicBezTo>
                  <a:pt x="61" y="182"/>
                  <a:pt x="61" y="182"/>
                  <a:pt x="61" y="182"/>
                </a:cubicBezTo>
                <a:cubicBezTo>
                  <a:pt x="48" y="182"/>
                  <a:pt x="48" y="182"/>
                  <a:pt x="48" y="182"/>
                </a:cubicBezTo>
                <a:cubicBezTo>
                  <a:pt x="48" y="182"/>
                  <a:pt x="48" y="182"/>
                  <a:pt x="48" y="182"/>
                </a:cubicBezTo>
                <a:cubicBezTo>
                  <a:pt x="43" y="182"/>
                  <a:pt x="41" y="181"/>
                  <a:pt x="38" y="175"/>
                </a:cubicBezTo>
                <a:cubicBezTo>
                  <a:pt x="4" y="101"/>
                  <a:pt x="4" y="101"/>
                  <a:pt x="4" y="101"/>
                </a:cubicBezTo>
                <a:cubicBezTo>
                  <a:pt x="2" y="110"/>
                  <a:pt x="0" y="120"/>
                  <a:pt x="0" y="130"/>
                </a:cubicBezTo>
                <a:cubicBezTo>
                  <a:pt x="11" y="155"/>
                  <a:pt x="21" y="176"/>
                  <a:pt x="21" y="177"/>
                </a:cubicBezTo>
                <a:cubicBezTo>
                  <a:pt x="23" y="181"/>
                  <a:pt x="25" y="182"/>
                  <a:pt x="25" y="182"/>
                </a:cubicBezTo>
                <a:cubicBezTo>
                  <a:pt x="25" y="182"/>
                  <a:pt x="25" y="182"/>
                  <a:pt x="25" y="182"/>
                </a:cubicBezTo>
                <a:cubicBezTo>
                  <a:pt x="13" y="182"/>
                  <a:pt x="13" y="182"/>
                  <a:pt x="13" y="182"/>
                </a:cubicBezTo>
                <a:cubicBezTo>
                  <a:pt x="10" y="182"/>
                  <a:pt x="8" y="182"/>
                  <a:pt x="7" y="181"/>
                </a:cubicBezTo>
                <a:cubicBezTo>
                  <a:pt x="25" y="234"/>
                  <a:pt x="76" y="273"/>
                  <a:pt x="136" y="273"/>
                </a:cubicBezTo>
                <a:cubicBezTo>
                  <a:pt x="211" y="273"/>
                  <a:pt x="272" y="212"/>
                  <a:pt x="272" y="137"/>
                </a:cubicBezTo>
                <a:cubicBezTo>
                  <a:pt x="272" y="61"/>
                  <a:pt x="211" y="0"/>
                  <a:pt x="136" y="0"/>
                </a:cubicBezTo>
                <a:close/>
                <a:moveTo>
                  <a:pt x="136" y="253"/>
                </a:moveTo>
                <a:cubicBezTo>
                  <a:pt x="95" y="253"/>
                  <a:pt x="58" y="232"/>
                  <a:pt x="38" y="199"/>
                </a:cubicBezTo>
                <a:cubicBezTo>
                  <a:pt x="182" y="199"/>
                  <a:pt x="182" y="199"/>
                  <a:pt x="182" y="199"/>
                </a:cubicBezTo>
                <a:cubicBezTo>
                  <a:pt x="182" y="199"/>
                  <a:pt x="182" y="199"/>
                  <a:pt x="182" y="199"/>
                </a:cubicBezTo>
                <a:cubicBezTo>
                  <a:pt x="228" y="199"/>
                  <a:pt x="228" y="199"/>
                  <a:pt x="228" y="199"/>
                </a:cubicBezTo>
                <a:cubicBezTo>
                  <a:pt x="202" y="178"/>
                  <a:pt x="202" y="178"/>
                  <a:pt x="202" y="178"/>
                </a:cubicBezTo>
                <a:cubicBezTo>
                  <a:pt x="202" y="178"/>
                  <a:pt x="191" y="182"/>
                  <a:pt x="179" y="182"/>
                </a:cubicBezTo>
                <a:cubicBezTo>
                  <a:pt x="155" y="182"/>
                  <a:pt x="155" y="182"/>
                  <a:pt x="155" y="182"/>
                </a:cubicBezTo>
                <a:cubicBezTo>
                  <a:pt x="155" y="182"/>
                  <a:pt x="155" y="182"/>
                  <a:pt x="155" y="182"/>
                </a:cubicBezTo>
                <a:cubicBezTo>
                  <a:pt x="149" y="182"/>
                  <a:pt x="147" y="181"/>
                  <a:pt x="144" y="175"/>
                </a:cubicBezTo>
                <a:cubicBezTo>
                  <a:pt x="80" y="34"/>
                  <a:pt x="80" y="34"/>
                  <a:pt x="80" y="34"/>
                </a:cubicBezTo>
                <a:cubicBezTo>
                  <a:pt x="97" y="25"/>
                  <a:pt x="116" y="20"/>
                  <a:pt x="136" y="20"/>
                </a:cubicBezTo>
                <a:cubicBezTo>
                  <a:pt x="200" y="20"/>
                  <a:pt x="252" y="72"/>
                  <a:pt x="252" y="137"/>
                </a:cubicBezTo>
                <a:cubicBezTo>
                  <a:pt x="252" y="201"/>
                  <a:pt x="200" y="253"/>
                  <a:pt x="136" y="253"/>
                </a:cubicBezTo>
                <a:close/>
              </a:path>
            </a:pathLst>
          </a:custGeom>
          <a:solidFill>
            <a:srgbClr val="ADCFF1"/>
          </a:solidFill>
          <a:ln>
            <a:noFill/>
          </a:ln>
        </p:spPr>
        <p:txBody>
          <a:bodyPr vert="horz" wrap="square" lIns="91440" tIns="45720" rIns="91440" bIns="45720" numCol="1" rtlCol="0" anchor="t" anchorCtr="0" compatLnSpc="1">
            <a:prstTxWarp prst="textNoShape">
              <a:avLst/>
            </a:prstTxWarp>
          </a:bodyPr>
          <a:lstStyle/>
          <a:p>
            <a:pPr rtl="0"/>
            <a:r>
              <a:rPr lang="nn-no"/>
              <a:t> </a:t>
            </a:r>
          </a:p>
        </p:txBody>
      </p:sp>
      <p:sp>
        <p:nvSpPr>
          <p:cNvPr id="2" name="Date Placeholder 1" hidden="1"/>
          <p:cNvSpPr>
            <a:spLocks noGrp="1"/>
          </p:cNvSpPr>
          <p:nvPr>
            <p:ph type="dt" sz="half" idx="14"/>
          </p:nvPr>
        </p:nvSpPr>
        <p:spPr>
          <a:xfrm>
            <a:off x="0" y="6912000"/>
            <a:ext cx="0" cy="0"/>
          </a:xfrm>
        </p:spPr>
        <p:txBody>
          <a:bodyPr rtlCol="0"/>
          <a:lstStyle/>
          <a:p>
            <a:pPr rtl="0"/>
            <a:endParaRPr lang="sv-SE" dirty="0"/>
          </a:p>
        </p:txBody>
      </p:sp>
      <p:sp>
        <p:nvSpPr>
          <p:cNvPr id="6" name="FLD_Footer"/>
          <p:cNvSpPr>
            <a:spLocks noGrp="1"/>
          </p:cNvSpPr>
          <p:nvPr>
            <p:ph type="ftr" sz="quarter" idx="15"/>
          </p:nvPr>
        </p:nvSpPr>
        <p:spPr/>
        <p:txBody>
          <a:bodyPr rtlCol="0"/>
          <a:lstStyle>
            <a:lvl1pPr>
              <a:defRPr>
                <a:solidFill>
                  <a:srgbClr val="ADCFF1"/>
                </a:solidFill>
              </a:defRPr>
            </a:lvl1pPr>
          </a:lstStyle>
          <a:p>
            <a:pPr rtl="0"/>
            <a:endParaRPr lang="sv-SE" dirty="0"/>
          </a:p>
        </p:txBody>
      </p:sp>
      <p:sp>
        <p:nvSpPr>
          <p:cNvPr id="11" name="Slide Number Placeholder 10"/>
          <p:cNvSpPr>
            <a:spLocks noGrp="1"/>
          </p:cNvSpPr>
          <p:nvPr>
            <p:ph type="sldNum" sz="quarter" idx="16"/>
          </p:nvPr>
        </p:nvSpPr>
        <p:spPr/>
        <p:txBody>
          <a:bodyPr rtlCol="0"/>
          <a:lstStyle>
            <a:lvl1pPr>
              <a:defRPr>
                <a:solidFill>
                  <a:srgbClr val="ADCFF1"/>
                </a:solidFill>
              </a:defRPr>
            </a:lvl1pPr>
          </a:lstStyle>
          <a:p>
            <a:pPr rtl="0"/>
            <a:fld id="{45D37B1E-C366-494F-A587-962AD9AABC83}" type="slidenum">
              <a:rPr lang="sv-SE" smtClean="0"/>
              <a:pPr/>
              <a:t>‹#›</a:t>
            </a:fld>
            <a:endParaRPr lang="sv-SE" dirty="0"/>
          </a:p>
        </p:txBody>
      </p:sp>
    </p:spTree>
    <p:extLst>
      <p:ext uri="{BB962C8B-B14F-4D97-AF65-F5344CB8AC3E}">
        <p14:creationId xmlns:p14="http://schemas.microsoft.com/office/powerpoint/2010/main" val="645203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Quote II">
    <p:spTree>
      <p:nvGrpSpPr>
        <p:cNvPr id="1" name=""/>
        <p:cNvGrpSpPr/>
        <p:nvPr/>
      </p:nvGrpSpPr>
      <p:grpSpPr>
        <a:xfrm>
          <a:off x="0" y="0"/>
          <a:ext cx="0" cy="0"/>
          <a:chOff x="0" y="0"/>
          <a:chExt cx="0" cy="0"/>
        </a:xfrm>
      </p:grpSpPr>
      <p:sp>
        <p:nvSpPr>
          <p:cNvPr id="8" name="Background"/>
          <p:cNvSpPr/>
          <p:nvPr userDrawn="1"/>
        </p:nvSpPr>
        <p:spPr>
          <a:xfrm>
            <a:off x="0" y="0"/>
            <a:ext cx="12189600" cy="6858000"/>
          </a:xfrm>
          <a:prstGeom prst="rect">
            <a:avLst/>
          </a:prstGeom>
          <a:solidFill>
            <a:srgbClr val="ADCFF1"/>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ctr"/>
          <a:lstStyle/>
          <a:p>
            <a:pPr algn="ctr" rtl="0"/>
            <a:endParaRPr lang="sv-SE" dirty="0" err="1"/>
          </a:p>
        </p:txBody>
      </p:sp>
      <p:sp>
        <p:nvSpPr>
          <p:cNvPr id="3" name="Date Placeholder 2" hidden="1"/>
          <p:cNvSpPr>
            <a:spLocks noGrp="1"/>
          </p:cNvSpPr>
          <p:nvPr>
            <p:ph type="dt" sz="half" idx="10"/>
          </p:nvPr>
        </p:nvSpPr>
        <p:spPr>
          <a:xfrm>
            <a:off x="0" y="6912000"/>
            <a:ext cx="0" cy="0"/>
          </a:xfrm>
        </p:spPr>
        <p:txBody>
          <a:bodyPr rtlCol="0"/>
          <a:lstStyle>
            <a:lvl1pPr>
              <a:defRPr sz="100">
                <a:noFill/>
              </a:defRPr>
            </a:lvl1pPr>
          </a:lstStyle>
          <a:p>
            <a:pPr rtl="0"/>
            <a:endParaRPr lang="sv-SE" dirty="0"/>
          </a:p>
        </p:txBody>
      </p:sp>
      <p:sp>
        <p:nvSpPr>
          <p:cNvPr id="4" name="FLD_Footer"/>
          <p:cNvSpPr>
            <a:spLocks noGrp="1"/>
          </p:cNvSpPr>
          <p:nvPr>
            <p:ph type="ftr" sz="quarter" idx="11"/>
          </p:nvPr>
        </p:nvSpPr>
        <p:spPr/>
        <p:txBody>
          <a:bodyPr rtlCol="0"/>
          <a:lstStyle/>
          <a:p>
            <a:pPr rtl="0"/>
            <a:endParaRPr lang="sv-SE" dirty="0"/>
          </a:p>
        </p:txBody>
      </p:sp>
      <p:sp>
        <p:nvSpPr>
          <p:cNvPr id="5" name="Slide Number Placeholder 4"/>
          <p:cNvSpPr>
            <a:spLocks noGrp="1"/>
          </p:cNvSpPr>
          <p:nvPr>
            <p:ph type="sldNum" sz="quarter" idx="12"/>
          </p:nvPr>
        </p:nvSpPr>
        <p:spPr/>
        <p:txBody>
          <a:bodyPr rtlCol="0"/>
          <a:lstStyle/>
          <a:p>
            <a:pPr rtl="0"/>
            <a:fld id="{45D37B1E-C366-494F-A587-962AD9AABC83}" type="slidenum">
              <a:rPr lang="sv-SE"/>
              <a:pPr/>
              <a:t>‹#›</a:t>
            </a:fld>
            <a:endParaRPr lang="sv-SE" dirty="0"/>
          </a:p>
        </p:txBody>
      </p:sp>
      <p:sp>
        <p:nvSpPr>
          <p:cNvPr id="7" name="Text Placeholder 6"/>
          <p:cNvSpPr>
            <a:spLocks noGrp="1"/>
          </p:cNvSpPr>
          <p:nvPr>
            <p:ph type="body" sz="quarter" idx="13" hasCustomPrompt="1"/>
          </p:nvPr>
        </p:nvSpPr>
        <p:spPr>
          <a:xfrm>
            <a:off x="3395662" y="1304690"/>
            <a:ext cx="8097838" cy="4705813"/>
          </a:xfrm>
        </p:spPr>
        <p:txBody>
          <a:bodyPr rtlCol="0"/>
          <a:lstStyle>
            <a:lvl1pPr marL="0" indent="0">
              <a:lnSpc>
                <a:spcPct val="105000"/>
              </a:lnSpc>
              <a:buFont typeface="Open Sans" panose="020B0606030504020204" pitchFamily="34" charset="0"/>
              <a:buChar char="​"/>
              <a:defRPr sz="4000" b="1" i="1"/>
            </a:lvl1pPr>
            <a:lvl2pPr marL="0" indent="0">
              <a:spcBef>
                <a:spcPts val="1800"/>
              </a:spcBef>
              <a:buFont typeface="Open Sans" panose="020B0606030504020204" pitchFamily="34" charset="0"/>
              <a:buChar char="​"/>
              <a:defRPr/>
            </a:lvl2pPr>
          </a:lstStyle>
          <a:p>
            <a:pPr lvl="0" rtl="0"/>
            <a:r>
              <a:rPr lang="nn-no"/>
              <a:t>Insert quotation text in several lines. Insert name or source: Click ENTER for new line, click TAB, insert name/source</a:t>
            </a:r>
            <a:endParaRPr lang="sv-SE"/>
          </a:p>
          <a:p>
            <a:pPr lvl="1" rtl="0"/>
            <a:r>
              <a:rPr lang="nn-no"/>
              <a:t>Second level</a:t>
            </a:r>
            <a:endParaRPr lang="sv-SE"/>
          </a:p>
        </p:txBody>
      </p:sp>
      <p:sp>
        <p:nvSpPr>
          <p:cNvPr id="10" name="Freeform 5"/>
          <p:cNvSpPr>
            <a:spLocks noEditPoints="1"/>
          </p:cNvSpPr>
          <p:nvPr userDrawn="1"/>
        </p:nvSpPr>
        <p:spPr bwMode="auto">
          <a:xfrm>
            <a:off x="1318260" y="414526"/>
            <a:ext cx="1871662" cy="1364481"/>
          </a:xfrm>
          <a:custGeom>
            <a:avLst/>
            <a:gdLst>
              <a:gd name="T0" fmla="*/ 492 w 2288"/>
              <a:gd name="T1" fmla="*/ 0 h 1668"/>
              <a:gd name="T2" fmla="*/ 1077 w 2288"/>
              <a:gd name="T3" fmla="*/ 0 h 1668"/>
              <a:gd name="T4" fmla="*/ 483 w 2288"/>
              <a:gd name="T5" fmla="*/ 1668 h 1668"/>
              <a:gd name="T6" fmla="*/ 0 w 2288"/>
              <a:gd name="T7" fmla="*/ 1668 h 1668"/>
              <a:gd name="T8" fmla="*/ 492 w 2288"/>
              <a:gd name="T9" fmla="*/ 0 h 1668"/>
              <a:gd name="T10" fmla="*/ 492 w 2288"/>
              <a:gd name="T11" fmla="*/ 0 h 1668"/>
              <a:gd name="T12" fmla="*/ 1699 w 2288"/>
              <a:gd name="T13" fmla="*/ 0 h 1668"/>
              <a:gd name="T14" fmla="*/ 2288 w 2288"/>
              <a:gd name="T15" fmla="*/ 0 h 1668"/>
              <a:gd name="T16" fmla="*/ 1597 w 2288"/>
              <a:gd name="T17" fmla="*/ 1668 h 1668"/>
              <a:gd name="T18" fmla="*/ 1110 w 2288"/>
              <a:gd name="T19" fmla="*/ 1668 h 1668"/>
              <a:gd name="T20" fmla="*/ 1699 w 2288"/>
              <a:gd name="T21" fmla="*/ 0 h 1668"/>
              <a:gd name="T22" fmla="*/ 1699 w 2288"/>
              <a:gd name="T23" fmla="*/ 0 h 16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288" h="1668">
                <a:moveTo>
                  <a:pt x="492" y="0"/>
                </a:moveTo>
                <a:lnTo>
                  <a:pt x="1077" y="0"/>
                </a:lnTo>
                <a:lnTo>
                  <a:pt x="483" y="1668"/>
                </a:lnTo>
                <a:lnTo>
                  <a:pt x="0" y="1668"/>
                </a:lnTo>
                <a:lnTo>
                  <a:pt x="492" y="0"/>
                </a:lnTo>
                <a:lnTo>
                  <a:pt x="492" y="0"/>
                </a:lnTo>
                <a:close/>
                <a:moveTo>
                  <a:pt x="1699" y="0"/>
                </a:moveTo>
                <a:lnTo>
                  <a:pt x="2288" y="0"/>
                </a:lnTo>
                <a:lnTo>
                  <a:pt x="1597" y="1668"/>
                </a:lnTo>
                <a:lnTo>
                  <a:pt x="1110" y="1668"/>
                </a:lnTo>
                <a:lnTo>
                  <a:pt x="1699" y="0"/>
                </a:lnTo>
                <a:lnTo>
                  <a:pt x="1699" y="0"/>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sv-SE"/>
          </a:p>
        </p:txBody>
      </p:sp>
      <p:sp>
        <p:nvSpPr>
          <p:cNvPr id="11" name="Freeform 5"/>
          <p:cNvSpPr>
            <a:spLocks noEditPoints="1"/>
          </p:cNvSpPr>
          <p:nvPr userDrawn="1"/>
        </p:nvSpPr>
        <p:spPr bwMode="auto">
          <a:xfrm>
            <a:off x="699434" y="6288499"/>
            <a:ext cx="317324" cy="317017"/>
          </a:xfrm>
          <a:custGeom>
            <a:avLst/>
            <a:gdLst>
              <a:gd name="T0" fmla="*/ 136 w 272"/>
              <a:gd name="T1" fmla="*/ 0 h 273"/>
              <a:gd name="T2" fmla="*/ 58 w 272"/>
              <a:gd name="T3" fmla="*/ 25 h 273"/>
              <a:gd name="T4" fmla="*/ 127 w 272"/>
              <a:gd name="T5" fmla="*/ 177 h 273"/>
              <a:gd name="T6" fmla="*/ 131 w 272"/>
              <a:gd name="T7" fmla="*/ 182 h 273"/>
              <a:gd name="T8" fmla="*/ 131 w 272"/>
              <a:gd name="T9" fmla="*/ 182 h 273"/>
              <a:gd name="T10" fmla="*/ 119 w 272"/>
              <a:gd name="T11" fmla="*/ 182 h 273"/>
              <a:gd name="T12" fmla="*/ 119 w 272"/>
              <a:gd name="T13" fmla="*/ 182 h 273"/>
              <a:gd name="T14" fmla="*/ 109 w 272"/>
              <a:gd name="T15" fmla="*/ 175 h 273"/>
              <a:gd name="T16" fmla="*/ 45 w 272"/>
              <a:gd name="T17" fmla="*/ 35 h 273"/>
              <a:gd name="T18" fmla="*/ 33 w 272"/>
              <a:gd name="T19" fmla="*/ 47 h 273"/>
              <a:gd name="T20" fmla="*/ 92 w 272"/>
              <a:gd name="T21" fmla="*/ 177 h 273"/>
              <a:gd name="T22" fmla="*/ 96 w 272"/>
              <a:gd name="T23" fmla="*/ 182 h 273"/>
              <a:gd name="T24" fmla="*/ 96 w 272"/>
              <a:gd name="T25" fmla="*/ 182 h 273"/>
              <a:gd name="T26" fmla="*/ 84 w 272"/>
              <a:gd name="T27" fmla="*/ 182 h 273"/>
              <a:gd name="T28" fmla="*/ 84 w 272"/>
              <a:gd name="T29" fmla="*/ 182 h 273"/>
              <a:gd name="T30" fmla="*/ 74 w 272"/>
              <a:gd name="T31" fmla="*/ 175 h 273"/>
              <a:gd name="T32" fmla="*/ 22 w 272"/>
              <a:gd name="T33" fmla="*/ 62 h 273"/>
              <a:gd name="T34" fmla="*/ 12 w 272"/>
              <a:gd name="T35" fmla="*/ 79 h 273"/>
              <a:gd name="T36" fmla="*/ 57 w 272"/>
              <a:gd name="T37" fmla="*/ 177 h 273"/>
              <a:gd name="T38" fmla="*/ 61 w 272"/>
              <a:gd name="T39" fmla="*/ 182 h 273"/>
              <a:gd name="T40" fmla="*/ 61 w 272"/>
              <a:gd name="T41" fmla="*/ 182 h 273"/>
              <a:gd name="T42" fmla="*/ 48 w 272"/>
              <a:gd name="T43" fmla="*/ 182 h 273"/>
              <a:gd name="T44" fmla="*/ 48 w 272"/>
              <a:gd name="T45" fmla="*/ 182 h 273"/>
              <a:gd name="T46" fmla="*/ 38 w 272"/>
              <a:gd name="T47" fmla="*/ 175 h 273"/>
              <a:gd name="T48" fmla="*/ 4 w 272"/>
              <a:gd name="T49" fmla="*/ 101 h 273"/>
              <a:gd name="T50" fmla="*/ 0 w 272"/>
              <a:gd name="T51" fmla="*/ 130 h 273"/>
              <a:gd name="T52" fmla="*/ 21 w 272"/>
              <a:gd name="T53" fmla="*/ 177 h 273"/>
              <a:gd name="T54" fmla="*/ 25 w 272"/>
              <a:gd name="T55" fmla="*/ 182 h 273"/>
              <a:gd name="T56" fmla="*/ 25 w 272"/>
              <a:gd name="T57" fmla="*/ 182 h 273"/>
              <a:gd name="T58" fmla="*/ 13 w 272"/>
              <a:gd name="T59" fmla="*/ 182 h 273"/>
              <a:gd name="T60" fmla="*/ 7 w 272"/>
              <a:gd name="T61" fmla="*/ 181 h 273"/>
              <a:gd name="T62" fmla="*/ 136 w 272"/>
              <a:gd name="T63" fmla="*/ 273 h 273"/>
              <a:gd name="T64" fmla="*/ 272 w 272"/>
              <a:gd name="T65" fmla="*/ 137 h 273"/>
              <a:gd name="T66" fmla="*/ 136 w 272"/>
              <a:gd name="T67" fmla="*/ 0 h 273"/>
              <a:gd name="T68" fmla="*/ 136 w 272"/>
              <a:gd name="T69" fmla="*/ 253 h 273"/>
              <a:gd name="T70" fmla="*/ 38 w 272"/>
              <a:gd name="T71" fmla="*/ 199 h 273"/>
              <a:gd name="T72" fmla="*/ 182 w 272"/>
              <a:gd name="T73" fmla="*/ 199 h 273"/>
              <a:gd name="T74" fmla="*/ 182 w 272"/>
              <a:gd name="T75" fmla="*/ 199 h 273"/>
              <a:gd name="T76" fmla="*/ 228 w 272"/>
              <a:gd name="T77" fmla="*/ 199 h 273"/>
              <a:gd name="T78" fmla="*/ 202 w 272"/>
              <a:gd name="T79" fmla="*/ 178 h 273"/>
              <a:gd name="T80" fmla="*/ 179 w 272"/>
              <a:gd name="T81" fmla="*/ 182 h 273"/>
              <a:gd name="T82" fmla="*/ 155 w 272"/>
              <a:gd name="T83" fmla="*/ 182 h 273"/>
              <a:gd name="T84" fmla="*/ 155 w 272"/>
              <a:gd name="T85" fmla="*/ 182 h 273"/>
              <a:gd name="T86" fmla="*/ 144 w 272"/>
              <a:gd name="T87" fmla="*/ 175 h 273"/>
              <a:gd name="T88" fmla="*/ 80 w 272"/>
              <a:gd name="T89" fmla="*/ 34 h 273"/>
              <a:gd name="T90" fmla="*/ 136 w 272"/>
              <a:gd name="T91" fmla="*/ 20 h 273"/>
              <a:gd name="T92" fmla="*/ 252 w 272"/>
              <a:gd name="T93" fmla="*/ 137 h 273"/>
              <a:gd name="T94" fmla="*/ 136 w 272"/>
              <a:gd name="T95" fmla="*/ 253 h 2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72" h="273">
                <a:moveTo>
                  <a:pt x="136" y="0"/>
                </a:moveTo>
                <a:cubicBezTo>
                  <a:pt x="107" y="0"/>
                  <a:pt x="80" y="9"/>
                  <a:pt x="58" y="25"/>
                </a:cubicBezTo>
                <a:cubicBezTo>
                  <a:pt x="58" y="25"/>
                  <a:pt x="126" y="174"/>
                  <a:pt x="127" y="177"/>
                </a:cubicBezTo>
                <a:cubicBezTo>
                  <a:pt x="129" y="181"/>
                  <a:pt x="131" y="182"/>
                  <a:pt x="131" y="182"/>
                </a:cubicBezTo>
                <a:cubicBezTo>
                  <a:pt x="131" y="182"/>
                  <a:pt x="131" y="182"/>
                  <a:pt x="131" y="182"/>
                </a:cubicBezTo>
                <a:cubicBezTo>
                  <a:pt x="119" y="182"/>
                  <a:pt x="119" y="182"/>
                  <a:pt x="119" y="182"/>
                </a:cubicBezTo>
                <a:cubicBezTo>
                  <a:pt x="119" y="182"/>
                  <a:pt x="119" y="182"/>
                  <a:pt x="119" y="182"/>
                </a:cubicBezTo>
                <a:cubicBezTo>
                  <a:pt x="114" y="182"/>
                  <a:pt x="112" y="181"/>
                  <a:pt x="109" y="175"/>
                </a:cubicBezTo>
                <a:cubicBezTo>
                  <a:pt x="45" y="35"/>
                  <a:pt x="45" y="35"/>
                  <a:pt x="45" y="35"/>
                </a:cubicBezTo>
                <a:cubicBezTo>
                  <a:pt x="41" y="39"/>
                  <a:pt x="37" y="43"/>
                  <a:pt x="33" y="47"/>
                </a:cubicBezTo>
                <a:cubicBezTo>
                  <a:pt x="53" y="91"/>
                  <a:pt x="91" y="174"/>
                  <a:pt x="92" y="177"/>
                </a:cubicBezTo>
                <a:cubicBezTo>
                  <a:pt x="94" y="181"/>
                  <a:pt x="96" y="182"/>
                  <a:pt x="96" y="182"/>
                </a:cubicBezTo>
                <a:cubicBezTo>
                  <a:pt x="96" y="182"/>
                  <a:pt x="96" y="182"/>
                  <a:pt x="96" y="182"/>
                </a:cubicBezTo>
                <a:cubicBezTo>
                  <a:pt x="84" y="182"/>
                  <a:pt x="84" y="182"/>
                  <a:pt x="84" y="182"/>
                </a:cubicBezTo>
                <a:cubicBezTo>
                  <a:pt x="84" y="182"/>
                  <a:pt x="84" y="182"/>
                  <a:pt x="84" y="182"/>
                </a:cubicBezTo>
                <a:cubicBezTo>
                  <a:pt x="78" y="182"/>
                  <a:pt x="76" y="181"/>
                  <a:pt x="74" y="175"/>
                </a:cubicBezTo>
                <a:cubicBezTo>
                  <a:pt x="22" y="62"/>
                  <a:pt x="22" y="62"/>
                  <a:pt x="22" y="62"/>
                </a:cubicBezTo>
                <a:cubicBezTo>
                  <a:pt x="18" y="67"/>
                  <a:pt x="15" y="73"/>
                  <a:pt x="12" y="79"/>
                </a:cubicBezTo>
                <a:cubicBezTo>
                  <a:pt x="32" y="123"/>
                  <a:pt x="55" y="175"/>
                  <a:pt x="57" y="177"/>
                </a:cubicBezTo>
                <a:cubicBezTo>
                  <a:pt x="58" y="181"/>
                  <a:pt x="61" y="182"/>
                  <a:pt x="61" y="182"/>
                </a:cubicBezTo>
                <a:cubicBezTo>
                  <a:pt x="61" y="182"/>
                  <a:pt x="61" y="182"/>
                  <a:pt x="61" y="182"/>
                </a:cubicBezTo>
                <a:cubicBezTo>
                  <a:pt x="48" y="182"/>
                  <a:pt x="48" y="182"/>
                  <a:pt x="48" y="182"/>
                </a:cubicBezTo>
                <a:cubicBezTo>
                  <a:pt x="48" y="182"/>
                  <a:pt x="48" y="182"/>
                  <a:pt x="48" y="182"/>
                </a:cubicBezTo>
                <a:cubicBezTo>
                  <a:pt x="43" y="182"/>
                  <a:pt x="41" y="181"/>
                  <a:pt x="38" y="175"/>
                </a:cubicBezTo>
                <a:cubicBezTo>
                  <a:pt x="4" y="101"/>
                  <a:pt x="4" y="101"/>
                  <a:pt x="4" y="101"/>
                </a:cubicBezTo>
                <a:cubicBezTo>
                  <a:pt x="2" y="110"/>
                  <a:pt x="0" y="120"/>
                  <a:pt x="0" y="130"/>
                </a:cubicBezTo>
                <a:cubicBezTo>
                  <a:pt x="11" y="155"/>
                  <a:pt x="21" y="176"/>
                  <a:pt x="21" y="177"/>
                </a:cubicBezTo>
                <a:cubicBezTo>
                  <a:pt x="23" y="181"/>
                  <a:pt x="25" y="182"/>
                  <a:pt x="25" y="182"/>
                </a:cubicBezTo>
                <a:cubicBezTo>
                  <a:pt x="25" y="182"/>
                  <a:pt x="25" y="182"/>
                  <a:pt x="25" y="182"/>
                </a:cubicBezTo>
                <a:cubicBezTo>
                  <a:pt x="13" y="182"/>
                  <a:pt x="13" y="182"/>
                  <a:pt x="13" y="182"/>
                </a:cubicBezTo>
                <a:cubicBezTo>
                  <a:pt x="10" y="182"/>
                  <a:pt x="8" y="182"/>
                  <a:pt x="7" y="181"/>
                </a:cubicBezTo>
                <a:cubicBezTo>
                  <a:pt x="25" y="234"/>
                  <a:pt x="76" y="273"/>
                  <a:pt x="136" y="273"/>
                </a:cubicBezTo>
                <a:cubicBezTo>
                  <a:pt x="211" y="273"/>
                  <a:pt x="272" y="212"/>
                  <a:pt x="272" y="137"/>
                </a:cubicBezTo>
                <a:cubicBezTo>
                  <a:pt x="272" y="61"/>
                  <a:pt x="211" y="0"/>
                  <a:pt x="136" y="0"/>
                </a:cubicBezTo>
                <a:close/>
                <a:moveTo>
                  <a:pt x="136" y="253"/>
                </a:moveTo>
                <a:cubicBezTo>
                  <a:pt x="95" y="253"/>
                  <a:pt x="58" y="232"/>
                  <a:pt x="38" y="199"/>
                </a:cubicBezTo>
                <a:cubicBezTo>
                  <a:pt x="182" y="199"/>
                  <a:pt x="182" y="199"/>
                  <a:pt x="182" y="199"/>
                </a:cubicBezTo>
                <a:cubicBezTo>
                  <a:pt x="182" y="199"/>
                  <a:pt x="182" y="199"/>
                  <a:pt x="182" y="199"/>
                </a:cubicBezTo>
                <a:cubicBezTo>
                  <a:pt x="228" y="199"/>
                  <a:pt x="228" y="199"/>
                  <a:pt x="228" y="199"/>
                </a:cubicBezTo>
                <a:cubicBezTo>
                  <a:pt x="202" y="178"/>
                  <a:pt x="202" y="178"/>
                  <a:pt x="202" y="178"/>
                </a:cubicBezTo>
                <a:cubicBezTo>
                  <a:pt x="202" y="178"/>
                  <a:pt x="191" y="182"/>
                  <a:pt x="179" y="182"/>
                </a:cubicBezTo>
                <a:cubicBezTo>
                  <a:pt x="155" y="182"/>
                  <a:pt x="155" y="182"/>
                  <a:pt x="155" y="182"/>
                </a:cubicBezTo>
                <a:cubicBezTo>
                  <a:pt x="155" y="182"/>
                  <a:pt x="155" y="182"/>
                  <a:pt x="155" y="182"/>
                </a:cubicBezTo>
                <a:cubicBezTo>
                  <a:pt x="149" y="182"/>
                  <a:pt x="147" y="181"/>
                  <a:pt x="144" y="175"/>
                </a:cubicBezTo>
                <a:cubicBezTo>
                  <a:pt x="80" y="34"/>
                  <a:pt x="80" y="34"/>
                  <a:pt x="80" y="34"/>
                </a:cubicBezTo>
                <a:cubicBezTo>
                  <a:pt x="97" y="25"/>
                  <a:pt x="116" y="20"/>
                  <a:pt x="136" y="20"/>
                </a:cubicBezTo>
                <a:cubicBezTo>
                  <a:pt x="200" y="20"/>
                  <a:pt x="252" y="72"/>
                  <a:pt x="252" y="137"/>
                </a:cubicBezTo>
                <a:cubicBezTo>
                  <a:pt x="252" y="201"/>
                  <a:pt x="200" y="253"/>
                  <a:pt x="136" y="253"/>
                </a:cubicBezTo>
                <a:close/>
              </a:path>
            </a:pathLst>
          </a:custGeom>
          <a:solidFill>
            <a:srgbClr val="006EB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r>
              <a:rPr lang="nn-no"/>
              <a:t> </a:t>
            </a:r>
          </a:p>
        </p:txBody>
      </p:sp>
    </p:spTree>
    <p:extLst>
      <p:ext uri="{BB962C8B-B14F-4D97-AF65-F5344CB8AC3E}">
        <p14:creationId xmlns:p14="http://schemas.microsoft.com/office/powerpoint/2010/main" val="1836433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hart, tekst + note">
    <p:spTree>
      <p:nvGrpSpPr>
        <p:cNvPr id="1" name=""/>
        <p:cNvGrpSpPr/>
        <p:nvPr/>
      </p:nvGrpSpPr>
      <p:grpSpPr>
        <a:xfrm>
          <a:off x="0" y="0"/>
          <a:ext cx="0" cy="0"/>
          <a:chOff x="0" y="0"/>
          <a:chExt cx="0" cy="0"/>
        </a:xfrm>
      </p:grpSpPr>
      <p:sp>
        <p:nvSpPr>
          <p:cNvPr id="3" name="Date Placeholder 2" hidden="1"/>
          <p:cNvSpPr>
            <a:spLocks noGrp="1"/>
          </p:cNvSpPr>
          <p:nvPr>
            <p:ph type="dt" sz="half" idx="10"/>
          </p:nvPr>
        </p:nvSpPr>
        <p:spPr>
          <a:xfrm>
            <a:off x="0" y="6912000"/>
            <a:ext cx="0" cy="0"/>
          </a:xfrm>
        </p:spPr>
        <p:txBody>
          <a:bodyPr rtlCol="0"/>
          <a:lstStyle>
            <a:lvl1pPr>
              <a:defRPr sz="100">
                <a:noFill/>
              </a:defRPr>
            </a:lvl1pPr>
          </a:lstStyle>
          <a:p>
            <a:pPr rtl="0"/>
            <a:endParaRPr lang="sv-SE" dirty="0"/>
          </a:p>
        </p:txBody>
      </p:sp>
      <p:sp>
        <p:nvSpPr>
          <p:cNvPr id="4" name="FLD_Footer"/>
          <p:cNvSpPr>
            <a:spLocks noGrp="1"/>
          </p:cNvSpPr>
          <p:nvPr>
            <p:ph type="ftr" sz="quarter" idx="11"/>
          </p:nvPr>
        </p:nvSpPr>
        <p:spPr/>
        <p:txBody>
          <a:bodyPr rtlCol="0"/>
          <a:lstStyle/>
          <a:p>
            <a:pPr rtl="0"/>
            <a:endParaRPr lang="sv-SE" dirty="0"/>
          </a:p>
        </p:txBody>
      </p:sp>
      <p:sp>
        <p:nvSpPr>
          <p:cNvPr id="5" name="Slide Number Placeholder 4"/>
          <p:cNvSpPr>
            <a:spLocks noGrp="1"/>
          </p:cNvSpPr>
          <p:nvPr>
            <p:ph type="sldNum" sz="quarter" idx="12"/>
          </p:nvPr>
        </p:nvSpPr>
        <p:spPr/>
        <p:txBody>
          <a:bodyPr rtlCol="0"/>
          <a:lstStyle/>
          <a:p>
            <a:pPr rtl="0"/>
            <a:fld id="{45D37B1E-C366-494F-A587-962AD9AABC83}" type="slidenum">
              <a:rPr lang="sv-SE"/>
              <a:pPr/>
              <a:t>‹#›</a:t>
            </a:fld>
            <a:endParaRPr lang="sv-SE" dirty="0"/>
          </a:p>
        </p:txBody>
      </p:sp>
      <p:sp>
        <p:nvSpPr>
          <p:cNvPr id="8" name="Text Placeholder 7"/>
          <p:cNvSpPr>
            <a:spLocks noGrp="1"/>
          </p:cNvSpPr>
          <p:nvPr>
            <p:ph type="body" sz="quarter" idx="13" hasCustomPrompt="1"/>
          </p:nvPr>
        </p:nvSpPr>
        <p:spPr>
          <a:xfrm>
            <a:off x="693738" y="2376126"/>
            <a:ext cx="2676479" cy="2057761"/>
          </a:xfrm>
        </p:spPr>
        <p:txBody>
          <a:bodyPr rtlCol="0"/>
          <a:lstStyle>
            <a:lvl1pPr marL="0" marR="0" indent="0" algn="l" defTabSz="914400" rtl="0" eaLnBrk="1" fontAlgn="auto" latinLnBrk="0" hangingPunct="1">
              <a:lnSpc>
                <a:spcPct val="95000"/>
              </a:lnSpc>
              <a:spcBef>
                <a:spcPts val="0"/>
              </a:spcBef>
              <a:spcAft>
                <a:spcPts val="0"/>
              </a:spcAft>
              <a:buClrTx/>
              <a:buSzTx/>
              <a:buFont typeface="Open Sans" panose="020B0606030504020204" pitchFamily="34" charset="0"/>
              <a:buNone/>
              <a:tabLst/>
              <a:defRPr sz="1800" b="1" baseline="0"/>
            </a:lvl1pPr>
            <a:lvl2pPr marL="288000" indent="-288000">
              <a:lnSpc>
                <a:spcPct val="95000"/>
              </a:lnSpc>
              <a:buFont typeface="Corbel" panose="020B0503020204020204" pitchFamily="34" charset="0"/>
              <a:buChar char="—"/>
              <a:defRPr sz="1800"/>
            </a:lvl2pPr>
            <a:lvl3pPr marL="540000" indent="-252000">
              <a:lnSpc>
                <a:spcPct val="95000"/>
              </a:lnSpc>
              <a:buFont typeface="Symbol" panose="05050102010706020507" pitchFamily="18" charset="2"/>
              <a:buChar char="·"/>
              <a:defRPr sz="1800"/>
            </a:lvl3pPr>
            <a:lvl4pPr marL="792000" indent="-252000">
              <a:lnSpc>
                <a:spcPct val="95000"/>
              </a:lnSpc>
              <a:buFont typeface="Arial" panose="020B0604020202020204" pitchFamily="34" charset="0"/>
              <a:buChar char="‒"/>
              <a:defRPr sz="1800"/>
            </a:lvl4pPr>
            <a:lvl5pPr marL="1044000" indent="-252000">
              <a:lnSpc>
                <a:spcPct val="95000"/>
              </a:lnSpc>
              <a:buFont typeface="Symbol" panose="05050102010706020507" pitchFamily="18" charset="2"/>
              <a:buChar char="·"/>
              <a:defRPr sz="1800"/>
            </a:lvl5pPr>
            <a:lvl6pPr>
              <a:lnSpc>
                <a:spcPct val="95000"/>
              </a:lnSpc>
              <a:defRPr sz="1800"/>
            </a:lvl6pPr>
            <a:lvl7pPr>
              <a:lnSpc>
                <a:spcPct val="95000"/>
              </a:lnSpc>
              <a:defRPr sz="1800"/>
            </a:lvl7pPr>
            <a:lvl8pPr>
              <a:lnSpc>
                <a:spcPct val="95000"/>
              </a:lnSpc>
              <a:defRPr sz="1800"/>
            </a:lvl8pPr>
            <a:lvl9pPr>
              <a:lnSpc>
                <a:spcPct val="95000"/>
              </a:lnSpc>
              <a:defRPr sz="1800"/>
            </a:lvl9pPr>
          </a:lstStyle>
          <a:p>
            <a:pPr marL="0" marR="0" lvl="0" indent="0" algn="l" defTabSz="914400" rtl="0" eaLnBrk="1" fontAlgn="auto" latinLnBrk="0" hangingPunct="1">
              <a:lnSpc>
                <a:spcPct val="95000"/>
              </a:lnSpc>
              <a:spcBef>
                <a:spcPts val="0"/>
              </a:spcBef>
              <a:spcAft>
                <a:spcPts val="0"/>
              </a:spcAft>
              <a:buClrTx/>
              <a:buSzTx/>
              <a:buFont typeface="Open Sans" panose="020B0606030504020204" pitchFamily="34" charset="0"/>
              <a:buChar char="​"/>
              <a:tabLst/>
              <a:defRPr/>
            </a:pPr>
            <a:r>
              <a:rPr lang="nn-no"/>
              <a:t>Click to add chart text</a:t>
            </a:r>
            <a:endParaRPr lang="sv-SE"/>
          </a:p>
          <a:p>
            <a:pPr lvl="1" rtl="0"/>
            <a:r>
              <a:rPr lang="nn-no"/>
              <a:t>Second level</a:t>
            </a:r>
            <a:endParaRPr lang="sv-SE"/>
          </a:p>
          <a:p>
            <a:pPr lvl="2" rtl="0"/>
            <a:r>
              <a:rPr lang="nn-no"/>
              <a:t>Third level</a:t>
            </a:r>
            <a:endParaRPr lang="sv-SE"/>
          </a:p>
          <a:p>
            <a:pPr lvl="3" rtl="0"/>
            <a:r>
              <a:rPr lang="nn-no"/>
              <a:t>Fourth level</a:t>
            </a:r>
            <a:endParaRPr lang="sv-SE"/>
          </a:p>
          <a:p>
            <a:pPr lvl="4" rtl="0"/>
            <a:r>
              <a:rPr lang="nn-no"/>
              <a:t>Fifth level</a:t>
            </a:r>
            <a:endParaRPr lang="sv-SE"/>
          </a:p>
        </p:txBody>
      </p:sp>
      <p:sp>
        <p:nvSpPr>
          <p:cNvPr id="10" name="Text Placeholder 9"/>
          <p:cNvSpPr>
            <a:spLocks noGrp="1"/>
          </p:cNvSpPr>
          <p:nvPr>
            <p:ph type="body" sz="quarter" idx="14" hasCustomPrompt="1"/>
          </p:nvPr>
        </p:nvSpPr>
        <p:spPr>
          <a:xfrm>
            <a:off x="693737" y="4433887"/>
            <a:ext cx="2700337" cy="1575135"/>
          </a:xfrm>
        </p:spPr>
        <p:txBody>
          <a:bodyPr rtlCol="0" anchor="b" anchorCtr="0"/>
          <a:lstStyle>
            <a:lvl1pPr marL="0" indent="0">
              <a:lnSpc>
                <a:spcPct val="97000"/>
              </a:lnSpc>
              <a:buFontTx/>
              <a:buNone/>
              <a:defRPr sz="1600" baseline="0"/>
            </a:lvl1pPr>
            <a:lvl2pPr marL="0" indent="0">
              <a:buFontTx/>
              <a:buNone/>
              <a:defRPr sz="1600"/>
            </a:lvl2pPr>
            <a:lvl3pPr marL="0" indent="0">
              <a:buFontTx/>
              <a:buNone/>
              <a:defRPr sz="1600"/>
            </a:lvl3pPr>
            <a:lvl4pPr marL="972000" indent="0">
              <a:buFontTx/>
              <a:buNone/>
              <a:defRPr sz="1600"/>
            </a:lvl4pPr>
            <a:lvl5pPr marL="1224000" indent="0">
              <a:buFontTx/>
              <a:buNone/>
              <a:defRPr sz="1600"/>
            </a:lvl5pPr>
          </a:lstStyle>
          <a:p>
            <a:pPr lvl="0" rtl="0"/>
            <a:r>
              <a:rPr lang="nn-no"/>
              <a:t>Click to add note text</a:t>
            </a:r>
            <a:endParaRPr lang="sv-SE"/>
          </a:p>
        </p:txBody>
      </p:sp>
      <p:sp>
        <p:nvSpPr>
          <p:cNvPr id="12" name="Content Placeholder 11"/>
          <p:cNvSpPr>
            <a:spLocks noGrp="1"/>
          </p:cNvSpPr>
          <p:nvPr>
            <p:ph sz="quarter" idx="15" hasCustomPrompt="1"/>
          </p:nvPr>
        </p:nvSpPr>
        <p:spPr>
          <a:xfrm>
            <a:off x="3394074" y="1409699"/>
            <a:ext cx="8099424" cy="4550461"/>
          </a:xfrm>
        </p:spPr>
        <p:txBody>
          <a:bodyPr rtlCol="0"/>
          <a:lstStyle>
            <a:lvl1pPr>
              <a:defRPr/>
            </a:lvl1pPr>
          </a:lstStyle>
          <a:p>
            <a:pPr lvl="0" rtl="0"/>
            <a:r>
              <a:rPr lang="nn-no"/>
              <a:t>Insert chart</a:t>
            </a:r>
            <a:endParaRPr lang="sv-SE"/>
          </a:p>
          <a:p>
            <a:pPr lvl="1" rtl="0"/>
            <a:r>
              <a:rPr lang="nn-no"/>
              <a:t>Second level</a:t>
            </a:r>
            <a:endParaRPr lang="sv-SE"/>
          </a:p>
          <a:p>
            <a:pPr lvl="2" rtl="0"/>
            <a:r>
              <a:rPr lang="nn-no"/>
              <a:t>Third level</a:t>
            </a:r>
            <a:endParaRPr lang="sv-SE"/>
          </a:p>
          <a:p>
            <a:pPr lvl="3" rtl="0"/>
            <a:r>
              <a:rPr lang="nn-no"/>
              <a:t>Fourth level</a:t>
            </a:r>
            <a:endParaRPr lang="sv-SE"/>
          </a:p>
          <a:p>
            <a:pPr lvl="4" rtl="0"/>
            <a:r>
              <a:rPr lang="nn-no"/>
              <a:t>Fifth level</a:t>
            </a:r>
            <a:endParaRPr lang="sv-SE"/>
          </a:p>
        </p:txBody>
      </p:sp>
      <p:sp>
        <p:nvSpPr>
          <p:cNvPr id="6" name="Title 5"/>
          <p:cNvSpPr>
            <a:spLocks noGrp="1"/>
          </p:cNvSpPr>
          <p:nvPr>
            <p:ph type="title" hasCustomPrompt="1"/>
          </p:nvPr>
        </p:nvSpPr>
        <p:spPr/>
        <p:txBody>
          <a:bodyPr rtlCol="0"/>
          <a:lstStyle>
            <a:lvl1pPr>
              <a:defRPr/>
            </a:lvl1pPr>
          </a:lstStyle>
          <a:p>
            <a:pPr rtl="0"/>
            <a:r>
              <a:rPr lang="nn-no"/>
              <a:t>Click to add title in max 1 line</a:t>
            </a:r>
            <a:endParaRPr lang="sv-SE" noProof="0" dirty="0"/>
          </a:p>
        </p:txBody>
      </p:sp>
    </p:spTree>
    <p:extLst>
      <p:ext uri="{BB962C8B-B14F-4D97-AF65-F5344CB8AC3E}">
        <p14:creationId xmlns:p14="http://schemas.microsoft.com/office/powerpoint/2010/main" val="2258055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arge content + note">
    <p:spTree>
      <p:nvGrpSpPr>
        <p:cNvPr id="1" name=""/>
        <p:cNvGrpSpPr/>
        <p:nvPr/>
      </p:nvGrpSpPr>
      <p:grpSpPr>
        <a:xfrm>
          <a:off x="0" y="0"/>
          <a:ext cx="0" cy="0"/>
          <a:chOff x="0" y="0"/>
          <a:chExt cx="0" cy="0"/>
        </a:xfrm>
      </p:grpSpPr>
      <p:sp>
        <p:nvSpPr>
          <p:cNvPr id="12" name="Content Placeholder 2"/>
          <p:cNvSpPr>
            <a:spLocks noGrp="1"/>
          </p:cNvSpPr>
          <p:nvPr>
            <p:ph sz="quarter" idx="15" hasCustomPrompt="1"/>
          </p:nvPr>
        </p:nvSpPr>
        <p:spPr>
          <a:xfrm>
            <a:off x="693737" y="1409699"/>
            <a:ext cx="10799761" cy="4032251"/>
          </a:xfrm>
        </p:spPr>
        <p:txBody>
          <a:bodyPr rtlCol="0"/>
          <a:lstStyle>
            <a:lvl1pPr>
              <a:defRPr/>
            </a:lvl1pPr>
          </a:lstStyle>
          <a:p>
            <a:pPr lvl="0" rtl="0"/>
            <a:r>
              <a:rPr lang="nn-no"/>
              <a:t>Insert chart or table</a:t>
            </a:r>
            <a:endParaRPr lang="sv-SE"/>
          </a:p>
          <a:p>
            <a:pPr lvl="1" rtl="0"/>
            <a:r>
              <a:rPr lang="nn-no"/>
              <a:t>Second level</a:t>
            </a:r>
            <a:endParaRPr lang="sv-SE"/>
          </a:p>
          <a:p>
            <a:pPr lvl="2" rtl="0"/>
            <a:r>
              <a:rPr lang="nn-no"/>
              <a:t>Third level</a:t>
            </a:r>
            <a:endParaRPr lang="sv-SE"/>
          </a:p>
          <a:p>
            <a:pPr lvl="3" rtl="0"/>
            <a:r>
              <a:rPr lang="nn-no"/>
              <a:t>Fourth level</a:t>
            </a:r>
            <a:endParaRPr lang="sv-SE"/>
          </a:p>
          <a:p>
            <a:pPr lvl="4" rtl="0"/>
            <a:r>
              <a:rPr lang="nn-no"/>
              <a:t>Fifth level</a:t>
            </a:r>
            <a:endParaRPr lang="sv-SE"/>
          </a:p>
        </p:txBody>
      </p:sp>
      <p:sp>
        <p:nvSpPr>
          <p:cNvPr id="3" name="Date Placeholder 2" hidden="1"/>
          <p:cNvSpPr>
            <a:spLocks noGrp="1"/>
          </p:cNvSpPr>
          <p:nvPr>
            <p:ph type="dt" sz="half" idx="10"/>
          </p:nvPr>
        </p:nvSpPr>
        <p:spPr>
          <a:xfrm>
            <a:off x="0" y="6912000"/>
            <a:ext cx="0" cy="0"/>
          </a:xfrm>
        </p:spPr>
        <p:txBody>
          <a:bodyPr rtlCol="0"/>
          <a:lstStyle>
            <a:lvl1pPr>
              <a:defRPr sz="100">
                <a:noFill/>
              </a:defRPr>
            </a:lvl1pPr>
          </a:lstStyle>
          <a:p>
            <a:pPr rtl="0"/>
            <a:endParaRPr lang="sv-SE" dirty="0"/>
          </a:p>
        </p:txBody>
      </p:sp>
      <p:sp>
        <p:nvSpPr>
          <p:cNvPr id="4" name="FLD_Footer"/>
          <p:cNvSpPr>
            <a:spLocks noGrp="1"/>
          </p:cNvSpPr>
          <p:nvPr>
            <p:ph type="ftr" sz="quarter" idx="11"/>
          </p:nvPr>
        </p:nvSpPr>
        <p:spPr/>
        <p:txBody>
          <a:bodyPr rtlCol="0"/>
          <a:lstStyle/>
          <a:p>
            <a:pPr rtl="0"/>
            <a:endParaRPr lang="sv-SE" dirty="0"/>
          </a:p>
        </p:txBody>
      </p:sp>
      <p:sp>
        <p:nvSpPr>
          <p:cNvPr id="5" name="Slide Number Placeholder 4"/>
          <p:cNvSpPr>
            <a:spLocks noGrp="1"/>
          </p:cNvSpPr>
          <p:nvPr>
            <p:ph type="sldNum" sz="quarter" idx="12"/>
          </p:nvPr>
        </p:nvSpPr>
        <p:spPr/>
        <p:txBody>
          <a:bodyPr rtlCol="0"/>
          <a:lstStyle/>
          <a:p>
            <a:pPr rtl="0"/>
            <a:fld id="{45D37B1E-C366-494F-A587-962AD9AABC83}" type="slidenum">
              <a:rPr lang="sv-SE"/>
              <a:pPr/>
              <a:t>‹#›</a:t>
            </a:fld>
            <a:endParaRPr lang="sv-SE" dirty="0"/>
          </a:p>
        </p:txBody>
      </p:sp>
      <p:sp>
        <p:nvSpPr>
          <p:cNvPr id="10" name="Text Placeholder 9"/>
          <p:cNvSpPr>
            <a:spLocks noGrp="1"/>
          </p:cNvSpPr>
          <p:nvPr>
            <p:ph type="body" sz="quarter" idx="14" hasCustomPrompt="1"/>
          </p:nvPr>
        </p:nvSpPr>
        <p:spPr>
          <a:xfrm>
            <a:off x="693738" y="5531239"/>
            <a:ext cx="10799762" cy="540697"/>
          </a:xfrm>
        </p:spPr>
        <p:txBody>
          <a:bodyPr rtlCol="0" anchor="t" anchorCtr="0"/>
          <a:lstStyle>
            <a:lvl1pPr marL="0" indent="0">
              <a:lnSpc>
                <a:spcPct val="97000"/>
              </a:lnSpc>
              <a:buFontTx/>
              <a:buNone/>
              <a:defRPr sz="1600" baseline="0"/>
            </a:lvl1pPr>
            <a:lvl2pPr marL="0" indent="0">
              <a:buFontTx/>
              <a:buNone/>
              <a:defRPr sz="1600"/>
            </a:lvl2pPr>
            <a:lvl3pPr marL="0" indent="0">
              <a:buFontTx/>
              <a:buNone/>
              <a:defRPr sz="1600"/>
            </a:lvl3pPr>
            <a:lvl4pPr marL="972000" indent="0">
              <a:buFontTx/>
              <a:buNone/>
              <a:defRPr sz="1600"/>
            </a:lvl4pPr>
            <a:lvl5pPr marL="1224000" indent="0">
              <a:buFontTx/>
              <a:buNone/>
              <a:defRPr sz="1600"/>
            </a:lvl5pPr>
          </a:lstStyle>
          <a:p>
            <a:pPr lvl="0" rtl="0"/>
            <a:r>
              <a:rPr lang="nn-no"/>
              <a:t>Click to add note text</a:t>
            </a:r>
            <a:endParaRPr lang="sv-SE"/>
          </a:p>
        </p:txBody>
      </p:sp>
      <p:sp>
        <p:nvSpPr>
          <p:cNvPr id="6" name="Title 5"/>
          <p:cNvSpPr>
            <a:spLocks noGrp="1"/>
          </p:cNvSpPr>
          <p:nvPr>
            <p:ph type="title" hasCustomPrompt="1"/>
          </p:nvPr>
        </p:nvSpPr>
        <p:spPr/>
        <p:txBody>
          <a:bodyPr rtlCol="0"/>
          <a:lstStyle>
            <a:lvl1pPr>
              <a:defRPr/>
            </a:lvl1pPr>
          </a:lstStyle>
          <a:p>
            <a:pPr rtl="0"/>
            <a:r>
              <a:rPr lang="nn-no"/>
              <a:t>Click to add title in max 1 line</a:t>
            </a:r>
            <a:endParaRPr lang="sv-SE" noProof="0" dirty="0"/>
          </a:p>
        </p:txBody>
      </p:sp>
    </p:spTree>
    <p:extLst>
      <p:ext uri="{BB962C8B-B14F-4D97-AF65-F5344CB8AC3E}">
        <p14:creationId xmlns:p14="http://schemas.microsoft.com/office/powerpoint/2010/main" val="35017488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arge content + note, lightblue">
    <p:spTree>
      <p:nvGrpSpPr>
        <p:cNvPr id="1" name=""/>
        <p:cNvGrpSpPr/>
        <p:nvPr/>
      </p:nvGrpSpPr>
      <p:grpSpPr>
        <a:xfrm>
          <a:off x="0" y="0"/>
          <a:ext cx="0" cy="0"/>
          <a:chOff x="0" y="0"/>
          <a:chExt cx="0" cy="0"/>
        </a:xfrm>
      </p:grpSpPr>
      <p:sp>
        <p:nvSpPr>
          <p:cNvPr id="8" name="Background"/>
          <p:cNvSpPr/>
          <p:nvPr userDrawn="1"/>
        </p:nvSpPr>
        <p:spPr>
          <a:xfrm>
            <a:off x="0" y="0"/>
            <a:ext cx="12189600" cy="6858000"/>
          </a:xfrm>
          <a:prstGeom prst="rect">
            <a:avLst/>
          </a:prstGeom>
          <a:solidFill>
            <a:srgbClr val="ADCFF1"/>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ctr"/>
          <a:lstStyle/>
          <a:p>
            <a:pPr algn="ctr" rtl="0"/>
            <a:endParaRPr lang="sv-SE" dirty="0" err="1"/>
          </a:p>
        </p:txBody>
      </p:sp>
      <p:sp>
        <p:nvSpPr>
          <p:cNvPr id="12" name="Content Placeholder 2"/>
          <p:cNvSpPr>
            <a:spLocks noGrp="1"/>
          </p:cNvSpPr>
          <p:nvPr>
            <p:ph sz="quarter" idx="15" hasCustomPrompt="1"/>
          </p:nvPr>
        </p:nvSpPr>
        <p:spPr>
          <a:xfrm>
            <a:off x="693737" y="1409699"/>
            <a:ext cx="10799761" cy="4032251"/>
          </a:xfrm>
        </p:spPr>
        <p:txBody>
          <a:bodyPr rtlCol="0"/>
          <a:lstStyle>
            <a:lvl1pPr>
              <a:defRPr/>
            </a:lvl1pPr>
          </a:lstStyle>
          <a:p>
            <a:pPr lvl="0" rtl="0"/>
            <a:r>
              <a:rPr lang="nn-no"/>
              <a:t>Insert chart or table</a:t>
            </a:r>
            <a:endParaRPr lang="sv-SE"/>
          </a:p>
          <a:p>
            <a:pPr lvl="1" rtl="0"/>
            <a:r>
              <a:rPr lang="nn-no"/>
              <a:t>Second level</a:t>
            </a:r>
            <a:endParaRPr lang="sv-SE"/>
          </a:p>
          <a:p>
            <a:pPr lvl="2" rtl="0"/>
            <a:r>
              <a:rPr lang="nn-no"/>
              <a:t>Third level</a:t>
            </a:r>
            <a:endParaRPr lang="sv-SE"/>
          </a:p>
          <a:p>
            <a:pPr lvl="3" rtl="0"/>
            <a:r>
              <a:rPr lang="nn-no"/>
              <a:t>Fourth level</a:t>
            </a:r>
            <a:endParaRPr lang="sv-SE"/>
          </a:p>
          <a:p>
            <a:pPr lvl="4" rtl="0"/>
            <a:r>
              <a:rPr lang="nn-no"/>
              <a:t>Fifth level</a:t>
            </a:r>
            <a:endParaRPr lang="sv-SE"/>
          </a:p>
        </p:txBody>
      </p:sp>
      <p:sp>
        <p:nvSpPr>
          <p:cNvPr id="3" name="Date Placeholder 2" hidden="1"/>
          <p:cNvSpPr>
            <a:spLocks noGrp="1"/>
          </p:cNvSpPr>
          <p:nvPr>
            <p:ph type="dt" sz="half" idx="10"/>
          </p:nvPr>
        </p:nvSpPr>
        <p:spPr>
          <a:xfrm>
            <a:off x="0" y="6912000"/>
            <a:ext cx="0" cy="0"/>
          </a:xfrm>
        </p:spPr>
        <p:txBody>
          <a:bodyPr rtlCol="0"/>
          <a:lstStyle>
            <a:lvl1pPr>
              <a:defRPr sz="100">
                <a:noFill/>
              </a:defRPr>
            </a:lvl1pPr>
          </a:lstStyle>
          <a:p>
            <a:pPr rtl="0"/>
            <a:endParaRPr lang="sv-SE" dirty="0"/>
          </a:p>
        </p:txBody>
      </p:sp>
      <p:sp>
        <p:nvSpPr>
          <p:cNvPr id="4" name="FLD_Footer"/>
          <p:cNvSpPr>
            <a:spLocks noGrp="1"/>
          </p:cNvSpPr>
          <p:nvPr>
            <p:ph type="ftr" sz="quarter" idx="11"/>
          </p:nvPr>
        </p:nvSpPr>
        <p:spPr/>
        <p:txBody>
          <a:bodyPr rtlCol="0"/>
          <a:lstStyle/>
          <a:p>
            <a:pPr rtl="0"/>
            <a:endParaRPr lang="sv-SE" dirty="0"/>
          </a:p>
        </p:txBody>
      </p:sp>
      <p:sp>
        <p:nvSpPr>
          <p:cNvPr id="5" name="Slide Number Placeholder 4"/>
          <p:cNvSpPr>
            <a:spLocks noGrp="1"/>
          </p:cNvSpPr>
          <p:nvPr>
            <p:ph type="sldNum" sz="quarter" idx="12"/>
          </p:nvPr>
        </p:nvSpPr>
        <p:spPr/>
        <p:txBody>
          <a:bodyPr rtlCol="0"/>
          <a:lstStyle/>
          <a:p>
            <a:pPr rtl="0"/>
            <a:fld id="{45D37B1E-C366-494F-A587-962AD9AABC83}" type="slidenum">
              <a:rPr lang="sv-SE"/>
              <a:pPr/>
              <a:t>‹#›</a:t>
            </a:fld>
            <a:endParaRPr lang="sv-SE" dirty="0"/>
          </a:p>
        </p:txBody>
      </p:sp>
      <p:sp>
        <p:nvSpPr>
          <p:cNvPr id="10" name="Text Placeholder 9"/>
          <p:cNvSpPr>
            <a:spLocks noGrp="1"/>
          </p:cNvSpPr>
          <p:nvPr>
            <p:ph type="body" sz="quarter" idx="14" hasCustomPrompt="1"/>
          </p:nvPr>
        </p:nvSpPr>
        <p:spPr>
          <a:xfrm>
            <a:off x="693738" y="5531239"/>
            <a:ext cx="10799762" cy="540697"/>
          </a:xfrm>
        </p:spPr>
        <p:txBody>
          <a:bodyPr rtlCol="0" anchor="t" anchorCtr="0"/>
          <a:lstStyle>
            <a:lvl1pPr marL="0" indent="0">
              <a:lnSpc>
                <a:spcPct val="97000"/>
              </a:lnSpc>
              <a:buFontTx/>
              <a:buNone/>
              <a:defRPr sz="1600" baseline="0"/>
            </a:lvl1pPr>
            <a:lvl2pPr marL="0" indent="0">
              <a:buFontTx/>
              <a:buNone/>
              <a:defRPr sz="1600"/>
            </a:lvl2pPr>
            <a:lvl3pPr marL="0" indent="0">
              <a:buFontTx/>
              <a:buNone/>
              <a:defRPr sz="1600"/>
            </a:lvl3pPr>
            <a:lvl4pPr marL="972000" indent="0">
              <a:buFontTx/>
              <a:buNone/>
              <a:defRPr sz="1600"/>
            </a:lvl4pPr>
            <a:lvl5pPr marL="1224000" indent="0">
              <a:buFontTx/>
              <a:buNone/>
              <a:defRPr sz="1600"/>
            </a:lvl5pPr>
          </a:lstStyle>
          <a:p>
            <a:pPr lvl="0" rtl="0"/>
            <a:r>
              <a:rPr lang="nn-no"/>
              <a:t>Click to add note text</a:t>
            </a:r>
            <a:endParaRPr lang="sv-SE"/>
          </a:p>
        </p:txBody>
      </p:sp>
      <p:sp>
        <p:nvSpPr>
          <p:cNvPr id="6" name="Title 5"/>
          <p:cNvSpPr>
            <a:spLocks noGrp="1"/>
          </p:cNvSpPr>
          <p:nvPr>
            <p:ph type="title" hasCustomPrompt="1"/>
          </p:nvPr>
        </p:nvSpPr>
        <p:spPr/>
        <p:txBody>
          <a:bodyPr rtlCol="0"/>
          <a:lstStyle>
            <a:lvl1pPr>
              <a:defRPr/>
            </a:lvl1pPr>
          </a:lstStyle>
          <a:p>
            <a:pPr rtl="0"/>
            <a:r>
              <a:rPr lang="nn-no"/>
              <a:t>Click to add title in max 1 line</a:t>
            </a:r>
          </a:p>
        </p:txBody>
      </p:sp>
      <p:sp>
        <p:nvSpPr>
          <p:cNvPr id="11" name="Freeform 5"/>
          <p:cNvSpPr>
            <a:spLocks noEditPoints="1"/>
          </p:cNvSpPr>
          <p:nvPr userDrawn="1"/>
        </p:nvSpPr>
        <p:spPr bwMode="auto">
          <a:xfrm>
            <a:off x="699434" y="6288499"/>
            <a:ext cx="317324" cy="317017"/>
          </a:xfrm>
          <a:custGeom>
            <a:avLst/>
            <a:gdLst>
              <a:gd name="T0" fmla="*/ 136 w 272"/>
              <a:gd name="T1" fmla="*/ 0 h 273"/>
              <a:gd name="T2" fmla="*/ 58 w 272"/>
              <a:gd name="T3" fmla="*/ 25 h 273"/>
              <a:gd name="T4" fmla="*/ 127 w 272"/>
              <a:gd name="T5" fmla="*/ 177 h 273"/>
              <a:gd name="T6" fmla="*/ 131 w 272"/>
              <a:gd name="T7" fmla="*/ 182 h 273"/>
              <a:gd name="T8" fmla="*/ 131 w 272"/>
              <a:gd name="T9" fmla="*/ 182 h 273"/>
              <a:gd name="T10" fmla="*/ 119 w 272"/>
              <a:gd name="T11" fmla="*/ 182 h 273"/>
              <a:gd name="T12" fmla="*/ 119 w 272"/>
              <a:gd name="T13" fmla="*/ 182 h 273"/>
              <a:gd name="T14" fmla="*/ 109 w 272"/>
              <a:gd name="T15" fmla="*/ 175 h 273"/>
              <a:gd name="T16" fmla="*/ 45 w 272"/>
              <a:gd name="T17" fmla="*/ 35 h 273"/>
              <a:gd name="T18" fmla="*/ 33 w 272"/>
              <a:gd name="T19" fmla="*/ 47 h 273"/>
              <a:gd name="T20" fmla="*/ 92 w 272"/>
              <a:gd name="T21" fmla="*/ 177 h 273"/>
              <a:gd name="T22" fmla="*/ 96 w 272"/>
              <a:gd name="T23" fmla="*/ 182 h 273"/>
              <a:gd name="T24" fmla="*/ 96 w 272"/>
              <a:gd name="T25" fmla="*/ 182 h 273"/>
              <a:gd name="T26" fmla="*/ 84 w 272"/>
              <a:gd name="T27" fmla="*/ 182 h 273"/>
              <a:gd name="T28" fmla="*/ 84 w 272"/>
              <a:gd name="T29" fmla="*/ 182 h 273"/>
              <a:gd name="T30" fmla="*/ 74 w 272"/>
              <a:gd name="T31" fmla="*/ 175 h 273"/>
              <a:gd name="T32" fmla="*/ 22 w 272"/>
              <a:gd name="T33" fmla="*/ 62 h 273"/>
              <a:gd name="T34" fmla="*/ 12 w 272"/>
              <a:gd name="T35" fmla="*/ 79 h 273"/>
              <a:gd name="T36" fmla="*/ 57 w 272"/>
              <a:gd name="T37" fmla="*/ 177 h 273"/>
              <a:gd name="T38" fmla="*/ 61 w 272"/>
              <a:gd name="T39" fmla="*/ 182 h 273"/>
              <a:gd name="T40" fmla="*/ 61 w 272"/>
              <a:gd name="T41" fmla="*/ 182 h 273"/>
              <a:gd name="T42" fmla="*/ 48 w 272"/>
              <a:gd name="T43" fmla="*/ 182 h 273"/>
              <a:gd name="T44" fmla="*/ 48 w 272"/>
              <a:gd name="T45" fmla="*/ 182 h 273"/>
              <a:gd name="T46" fmla="*/ 38 w 272"/>
              <a:gd name="T47" fmla="*/ 175 h 273"/>
              <a:gd name="T48" fmla="*/ 4 w 272"/>
              <a:gd name="T49" fmla="*/ 101 h 273"/>
              <a:gd name="T50" fmla="*/ 0 w 272"/>
              <a:gd name="T51" fmla="*/ 130 h 273"/>
              <a:gd name="T52" fmla="*/ 21 w 272"/>
              <a:gd name="T53" fmla="*/ 177 h 273"/>
              <a:gd name="T54" fmla="*/ 25 w 272"/>
              <a:gd name="T55" fmla="*/ 182 h 273"/>
              <a:gd name="T56" fmla="*/ 25 w 272"/>
              <a:gd name="T57" fmla="*/ 182 h 273"/>
              <a:gd name="T58" fmla="*/ 13 w 272"/>
              <a:gd name="T59" fmla="*/ 182 h 273"/>
              <a:gd name="T60" fmla="*/ 7 w 272"/>
              <a:gd name="T61" fmla="*/ 181 h 273"/>
              <a:gd name="T62" fmla="*/ 136 w 272"/>
              <a:gd name="T63" fmla="*/ 273 h 273"/>
              <a:gd name="T64" fmla="*/ 272 w 272"/>
              <a:gd name="T65" fmla="*/ 137 h 273"/>
              <a:gd name="T66" fmla="*/ 136 w 272"/>
              <a:gd name="T67" fmla="*/ 0 h 273"/>
              <a:gd name="T68" fmla="*/ 136 w 272"/>
              <a:gd name="T69" fmla="*/ 253 h 273"/>
              <a:gd name="T70" fmla="*/ 38 w 272"/>
              <a:gd name="T71" fmla="*/ 199 h 273"/>
              <a:gd name="T72" fmla="*/ 182 w 272"/>
              <a:gd name="T73" fmla="*/ 199 h 273"/>
              <a:gd name="T74" fmla="*/ 182 w 272"/>
              <a:gd name="T75" fmla="*/ 199 h 273"/>
              <a:gd name="T76" fmla="*/ 228 w 272"/>
              <a:gd name="T77" fmla="*/ 199 h 273"/>
              <a:gd name="T78" fmla="*/ 202 w 272"/>
              <a:gd name="T79" fmla="*/ 178 h 273"/>
              <a:gd name="T80" fmla="*/ 179 w 272"/>
              <a:gd name="T81" fmla="*/ 182 h 273"/>
              <a:gd name="T82" fmla="*/ 155 w 272"/>
              <a:gd name="T83" fmla="*/ 182 h 273"/>
              <a:gd name="T84" fmla="*/ 155 w 272"/>
              <a:gd name="T85" fmla="*/ 182 h 273"/>
              <a:gd name="T86" fmla="*/ 144 w 272"/>
              <a:gd name="T87" fmla="*/ 175 h 273"/>
              <a:gd name="T88" fmla="*/ 80 w 272"/>
              <a:gd name="T89" fmla="*/ 34 h 273"/>
              <a:gd name="T90" fmla="*/ 136 w 272"/>
              <a:gd name="T91" fmla="*/ 20 h 273"/>
              <a:gd name="T92" fmla="*/ 252 w 272"/>
              <a:gd name="T93" fmla="*/ 137 h 273"/>
              <a:gd name="T94" fmla="*/ 136 w 272"/>
              <a:gd name="T95" fmla="*/ 253 h 2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72" h="273">
                <a:moveTo>
                  <a:pt x="136" y="0"/>
                </a:moveTo>
                <a:cubicBezTo>
                  <a:pt x="107" y="0"/>
                  <a:pt x="80" y="9"/>
                  <a:pt x="58" y="25"/>
                </a:cubicBezTo>
                <a:cubicBezTo>
                  <a:pt x="58" y="25"/>
                  <a:pt x="126" y="174"/>
                  <a:pt x="127" y="177"/>
                </a:cubicBezTo>
                <a:cubicBezTo>
                  <a:pt x="129" y="181"/>
                  <a:pt x="131" y="182"/>
                  <a:pt x="131" y="182"/>
                </a:cubicBezTo>
                <a:cubicBezTo>
                  <a:pt x="131" y="182"/>
                  <a:pt x="131" y="182"/>
                  <a:pt x="131" y="182"/>
                </a:cubicBezTo>
                <a:cubicBezTo>
                  <a:pt x="119" y="182"/>
                  <a:pt x="119" y="182"/>
                  <a:pt x="119" y="182"/>
                </a:cubicBezTo>
                <a:cubicBezTo>
                  <a:pt x="119" y="182"/>
                  <a:pt x="119" y="182"/>
                  <a:pt x="119" y="182"/>
                </a:cubicBezTo>
                <a:cubicBezTo>
                  <a:pt x="114" y="182"/>
                  <a:pt x="112" y="181"/>
                  <a:pt x="109" y="175"/>
                </a:cubicBezTo>
                <a:cubicBezTo>
                  <a:pt x="45" y="35"/>
                  <a:pt x="45" y="35"/>
                  <a:pt x="45" y="35"/>
                </a:cubicBezTo>
                <a:cubicBezTo>
                  <a:pt x="41" y="39"/>
                  <a:pt x="37" y="43"/>
                  <a:pt x="33" y="47"/>
                </a:cubicBezTo>
                <a:cubicBezTo>
                  <a:pt x="53" y="91"/>
                  <a:pt x="91" y="174"/>
                  <a:pt x="92" y="177"/>
                </a:cubicBezTo>
                <a:cubicBezTo>
                  <a:pt x="94" y="181"/>
                  <a:pt x="96" y="182"/>
                  <a:pt x="96" y="182"/>
                </a:cubicBezTo>
                <a:cubicBezTo>
                  <a:pt x="96" y="182"/>
                  <a:pt x="96" y="182"/>
                  <a:pt x="96" y="182"/>
                </a:cubicBezTo>
                <a:cubicBezTo>
                  <a:pt x="84" y="182"/>
                  <a:pt x="84" y="182"/>
                  <a:pt x="84" y="182"/>
                </a:cubicBezTo>
                <a:cubicBezTo>
                  <a:pt x="84" y="182"/>
                  <a:pt x="84" y="182"/>
                  <a:pt x="84" y="182"/>
                </a:cubicBezTo>
                <a:cubicBezTo>
                  <a:pt x="78" y="182"/>
                  <a:pt x="76" y="181"/>
                  <a:pt x="74" y="175"/>
                </a:cubicBezTo>
                <a:cubicBezTo>
                  <a:pt x="22" y="62"/>
                  <a:pt x="22" y="62"/>
                  <a:pt x="22" y="62"/>
                </a:cubicBezTo>
                <a:cubicBezTo>
                  <a:pt x="18" y="67"/>
                  <a:pt x="15" y="73"/>
                  <a:pt x="12" y="79"/>
                </a:cubicBezTo>
                <a:cubicBezTo>
                  <a:pt x="32" y="123"/>
                  <a:pt x="55" y="175"/>
                  <a:pt x="57" y="177"/>
                </a:cubicBezTo>
                <a:cubicBezTo>
                  <a:pt x="58" y="181"/>
                  <a:pt x="61" y="182"/>
                  <a:pt x="61" y="182"/>
                </a:cubicBezTo>
                <a:cubicBezTo>
                  <a:pt x="61" y="182"/>
                  <a:pt x="61" y="182"/>
                  <a:pt x="61" y="182"/>
                </a:cubicBezTo>
                <a:cubicBezTo>
                  <a:pt x="48" y="182"/>
                  <a:pt x="48" y="182"/>
                  <a:pt x="48" y="182"/>
                </a:cubicBezTo>
                <a:cubicBezTo>
                  <a:pt x="48" y="182"/>
                  <a:pt x="48" y="182"/>
                  <a:pt x="48" y="182"/>
                </a:cubicBezTo>
                <a:cubicBezTo>
                  <a:pt x="43" y="182"/>
                  <a:pt x="41" y="181"/>
                  <a:pt x="38" y="175"/>
                </a:cubicBezTo>
                <a:cubicBezTo>
                  <a:pt x="4" y="101"/>
                  <a:pt x="4" y="101"/>
                  <a:pt x="4" y="101"/>
                </a:cubicBezTo>
                <a:cubicBezTo>
                  <a:pt x="2" y="110"/>
                  <a:pt x="0" y="120"/>
                  <a:pt x="0" y="130"/>
                </a:cubicBezTo>
                <a:cubicBezTo>
                  <a:pt x="11" y="155"/>
                  <a:pt x="21" y="176"/>
                  <a:pt x="21" y="177"/>
                </a:cubicBezTo>
                <a:cubicBezTo>
                  <a:pt x="23" y="181"/>
                  <a:pt x="25" y="182"/>
                  <a:pt x="25" y="182"/>
                </a:cubicBezTo>
                <a:cubicBezTo>
                  <a:pt x="25" y="182"/>
                  <a:pt x="25" y="182"/>
                  <a:pt x="25" y="182"/>
                </a:cubicBezTo>
                <a:cubicBezTo>
                  <a:pt x="13" y="182"/>
                  <a:pt x="13" y="182"/>
                  <a:pt x="13" y="182"/>
                </a:cubicBezTo>
                <a:cubicBezTo>
                  <a:pt x="10" y="182"/>
                  <a:pt x="8" y="182"/>
                  <a:pt x="7" y="181"/>
                </a:cubicBezTo>
                <a:cubicBezTo>
                  <a:pt x="25" y="234"/>
                  <a:pt x="76" y="273"/>
                  <a:pt x="136" y="273"/>
                </a:cubicBezTo>
                <a:cubicBezTo>
                  <a:pt x="211" y="273"/>
                  <a:pt x="272" y="212"/>
                  <a:pt x="272" y="137"/>
                </a:cubicBezTo>
                <a:cubicBezTo>
                  <a:pt x="272" y="61"/>
                  <a:pt x="211" y="0"/>
                  <a:pt x="136" y="0"/>
                </a:cubicBezTo>
                <a:close/>
                <a:moveTo>
                  <a:pt x="136" y="253"/>
                </a:moveTo>
                <a:cubicBezTo>
                  <a:pt x="95" y="253"/>
                  <a:pt x="58" y="232"/>
                  <a:pt x="38" y="199"/>
                </a:cubicBezTo>
                <a:cubicBezTo>
                  <a:pt x="182" y="199"/>
                  <a:pt x="182" y="199"/>
                  <a:pt x="182" y="199"/>
                </a:cubicBezTo>
                <a:cubicBezTo>
                  <a:pt x="182" y="199"/>
                  <a:pt x="182" y="199"/>
                  <a:pt x="182" y="199"/>
                </a:cubicBezTo>
                <a:cubicBezTo>
                  <a:pt x="228" y="199"/>
                  <a:pt x="228" y="199"/>
                  <a:pt x="228" y="199"/>
                </a:cubicBezTo>
                <a:cubicBezTo>
                  <a:pt x="202" y="178"/>
                  <a:pt x="202" y="178"/>
                  <a:pt x="202" y="178"/>
                </a:cubicBezTo>
                <a:cubicBezTo>
                  <a:pt x="202" y="178"/>
                  <a:pt x="191" y="182"/>
                  <a:pt x="179" y="182"/>
                </a:cubicBezTo>
                <a:cubicBezTo>
                  <a:pt x="155" y="182"/>
                  <a:pt x="155" y="182"/>
                  <a:pt x="155" y="182"/>
                </a:cubicBezTo>
                <a:cubicBezTo>
                  <a:pt x="155" y="182"/>
                  <a:pt x="155" y="182"/>
                  <a:pt x="155" y="182"/>
                </a:cubicBezTo>
                <a:cubicBezTo>
                  <a:pt x="149" y="182"/>
                  <a:pt x="147" y="181"/>
                  <a:pt x="144" y="175"/>
                </a:cubicBezTo>
                <a:cubicBezTo>
                  <a:pt x="80" y="34"/>
                  <a:pt x="80" y="34"/>
                  <a:pt x="80" y="34"/>
                </a:cubicBezTo>
                <a:cubicBezTo>
                  <a:pt x="97" y="25"/>
                  <a:pt x="116" y="20"/>
                  <a:pt x="136" y="20"/>
                </a:cubicBezTo>
                <a:cubicBezTo>
                  <a:pt x="200" y="20"/>
                  <a:pt x="252" y="72"/>
                  <a:pt x="252" y="137"/>
                </a:cubicBezTo>
                <a:cubicBezTo>
                  <a:pt x="252" y="201"/>
                  <a:pt x="200" y="253"/>
                  <a:pt x="136" y="253"/>
                </a:cubicBezTo>
                <a:close/>
              </a:path>
            </a:pathLst>
          </a:custGeom>
          <a:solidFill>
            <a:srgbClr val="006EB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r>
              <a:rPr lang="nn-no"/>
              <a:t> </a:t>
            </a:r>
          </a:p>
        </p:txBody>
      </p:sp>
    </p:spTree>
    <p:extLst>
      <p:ext uri="{BB962C8B-B14F-4D97-AF65-F5344CB8AC3E}">
        <p14:creationId xmlns:p14="http://schemas.microsoft.com/office/powerpoint/2010/main" val="8973646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two images">
    <p:spTree>
      <p:nvGrpSpPr>
        <p:cNvPr id="1" name=""/>
        <p:cNvGrpSpPr/>
        <p:nvPr/>
      </p:nvGrpSpPr>
      <p:grpSpPr>
        <a:xfrm>
          <a:off x="0" y="0"/>
          <a:ext cx="0" cy="0"/>
          <a:chOff x="0" y="0"/>
          <a:chExt cx="0" cy="0"/>
        </a:xfrm>
      </p:grpSpPr>
      <p:sp>
        <p:nvSpPr>
          <p:cNvPr id="12" name="Background"/>
          <p:cNvSpPr/>
          <p:nvPr userDrawn="1"/>
        </p:nvSpPr>
        <p:spPr>
          <a:xfrm>
            <a:off x="0" y="0"/>
            <a:ext cx="121896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ctr"/>
          <a:lstStyle/>
          <a:p>
            <a:pPr algn="ctr" rtl="0"/>
            <a:endParaRPr lang="sv-SE" dirty="0" err="1"/>
          </a:p>
        </p:txBody>
      </p:sp>
      <p:sp>
        <p:nvSpPr>
          <p:cNvPr id="3" name="Date Placeholder 2" hidden="1"/>
          <p:cNvSpPr>
            <a:spLocks noGrp="1"/>
          </p:cNvSpPr>
          <p:nvPr>
            <p:ph type="dt" sz="half" idx="10"/>
          </p:nvPr>
        </p:nvSpPr>
        <p:spPr>
          <a:xfrm>
            <a:off x="0" y="6912000"/>
            <a:ext cx="0" cy="0"/>
          </a:xfrm>
        </p:spPr>
        <p:txBody>
          <a:bodyPr rtlCol="0"/>
          <a:lstStyle>
            <a:lvl1pPr>
              <a:defRPr sz="100">
                <a:noFill/>
              </a:defRPr>
            </a:lvl1pPr>
          </a:lstStyle>
          <a:p>
            <a:pPr rtl="0"/>
            <a:endParaRPr lang="sv-SE" dirty="0"/>
          </a:p>
        </p:txBody>
      </p:sp>
      <p:sp>
        <p:nvSpPr>
          <p:cNvPr id="4" name="FLD_Footer" hidden="1"/>
          <p:cNvSpPr>
            <a:spLocks noGrp="1"/>
          </p:cNvSpPr>
          <p:nvPr>
            <p:ph type="ftr" sz="quarter" idx="11"/>
          </p:nvPr>
        </p:nvSpPr>
        <p:spPr>
          <a:xfrm>
            <a:off x="0" y="6912000"/>
            <a:ext cx="0" cy="0"/>
          </a:xfrm>
        </p:spPr>
        <p:txBody>
          <a:bodyPr rtlCol="0"/>
          <a:lstStyle>
            <a:lvl1pPr>
              <a:defRPr sz="100">
                <a:noFill/>
              </a:defRPr>
            </a:lvl1pPr>
          </a:lstStyle>
          <a:p>
            <a:pPr rtl="0"/>
            <a:endParaRPr lang="sv-SE" dirty="0"/>
          </a:p>
        </p:txBody>
      </p:sp>
      <p:sp>
        <p:nvSpPr>
          <p:cNvPr id="5" name="Slide Number Placeholder 4" hidden="1"/>
          <p:cNvSpPr>
            <a:spLocks noGrp="1"/>
          </p:cNvSpPr>
          <p:nvPr>
            <p:ph type="sldNum" sz="quarter" idx="12"/>
          </p:nvPr>
        </p:nvSpPr>
        <p:spPr>
          <a:xfrm>
            <a:off x="0" y="6912000"/>
            <a:ext cx="0" cy="0"/>
          </a:xfrm>
        </p:spPr>
        <p:txBody>
          <a:bodyPr rtlCol="0"/>
          <a:lstStyle>
            <a:lvl1pPr>
              <a:defRPr sz="100">
                <a:noFill/>
              </a:defRPr>
            </a:lvl1pPr>
          </a:lstStyle>
          <a:p>
            <a:pPr rtl="0"/>
            <a:fld id="{45D37B1E-C366-494F-A587-962AD9AABC83}" type="slidenum">
              <a:rPr lang="sv-SE" smtClean="0"/>
              <a:pPr/>
              <a:t>‹#›</a:t>
            </a:fld>
            <a:endParaRPr lang="sv-SE" dirty="0"/>
          </a:p>
        </p:txBody>
      </p:sp>
      <p:sp>
        <p:nvSpPr>
          <p:cNvPr id="8" name="Picture Placeholder 1"/>
          <p:cNvSpPr>
            <a:spLocks noGrp="1"/>
          </p:cNvSpPr>
          <p:nvPr>
            <p:ph type="pic" sz="quarter" idx="13" hasCustomPrompt="1"/>
          </p:nvPr>
        </p:nvSpPr>
        <p:spPr>
          <a:xfrm>
            <a:off x="-1" y="0"/>
            <a:ext cx="6094413" cy="6858000"/>
          </a:xfrm>
          <a:solidFill>
            <a:schemeClr val="bg1">
              <a:lumMod val="85000"/>
            </a:schemeClr>
          </a:solidFill>
        </p:spPr>
        <p:txBody>
          <a:bodyPr tIns="1188000" rtlCol="0" anchor="ctr" anchorCtr="0"/>
          <a:lstStyle>
            <a:lvl1pPr marL="0" marR="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lvl1pPr>
          </a:lstStyle>
          <a:p>
            <a:pPr rtl="0"/>
            <a:r>
              <a:rPr lang="nn-no"/>
              <a:t>Click here, and insert picture via Images-button in the ribbon</a:t>
            </a:r>
            <a:endParaRPr lang="sv-SE"/>
          </a:p>
        </p:txBody>
      </p:sp>
      <p:sp>
        <p:nvSpPr>
          <p:cNvPr id="9" name="Picture Placeholder 2"/>
          <p:cNvSpPr>
            <a:spLocks noGrp="1"/>
          </p:cNvSpPr>
          <p:nvPr>
            <p:ph type="pic" sz="quarter" idx="14" hasCustomPrompt="1"/>
          </p:nvPr>
        </p:nvSpPr>
        <p:spPr>
          <a:xfrm>
            <a:off x="6094800" y="0"/>
            <a:ext cx="6094413" cy="6858000"/>
          </a:xfrm>
          <a:solidFill>
            <a:schemeClr val="bg1">
              <a:lumMod val="75000"/>
            </a:schemeClr>
          </a:solidFill>
        </p:spPr>
        <p:txBody>
          <a:bodyPr tIns="1188000" rtlCol="0" anchor="ctr" anchorCtr="0"/>
          <a:lstStyle>
            <a:lvl1pPr marL="0" marR="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lvl1pPr>
          </a:lstStyle>
          <a:p>
            <a:pPr rtl="0"/>
            <a:r>
              <a:rPr lang="nn-no"/>
              <a:t>Click here, and insert picture via Images-button in the ribbon</a:t>
            </a:r>
            <a:endParaRPr lang="sv-SE"/>
          </a:p>
        </p:txBody>
      </p:sp>
      <p:sp>
        <p:nvSpPr>
          <p:cNvPr id="7" name="Title 6"/>
          <p:cNvSpPr>
            <a:spLocks noGrp="1"/>
          </p:cNvSpPr>
          <p:nvPr>
            <p:ph type="title" hasCustomPrompt="1"/>
          </p:nvPr>
        </p:nvSpPr>
        <p:spPr>
          <a:xfrm>
            <a:off x="656568" y="391028"/>
            <a:ext cx="5278565" cy="1285875"/>
          </a:xfrm>
        </p:spPr>
        <p:txBody>
          <a:bodyPr rtlCol="0"/>
          <a:lstStyle>
            <a:lvl1pPr>
              <a:defRPr>
                <a:solidFill>
                  <a:schemeClr val="bg1"/>
                </a:solidFill>
              </a:defRPr>
            </a:lvl1pPr>
          </a:lstStyle>
          <a:p>
            <a:pPr rtl="0"/>
            <a:r>
              <a:rPr lang="nn-no"/>
              <a:t>Click to add title in max 2 lines</a:t>
            </a:r>
            <a:endParaRPr lang="sv-SE"/>
          </a:p>
        </p:txBody>
      </p:sp>
    </p:spTree>
    <p:extLst>
      <p:ext uri="{BB962C8B-B14F-4D97-AF65-F5344CB8AC3E}">
        <p14:creationId xmlns:p14="http://schemas.microsoft.com/office/powerpoint/2010/main" val="12349832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content and image">
    <p:spTree>
      <p:nvGrpSpPr>
        <p:cNvPr id="1" name=""/>
        <p:cNvGrpSpPr/>
        <p:nvPr/>
      </p:nvGrpSpPr>
      <p:grpSpPr>
        <a:xfrm>
          <a:off x="0" y="0"/>
          <a:ext cx="0" cy="0"/>
          <a:chOff x="0" y="0"/>
          <a:chExt cx="0" cy="0"/>
        </a:xfrm>
      </p:grpSpPr>
      <p:sp>
        <p:nvSpPr>
          <p:cNvPr id="14" name="Background"/>
          <p:cNvSpPr/>
          <p:nvPr userDrawn="1"/>
        </p:nvSpPr>
        <p:spPr>
          <a:xfrm>
            <a:off x="0" y="0"/>
            <a:ext cx="12189600" cy="6858000"/>
          </a:xfrm>
          <a:prstGeom prst="rect">
            <a:avLst/>
          </a:prstGeom>
          <a:solidFill>
            <a:srgbClr val="006EB6"/>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ctr"/>
          <a:lstStyle/>
          <a:p>
            <a:pPr algn="ctr" rtl="0"/>
            <a:endParaRPr lang="sv-SE" dirty="0" err="1"/>
          </a:p>
        </p:txBody>
      </p:sp>
      <p:sp>
        <p:nvSpPr>
          <p:cNvPr id="10" name="Content Placeholder 2"/>
          <p:cNvSpPr>
            <a:spLocks noGrp="1"/>
          </p:cNvSpPr>
          <p:nvPr>
            <p:ph sz="quarter" idx="15" hasCustomPrompt="1"/>
          </p:nvPr>
        </p:nvSpPr>
        <p:spPr>
          <a:xfrm>
            <a:off x="693737" y="1920240"/>
            <a:ext cx="4698964" cy="4029710"/>
          </a:xfrm>
        </p:spPr>
        <p:txBody>
          <a:bodyPr rtlCol="0"/>
          <a:lstStyle>
            <a:lvl1pPr>
              <a:lnSpc>
                <a:spcPct val="95000"/>
              </a:lnSpc>
              <a:defRPr sz="1800">
                <a:solidFill>
                  <a:srgbClr val="ADCFF1"/>
                </a:solidFill>
              </a:defRPr>
            </a:lvl1pPr>
            <a:lvl2pPr>
              <a:lnSpc>
                <a:spcPct val="95000"/>
              </a:lnSpc>
              <a:defRPr sz="1800">
                <a:solidFill>
                  <a:srgbClr val="ADCFF1"/>
                </a:solidFill>
              </a:defRPr>
            </a:lvl2pPr>
            <a:lvl3pPr>
              <a:lnSpc>
                <a:spcPct val="95000"/>
              </a:lnSpc>
              <a:defRPr sz="1800">
                <a:solidFill>
                  <a:srgbClr val="ADCFF1"/>
                </a:solidFill>
              </a:defRPr>
            </a:lvl3pPr>
            <a:lvl4pPr>
              <a:lnSpc>
                <a:spcPct val="95000"/>
              </a:lnSpc>
              <a:defRPr sz="1800">
                <a:solidFill>
                  <a:srgbClr val="ADCFF1"/>
                </a:solidFill>
              </a:defRPr>
            </a:lvl4pPr>
            <a:lvl5pPr>
              <a:lnSpc>
                <a:spcPct val="95000"/>
              </a:lnSpc>
              <a:defRPr sz="1800">
                <a:solidFill>
                  <a:srgbClr val="ADCFF1"/>
                </a:solidFill>
              </a:defRPr>
            </a:lvl5pPr>
            <a:lvl6pPr>
              <a:lnSpc>
                <a:spcPct val="95000"/>
              </a:lnSpc>
              <a:defRPr sz="1800">
                <a:solidFill>
                  <a:srgbClr val="ADCFF1"/>
                </a:solidFill>
              </a:defRPr>
            </a:lvl6pPr>
            <a:lvl7pPr>
              <a:lnSpc>
                <a:spcPct val="95000"/>
              </a:lnSpc>
              <a:defRPr sz="1800">
                <a:solidFill>
                  <a:srgbClr val="ADCFF1"/>
                </a:solidFill>
              </a:defRPr>
            </a:lvl7pPr>
            <a:lvl8pPr>
              <a:lnSpc>
                <a:spcPct val="95000"/>
              </a:lnSpc>
              <a:defRPr sz="1800">
                <a:solidFill>
                  <a:srgbClr val="ADCFF1"/>
                </a:solidFill>
              </a:defRPr>
            </a:lvl8pPr>
            <a:lvl9pPr>
              <a:lnSpc>
                <a:spcPct val="95000"/>
              </a:lnSpc>
              <a:defRPr sz="1800">
                <a:solidFill>
                  <a:srgbClr val="ADCFF1"/>
                </a:solidFill>
              </a:defRPr>
            </a:lvl9pPr>
          </a:lstStyle>
          <a:p>
            <a:pPr lvl="0" rtl="0"/>
            <a:r>
              <a:rPr lang="nn-no"/>
              <a:t>Click to add chart</a:t>
            </a:r>
            <a:endParaRPr lang="sv-SE"/>
          </a:p>
          <a:p>
            <a:pPr lvl="1" rtl="0"/>
            <a:r>
              <a:rPr lang="nn-no"/>
              <a:t>Second level</a:t>
            </a:r>
            <a:endParaRPr lang="sv-SE"/>
          </a:p>
          <a:p>
            <a:pPr lvl="2" rtl="0"/>
            <a:r>
              <a:rPr lang="nn-no"/>
              <a:t>Third level</a:t>
            </a:r>
            <a:endParaRPr lang="sv-SE"/>
          </a:p>
          <a:p>
            <a:pPr lvl="3" rtl="0"/>
            <a:r>
              <a:rPr lang="nn-no"/>
              <a:t>Fourth level</a:t>
            </a:r>
            <a:endParaRPr lang="sv-SE"/>
          </a:p>
          <a:p>
            <a:pPr lvl="4" rtl="0"/>
            <a:r>
              <a:rPr lang="nn-no"/>
              <a:t>Fifth level</a:t>
            </a:r>
            <a:endParaRPr lang="sv-SE"/>
          </a:p>
        </p:txBody>
      </p:sp>
      <p:sp>
        <p:nvSpPr>
          <p:cNvPr id="9" name="Picture Placeholder 3"/>
          <p:cNvSpPr>
            <a:spLocks noGrp="1"/>
          </p:cNvSpPr>
          <p:nvPr>
            <p:ph type="pic" sz="quarter" idx="14" hasCustomPrompt="1"/>
          </p:nvPr>
        </p:nvSpPr>
        <p:spPr>
          <a:xfrm>
            <a:off x="6094800" y="0"/>
            <a:ext cx="6094413" cy="6858000"/>
          </a:xfrm>
          <a:solidFill>
            <a:schemeClr val="bg1">
              <a:lumMod val="75000"/>
            </a:schemeClr>
          </a:solidFill>
        </p:spPr>
        <p:txBody>
          <a:bodyPr tIns="1188000" rtlCol="0" anchor="ctr" anchorCtr="0"/>
          <a:lstStyle>
            <a:lvl1pPr marL="0" marR="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lvl1pPr>
          </a:lstStyle>
          <a:p>
            <a:pPr rtl="0"/>
            <a:r>
              <a:rPr lang="nn-no"/>
              <a:t>Click here, and insert picture via Images-button in the ribbon</a:t>
            </a:r>
            <a:endParaRPr lang="sv-SE"/>
          </a:p>
        </p:txBody>
      </p:sp>
      <p:sp>
        <p:nvSpPr>
          <p:cNvPr id="3" name="Date Placeholder 2" hidden="1"/>
          <p:cNvSpPr>
            <a:spLocks noGrp="1"/>
          </p:cNvSpPr>
          <p:nvPr>
            <p:ph type="dt" sz="half" idx="10"/>
          </p:nvPr>
        </p:nvSpPr>
        <p:spPr>
          <a:xfrm>
            <a:off x="0" y="6912000"/>
            <a:ext cx="0" cy="0"/>
          </a:xfrm>
        </p:spPr>
        <p:txBody>
          <a:bodyPr rtlCol="0"/>
          <a:lstStyle>
            <a:lvl1pPr>
              <a:defRPr sz="100">
                <a:noFill/>
              </a:defRPr>
            </a:lvl1pPr>
          </a:lstStyle>
          <a:p>
            <a:pPr rtl="0"/>
            <a:endParaRPr lang="sv-SE" dirty="0"/>
          </a:p>
        </p:txBody>
      </p:sp>
      <p:sp>
        <p:nvSpPr>
          <p:cNvPr id="4" name="FLD_Footer" hidden="1"/>
          <p:cNvSpPr>
            <a:spLocks noGrp="1"/>
          </p:cNvSpPr>
          <p:nvPr>
            <p:ph type="ftr" sz="quarter" idx="11"/>
          </p:nvPr>
        </p:nvSpPr>
        <p:spPr>
          <a:xfrm>
            <a:off x="0" y="6912000"/>
            <a:ext cx="0" cy="0"/>
          </a:xfrm>
        </p:spPr>
        <p:txBody>
          <a:bodyPr rtlCol="0"/>
          <a:lstStyle>
            <a:lvl1pPr>
              <a:defRPr sz="100">
                <a:noFill/>
              </a:defRPr>
            </a:lvl1pPr>
          </a:lstStyle>
          <a:p>
            <a:pPr rtl="0"/>
            <a:endParaRPr lang="sv-SE" dirty="0"/>
          </a:p>
        </p:txBody>
      </p:sp>
      <p:sp>
        <p:nvSpPr>
          <p:cNvPr id="5" name="Slide Number Placeholder 4" hidden="1"/>
          <p:cNvSpPr>
            <a:spLocks noGrp="1"/>
          </p:cNvSpPr>
          <p:nvPr>
            <p:ph type="sldNum" sz="quarter" idx="12"/>
          </p:nvPr>
        </p:nvSpPr>
        <p:spPr>
          <a:xfrm>
            <a:off x="0" y="6912000"/>
            <a:ext cx="0" cy="0"/>
          </a:xfrm>
        </p:spPr>
        <p:txBody>
          <a:bodyPr rtlCol="0"/>
          <a:lstStyle>
            <a:lvl1pPr>
              <a:defRPr sz="100">
                <a:noFill/>
              </a:defRPr>
            </a:lvl1pPr>
          </a:lstStyle>
          <a:p>
            <a:pPr rtl="0"/>
            <a:fld id="{45D37B1E-C366-494F-A587-962AD9AABC83}" type="slidenum">
              <a:rPr lang="sv-SE" smtClean="0"/>
              <a:pPr/>
              <a:t>‹#›</a:t>
            </a:fld>
            <a:endParaRPr lang="sv-SE" dirty="0"/>
          </a:p>
        </p:txBody>
      </p:sp>
      <p:sp>
        <p:nvSpPr>
          <p:cNvPr id="6" name="Title 5"/>
          <p:cNvSpPr>
            <a:spLocks noGrp="1"/>
          </p:cNvSpPr>
          <p:nvPr>
            <p:ph type="title" hasCustomPrompt="1"/>
          </p:nvPr>
        </p:nvSpPr>
        <p:spPr>
          <a:xfrm>
            <a:off x="656568" y="391028"/>
            <a:ext cx="4736133" cy="1285875"/>
          </a:xfrm>
        </p:spPr>
        <p:txBody>
          <a:bodyPr rtlCol="0"/>
          <a:lstStyle>
            <a:lvl1pPr>
              <a:defRPr>
                <a:solidFill>
                  <a:srgbClr val="ADCFF1"/>
                </a:solidFill>
              </a:defRPr>
            </a:lvl1pPr>
          </a:lstStyle>
          <a:p>
            <a:pPr rtl="0"/>
            <a:r>
              <a:rPr lang="nn-no"/>
              <a:t>Click to add title in max 2 lines</a:t>
            </a:r>
            <a:endParaRPr lang="sv-SE"/>
          </a:p>
        </p:txBody>
      </p:sp>
    </p:spTree>
    <p:extLst>
      <p:ext uri="{BB962C8B-B14F-4D97-AF65-F5344CB8AC3E}">
        <p14:creationId xmlns:p14="http://schemas.microsoft.com/office/powerpoint/2010/main" val="9186491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ext and image I">
    <p:spTree>
      <p:nvGrpSpPr>
        <p:cNvPr id="1" name=""/>
        <p:cNvGrpSpPr/>
        <p:nvPr/>
      </p:nvGrpSpPr>
      <p:grpSpPr>
        <a:xfrm>
          <a:off x="0" y="0"/>
          <a:ext cx="0" cy="0"/>
          <a:chOff x="0" y="0"/>
          <a:chExt cx="0" cy="0"/>
        </a:xfrm>
      </p:grpSpPr>
      <p:sp>
        <p:nvSpPr>
          <p:cNvPr id="6" name="Title 1"/>
          <p:cNvSpPr>
            <a:spLocks noGrp="1"/>
          </p:cNvSpPr>
          <p:nvPr>
            <p:ph type="title" hasCustomPrompt="1"/>
          </p:nvPr>
        </p:nvSpPr>
        <p:spPr>
          <a:xfrm>
            <a:off x="656568" y="391028"/>
            <a:ext cx="5086955" cy="1285875"/>
          </a:xfrm>
        </p:spPr>
        <p:txBody>
          <a:bodyPr rtlCol="0"/>
          <a:lstStyle>
            <a:lvl1pPr>
              <a:defRPr baseline="0">
                <a:solidFill>
                  <a:srgbClr val="006EB6"/>
                </a:solidFill>
              </a:defRPr>
            </a:lvl1pPr>
          </a:lstStyle>
          <a:p>
            <a:pPr rtl="0"/>
            <a:r>
              <a:rPr lang="nn-no"/>
              <a:t>Click to add title in max 2 lines</a:t>
            </a:r>
            <a:endParaRPr lang="sv-SE"/>
          </a:p>
        </p:txBody>
      </p:sp>
      <p:sp>
        <p:nvSpPr>
          <p:cNvPr id="10" name="Text Placeholder 2"/>
          <p:cNvSpPr>
            <a:spLocks noGrp="1"/>
          </p:cNvSpPr>
          <p:nvPr>
            <p:ph type="body" sz="quarter" idx="15" hasCustomPrompt="1"/>
          </p:nvPr>
        </p:nvSpPr>
        <p:spPr>
          <a:xfrm>
            <a:off x="693738" y="2417762"/>
            <a:ext cx="5050653" cy="3532187"/>
          </a:xfrm>
        </p:spPr>
        <p:txBody>
          <a:bodyPr rtlCol="0"/>
          <a:lstStyle/>
          <a:p>
            <a:pPr lvl="0" rtl="0"/>
            <a:r>
              <a:rPr lang="nn-no"/>
              <a:t>Click to add text</a:t>
            </a:r>
            <a:endParaRPr lang="sv-SE"/>
          </a:p>
          <a:p>
            <a:pPr lvl="1" rtl="0"/>
            <a:r>
              <a:rPr lang="nn-no"/>
              <a:t>Second level</a:t>
            </a:r>
            <a:endParaRPr lang="sv-SE"/>
          </a:p>
          <a:p>
            <a:pPr lvl="2" rtl="0"/>
            <a:r>
              <a:rPr lang="nn-no"/>
              <a:t>Third level</a:t>
            </a:r>
            <a:endParaRPr lang="sv-SE"/>
          </a:p>
          <a:p>
            <a:pPr lvl="3" rtl="0"/>
            <a:r>
              <a:rPr lang="nn-no"/>
              <a:t>Fourth level</a:t>
            </a:r>
            <a:endParaRPr lang="sv-SE"/>
          </a:p>
          <a:p>
            <a:pPr lvl="4" rtl="0"/>
            <a:r>
              <a:rPr lang="nn-no"/>
              <a:t>Fifth level</a:t>
            </a:r>
            <a:endParaRPr lang="sv-SE"/>
          </a:p>
        </p:txBody>
      </p:sp>
      <p:sp>
        <p:nvSpPr>
          <p:cNvPr id="9" name="Picture Placeholder 3"/>
          <p:cNvSpPr>
            <a:spLocks noGrp="1"/>
          </p:cNvSpPr>
          <p:nvPr>
            <p:ph type="pic" sz="quarter" idx="14" hasCustomPrompt="1"/>
          </p:nvPr>
        </p:nvSpPr>
        <p:spPr>
          <a:xfrm>
            <a:off x="6094800" y="0"/>
            <a:ext cx="6094413" cy="6858000"/>
          </a:xfrm>
          <a:solidFill>
            <a:schemeClr val="bg1">
              <a:lumMod val="85000"/>
            </a:schemeClr>
          </a:solidFill>
        </p:spPr>
        <p:txBody>
          <a:bodyPr tIns="1188000" rtlCol="0" anchor="ctr" anchorCtr="0"/>
          <a:lstStyle>
            <a:lvl1pPr marL="0" marR="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lvl1pPr>
          </a:lstStyle>
          <a:p>
            <a:pPr rtl="0"/>
            <a:r>
              <a:rPr lang="nn-no"/>
              <a:t>Click here, and insert picture via Images-button in the ribbon</a:t>
            </a:r>
            <a:endParaRPr lang="sv-SE"/>
          </a:p>
        </p:txBody>
      </p:sp>
      <p:sp>
        <p:nvSpPr>
          <p:cNvPr id="2" name="Date Placeholder 1" hidden="1"/>
          <p:cNvSpPr>
            <a:spLocks noGrp="1"/>
          </p:cNvSpPr>
          <p:nvPr>
            <p:ph type="dt" sz="half" idx="16"/>
          </p:nvPr>
        </p:nvSpPr>
        <p:spPr>
          <a:xfrm>
            <a:off x="0" y="6912000"/>
            <a:ext cx="0" cy="0"/>
          </a:xfrm>
        </p:spPr>
        <p:txBody>
          <a:bodyPr rtlCol="0"/>
          <a:lstStyle>
            <a:lvl1pPr>
              <a:defRPr sz="100">
                <a:noFill/>
              </a:defRPr>
            </a:lvl1pPr>
          </a:lstStyle>
          <a:p>
            <a:pPr rtl="0"/>
            <a:endParaRPr lang="sv-SE" dirty="0"/>
          </a:p>
        </p:txBody>
      </p:sp>
      <p:sp>
        <p:nvSpPr>
          <p:cNvPr id="7" name="FLD_Footer"/>
          <p:cNvSpPr>
            <a:spLocks noGrp="1"/>
          </p:cNvSpPr>
          <p:nvPr>
            <p:ph type="ftr" sz="quarter" idx="17"/>
          </p:nvPr>
        </p:nvSpPr>
        <p:spPr/>
        <p:txBody>
          <a:bodyPr rtlCol="0"/>
          <a:lstStyle/>
          <a:p>
            <a:pPr rtl="0"/>
            <a:endParaRPr lang="sv-SE" dirty="0"/>
          </a:p>
        </p:txBody>
      </p:sp>
      <p:sp>
        <p:nvSpPr>
          <p:cNvPr id="8" name="Slide Number Placeholder 7"/>
          <p:cNvSpPr>
            <a:spLocks noGrp="1"/>
          </p:cNvSpPr>
          <p:nvPr>
            <p:ph type="sldNum" sz="quarter" idx="18"/>
          </p:nvPr>
        </p:nvSpPr>
        <p:spPr/>
        <p:txBody>
          <a:bodyPr rtlCol="0"/>
          <a:lstStyle/>
          <a:p>
            <a:pPr rtl="0"/>
            <a:fld id="{45D37B1E-C366-494F-A587-962AD9AABC83}" type="slidenum">
              <a:rPr lang="sv-SE"/>
              <a:pPr/>
              <a:t>‹#›</a:t>
            </a:fld>
            <a:endParaRPr lang="sv-SE" dirty="0"/>
          </a:p>
        </p:txBody>
      </p:sp>
    </p:spTree>
    <p:extLst>
      <p:ext uri="{BB962C8B-B14F-4D97-AF65-F5344CB8AC3E}">
        <p14:creationId xmlns:p14="http://schemas.microsoft.com/office/powerpoint/2010/main" val="31761051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xt and image II">
    <p:spTree>
      <p:nvGrpSpPr>
        <p:cNvPr id="1" name=""/>
        <p:cNvGrpSpPr/>
        <p:nvPr/>
      </p:nvGrpSpPr>
      <p:grpSpPr>
        <a:xfrm>
          <a:off x="0" y="0"/>
          <a:ext cx="0" cy="0"/>
          <a:chOff x="0" y="0"/>
          <a:chExt cx="0" cy="0"/>
        </a:xfrm>
      </p:grpSpPr>
      <p:sp>
        <p:nvSpPr>
          <p:cNvPr id="6" name="Title 1"/>
          <p:cNvSpPr>
            <a:spLocks noGrp="1"/>
          </p:cNvSpPr>
          <p:nvPr>
            <p:ph type="title" hasCustomPrompt="1"/>
          </p:nvPr>
        </p:nvSpPr>
        <p:spPr>
          <a:xfrm>
            <a:off x="656568" y="391028"/>
            <a:ext cx="7795777" cy="1285875"/>
          </a:xfrm>
        </p:spPr>
        <p:txBody>
          <a:bodyPr rtlCol="0"/>
          <a:lstStyle>
            <a:lvl1pPr>
              <a:defRPr baseline="0">
                <a:solidFill>
                  <a:srgbClr val="006EB6"/>
                </a:solidFill>
              </a:defRPr>
            </a:lvl1pPr>
          </a:lstStyle>
          <a:p>
            <a:pPr rtl="0"/>
            <a:r>
              <a:rPr lang="nn-no"/>
              <a:t>Click to add title in max 2 lines</a:t>
            </a:r>
            <a:endParaRPr lang="sv-SE"/>
          </a:p>
        </p:txBody>
      </p:sp>
      <p:sp>
        <p:nvSpPr>
          <p:cNvPr id="10" name="Text Placeholder 2"/>
          <p:cNvSpPr>
            <a:spLocks noGrp="1"/>
          </p:cNvSpPr>
          <p:nvPr>
            <p:ph type="body" sz="quarter" idx="15" hasCustomPrompt="1"/>
          </p:nvPr>
        </p:nvSpPr>
        <p:spPr>
          <a:xfrm>
            <a:off x="693738" y="2417762"/>
            <a:ext cx="7740144" cy="3532187"/>
          </a:xfrm>
        </p:spPr>
        <p:txBody>
          <a:bodyPr rtlCol="0"/>
          <a:lstStyle/>
          <a:p>
            <a:pPr lvl="0" rtl="0"/>
            <a:r>
              <a:rPr lang="nn-no"/>
              <a:t>Click to add text</a:t>
            </a:r>
            <a:endParaRPr lang="sv-SE"/>
          </a:p>
          <a:p>
            <a:pPr lvl="1" rtl="0"/>
            <a:r>
              <a:rPr lang="nn-no"/>
              <a:t>Second level</a:t>
            </a:r>
            <a:endParaRPr lang="sv-SE"/>
          </a:p>
          <a:p>
            <a:pPr lvl="2" rtl="0"/>
            <a:r>
              <a:rPr lang="nn-no"/>
              <a:t>Third level</a:t>
            </a:r>
            <a:endParaRPr lang="sv-SE"/>
          </a:p>
          <a:p>
            <a:pPr lvl="3" rtl="0"/>
            <a:r>
              <a:rPr lang="nn-no"/>
              <a:t>Fourth level</a:t>
            </a:r>
            <a:endParaRPr lang="sv-SE"/>
          </a:p>
          <a:p>
            <a:pPr lvl="4" rtl="0"/>
            <a:r>
              <a:rPr lang="nn-no"/>
              <a:t>Fifth level</a:t>
            </a:r>
            <a:endParaRPr lang="sv-SE"/>
          </a:p>
        </p:txBody>
      </p:sp>
      <p:sp>
        <p:nvSpPr>
          <p:cNvPr id="9" name="Picture Placeholder 3"/>
          <p:cNvSpPr>
            <a:spLocks noGrp="1"/>
          </p:cNvSpPr>
          <p:nvPr>
            <p:ph type="pic" sz="quarter" idx="14" hasCustomPrompt="1"/>
          </p:nvPr>
        </p:nvSpPr>
        <p:spPr>
          <a:xfrm>
            <a:off x="8794750" y="0"/>
            <a:ext cx="3394463" cy="6858000"/>
          </a:xfrm>
          <a:solidFill>
            <a:schemeClr val="bg1">
              <a:lumMod val="85000"/>
            </a:schemeClr>
          </a:solidFill>
        </p:spPr>
        <p:txBody>
          <a:bodyPr tIns="1440000" rtlCol="0" anchor="ctr" anchorCtr="0"/>
          <a:lstStyle>
            <a:lvl1pPr marL="0" marR="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lvl1pPr>
          </a:lstStyle>
          <a:p>
            <a:pPr rtl="0"/>
            <a:r>
              <a:rPr lang="nn-no"/>
              <a:t>Click here, and insert picture via Images-button in the ribbon</a:t>
            </a:r>
            <a:endParaRPr lang="sv-SE"/>
          </a:p>
        </p:txBody>
      </p:sp>
      <p:sp>
        <p:nvSpPr>
          <p:cNvPr id="2" name="Date Placeholder 1" hidden="1"/>
          <p:cNvSpPr>
            <a:spLocks noGrp="1"/>
          </p:cNvSpPr>
          <p:nvPr>
            <p:ph type="dt" sz="half" idx="16"/>
          </p:nvPr>
        </p:nvSpPr>
        <p:spPr>
          <a:xfrm>
            <a:off x="0" y="6912000"/>
            <a:ext cx="0" cy="0"/>
          </a:xfrm>
        </p:spPr>
        <p:txBody>
          <a:bodyPr rtlCol="0"/>
          <a:lstStyle>
            <a:lvl1pPr>
              <a:defRPr sz="100">
                <a:noFill/>
              </a:defRPr>
            </a:lvl1pPr>
          </a:lstStyle>
          <a:p>
            <a:pPr rtl="0"/>
            <a:endParaRPr lang="sv-SE" dirty="0"/>
          </a:p>
        </p:txBody>
      </p:sp>
      <p:sp>
        <p:nvSpPr>
          <p:cNvPr id="7" name="FLD_Footer"/>
          <p:cNvSpPr>
            <a:spLocks noGrp="1"/>
          </p:cNvSpPr>
          <p:nvPr>
            <p:ph type="ftr" sz="quarter" idx="17"/>
          </p:nvPr>
        </p:nvSpPr>
        <p:spPr/>
        <p:txBody>
          <a:bodyPr rtlCol="0"/>
          <a:lstStyle/>
          <a:p>
            <a:pPr rtl="0"/>
            <a:endParaRPr lang="sv-SE" dirty="0"/>
          </a:p>
        </p:txBody>
      </p:sp>
      <p:sp>
        <p:nvSpPr>
          <p:cNvPr id="8" name="Slide Number Placeholder 7"/>
          <p:cNvSpPr>
            <a:spLocks noGrp="1"/>
          </p:cNvSpPr>
          <p:nvPr>
            <p:ph type="sldNum" sz="quarter" idx="18"/>
          </p:nvPr>
        </p:nvSpPr>
        <p:spPr/>
        <p:txBody>
          <a:bodyPr rtlCol="0"/>
          <a:lstStyle/>
          <a:p>
            <a:pPr rtl="0"/>
            <a:fld id="{45D37B1E-C366-494F-A587-962AD9AABC83}" type="slidenum">
              <a:rPr lang="sv-SE"/>
              <a:pPr/>
              <a:t>‹#›</a:t>
            </a:fld>
            <a:endParaRPr lang="sv-SE" dirty="0"/>
          </a:p>
        </p:txBody>
      </p:sp>
    </p:spTree>
    <p:extLst>
      <p:ext uri="{BB962C8B-B14F-4D97-AF65-F5344CB8AC3E}">
        <p14:creationId xmlns:p14="http://schemas.microsoft.com/office/powerpoint/2010/main" val="4519809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xt and two images">
    <p:spTree>
      <p:nvGrpSpPr>
        <p:cNvPr id="1" name=""/>
        <p:cNvGrpSpPr/>
        <p:nvPr/>
      </p:nvGrpSpPr>
      <p:grpSpPr>
        <a:xfrm>
          <a:off x="0" y="0"/>
          <a:ext cx="0" cy="0"/>
          <a:chOff x="0" y="0"/>
          <a:chExt cx="0" cy="0"/>
        </a:xfrm>
      </p:grpSpPr>
      <p:sp>
        <p:nvSpPr>
          <p:cNvPr id="6" name="Title 1"/>
          <p:cNvSpPr>
            <a:spLocks noGrp="1"/>
          </p:cNvSpPr>
          <p:nvPr>
            <p:ph type="title" hasCustomPrompt="1"/>
          </p:nvPr>
        </p:nvSpPr>
        <p:spPr>
          <a:xfrm>
            <a:off x="656568" y="391028"/>
            <a:ext cx="5086955" cy="1285875"/>
          </a:xfrm>
        </p:spPr>
        <p:txBody>
          <a:bodyPr rtlCol="0"/>
          <a:lstStyle>
            <a:lvl1pPr>
              <a:defRPr baseline="0">
                <a:solidFill>
                  <a:srgbClr val="006EB6"/>
                </a:solidFill>
              </a:defRPr>
            </a:lvl1pPr>
          </a:lstStyle>
          <a:p>
            <a:pPr rtl="0"/>
            <a:r>
              <a:rPr lang="nn-no"/>
              <a:t>Click to add title in max 2 lines</a:t>
            </a:r>
            <a:endParaRPr lang="sv-SE"/>
          </a:p>
        </p:txBody>
      </p:sp>
      <p:sp>
        <p:nvSpPr>
          <p:cNvPr id="10" name="Text Placeholder 2"/>
          <p:cNvSpPr>
            <a:spLocks noGrp="1"/>
          </p:cNvSpPr>
          <p:nvPr>
            <p:ph type="body" sz="quarter" idx="15" hasCustomPrompt="1"/>
          </p:nvPr>
        </p:nvSpPr>
        <p:spPr>
          <a:xfrm>
            <a:off x="693738" y="2417762"/>
            <a:ext cx="5050653" cy="3532187"/>
          </a:xfrm>
        </p:spPr>
        <p:txBody>
          <a:bodyPr rtlCol="0"/>
          <a:lstStyle/>
          <a:p>
            <a:pPr lvl="0" rtl="0"/>
            <a:r>
              <a:rPr lang="nn-no"/>
              <a:t>Click to add text</a:t>
            </a:r>
            <a:endParaRPr lang="sv-SE"/>
          </a:p>
          <a:p>
            <a:pPr lvl="1" rtl="0"/>
            <a:r>
              <a:rPr lang="nn-no"/>
              <a:t>Second level</a:t>
            </a:r>
            <a:endParaRPr lang="sv-SE"/>
          </a:p>
          <a:p>
            <a:pPr lvl="2" rtl="0"/>
            <a:r>
              <a:rPr lang="nn-no"/>
              <a:t>Third level</a:t>
            </a:r>
            <a:endParaRPr lang="sv-SE"/>
          </a:p>
          <a:p>
            <a:pPr lvl="3" rtl="0"/>
            <a:r>
              <a:rPr lang="nn-no"/>
              <a:t>Fourth level</a:t>
            </a:r>
            <a:endParaRPr lang="sv-SE"/>
          </a:p>
          <a:p>
            <a:pPr lvl="4" rtl="0"/>
            <a:r>
              <a:rPr lang="nn-no"/>
              <a:t>Fifth level</a:t>
            </a:r>
            <a:endParaRPr lang="sv-SE"/>
          </a:p>
        </p:txBody>
      </p:sp>
      <p:sp>
        <p:nvSpPr>
          <p:cNvPr id="9" name="Picture Placeholder 3"/>
          <p:cNvSpPr>
            <a:spLocks noGrp="1"/>
          </p:cNvSpPr>
          <p:nvPr>
            <p:ph type="pic" sz="quarter" idx="14" hasCustomPrompt="1"/>
          </p:nvPr>
        </p:nvSpPr>
        <p:spPr>
          <a:xfrm>
            <a:off x="6094800" y="0"/>
            <a:ext cx="6094413" cy="3425825"/>
          </a:xfrm>
          <a:solidFill>
            <a:schemeClr val="bg1">
              <a:lumMod val="95000"/>
            </a:schemeClr>
          </a:solidFill>
        </p:spPr>
        <p:txBody>
          <a:bodyPr tIns="1188000" rtlCol="0" anchor="ctr" anchorCtr="0"/>
          <a:lstStyle>
            <a:lvl1pPr marL="0" marR="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lvl1pPr>
          </a:lstStyle>
          <a:p>
            <a:pPr rtl="0"/>
            <a:r>
              <a:rPr lang="nn-no"/>
              <a:t>Click here, and insert picture via Images-button in the ribbon</a:t>
            </a:r>
            <a:endParaRPr lang="sv-SE"/>
          </a:p>
        </p:txBody>
      </p:sp>
      <p:sp>
        <p:nvSpPr>
          <p:cNvPr id="11" name="Picture Placeholder 4"/>
          <p:cNvSpPr>
            <a:spLocks noGrp="1"/>
          </p:cNvSpPr>
          <p:nvPr>
            <p:ph type="pic" sz="quarter" idx="16" hasCustomPrompt="1"/>
          </p:nvPr>
        </p:nvSpPr>
        <p:spPr>
          <a:xfrm>
            <a:off x="6094800" y="3425824"/>
            <a:ext cx="6094413" cy="3432175"/>
          </a:xfrm>
          <a:solidFill>
            <a:schemeClr val="bg1">
              <a:lumMod val="85000"/>
            </a:schemeClr>
          </a:solidFill>
        </p:spPr>
        <p:txBody>
          <a:bodyPr tIns="1188000" rtlCol="0" anchor="ctr" anchorCtr="0"/>
          <a:lstStyle>
            <a:lvl1pPr marL="0" marR="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lvl1pPr>
          </a:lstStyle>
          <a:p>
            <a:pPr rtl="0"/>
            <a:r>
              <a:rPr lang="nn-no"/>
              <a:t>Click here, and insert picture via Images-button in the ribbon</a:t>
            </a:r>
            <a:endParaRPr lang="sv-SE"/>
          </a:p>
        </p:txBody>
      </p:sp>
      <p:sp>
        <p:nvSpPr>
          <p:cNvPr id="2" name="Date Placeholder 1" hidden="1"/>
          <p:cNvSpPr>
            <a:spLocks noGrp="1"/>
          </p:cNvSpPr>
          <p:nvPr>
            <p:ph type="dt" sz="half" idx="17"/>
          </p:nvPr>
        </p:nvSpPr>
        <p:spPr>
          <a:xfrm>
            <a:off x="0" y="6912000"/>
            <a:ext cx="0" cy="0"/>
          </a:xfrm>
        </p:spPr>
        <p:txBody>
          <a:bodyPr rtlCol="0"/>
          <a:lstStyle>
            <a:lvl1pPr>
              <a:defRPr sz="100">
                <a:solidFill>
                  <a:schemeClr val="bg1"/>
                </a:solidFill>
              </a:defRPr>
            </a:lvl1pPr>
          </a:lstStyle>
          <a:p>
            <a:pPr rtl="0"/>
            <a:endParaRPr lang="sv-SE" dirty="0"/>
          </a:p>
        </p:txBody>
      </p:sp>
      <p:sp>
        <p:nvSpPr>
          <p:cNvPr id="7" name="FLD_Footer"/>
          <p:cNvSpPr>
            <a:spLocks noGrp="1"/>
          </p:cNvSpPr>
          <p:nvPr>
            <p:ph type="ftr" sz="quarter" idx="18"/>
          </p:nvPr>
        </p:nvSpPr>
        <p:spPr/>
        <p:txBody>
          <a:bodyPr rtlCol="0"/>
          <a:lstStyle/>
          <a:p>
            <a:pPr rtl="0"/>
            <a:endParaRPr lang="sv-SE" dirty="0"/>
          </a:p>
        </p:txBody>
      </p:sp>
      <p:sp>
        <p:nvSpPr>
          <p:cNvPr id="8" name="Slide Number Placeholder 7"/>
          <p:cNvSpPr>
            <a:spLocks noGrp="1"/>
          </p:cNvSpPr>
          <p:nvPr>
            <p:ph type="sldNum" sz="quarter" idx="19"/>
          </p:nvPr>
        </p:nvSpPr>
        <p:spPr/>
        <p:txBody>
          <a:bodyPr rtlCol="0"/>
          <a:lstStyle/>
          <a:p>
            <a:pPr rtl="0"/>
            <a:fld id="{45D37B1E-C366-494F-A587-962AD9AABC83}" type="slidenum">
              <a:rPr lang="sv-SE"/>
              <a:pPr/>
              <a:t>‹#›</a:t>
            </a:fld>
            <a:endParaRPr lang="sv-SE" dirty="0"/>
          </a:p>
        </p:txBody>
      </p:sp>
    </p:spTree>
    <p:extLst>
      <p:ext uri="{BB962C8B-B14F-4D97-AF65-F5344CB8AC3E}">
        <p14:creationId xmlns:p14="http://schemas.microsoft.com/office/powerpoint/2010/main" val="4716784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ext and three images">
    <p:spTree>
      <p:nvGrpSpPr>
        <p:cNvPr id="1" name=""/>
        <p:cNvGrpSpPr/>
        <p:nvPr/>
      </p:nvGrpSpPr>
      <p:grpSpPr>
        <a:xfrm>
          <a:off x="0" y="0"/>
          <a:ext cx="0" cy="0"/>
          <a:chOff x="0" y="0"/>
          <a:chExt cx="0" cy="0"/>
        </a:xfrm>
      </p:grpSpPr>
      <p:sp>
        <p:nvSpPr>
          <p:cNvPr id="6" name="Title 1"/>
          <p:cNvSpPr>
            <a:spLocks noGrp="1"/>
          </p:cNvSpPr>
          <p:nvPr>
            <p:ph type="title" hasCustomPrompt="1"/>
          </p:nvPr>
        </p:nvSpPr>
        <p:spPr>
          <a:xfrm>
            <a:off x="656568" y="391028"/>
            <a:ext cx="5086955" cy="1285875"/>
          </a:xfrm>
        </p:spPr>
        <p:txBody>
          <a:bodyPr rtlCol="0"/>
          <a:lstStyle>
            <a:lvl1pPr>
              <a:defRPr baseline="0">
                <a:solidFill>
                  <a:srgbClr val="006EB6"/>
                </a:solidFill>
              </a:defRPr>
            </a:lvl1pPr>
          </a:lstStyle>
          <a:p>
            <a:pPr rtl="0"/>
            <a:r>
              <a:rPr lang="nn-no"/>
              <a:t>Click to add title in max 2 lines</a:t>
            </a:r>
            <a:endParaRPr lang="sv-SE"/>
          </a:p>
        </p:txBody>
      </p:sp>
      <p:sp>
        <p:nvSpPr>
          <p:cNvPr id="10" name="Text Placeholder 2"/>
          <p:cNvSpPr>
            <a:spLocks noGrp="1"/>
          </p:cNvSpPr>
          <p:nvPr>
            <p:ph type="body" sz="quarter" idx="15" hasCustomPrompt="1"/>
          </p:nvPr>
        </p:nvSpPr>
        <p:spPr>
          <a:xfrm>
            <a:off x="693738" y="2417762"/>
            <a:ext cx="5050653" cy="3532187"/>
          </a:xfrm>
        </p:spPr>
        <p:txBody>
          <a:bodyPr rtlCol="0"/>
          <a:lstStyle/>
          <a:p>
            <a:pPr lvl="0" rtl="0"/>
            <a:r>
              <a:rPr lang="nn-no"/>
              <a:t>Click to add text</a:t>
            </a:r>
            <a:endParaRPr lang="sv-SE"/>
          </a:p>
          <a:p>
            <a:pPr lvl="1" rtl="0"/>
            <a:r>
              <a:rPr lang="nn-no"/>
              <a:t>Second level</a:t>
            </a:r>
            <a:endParaRPr lang="sv-SE"/>
          </a:p>
          <a:p>
            <a:pPr lvl="2" rtl="0"/>
            <a:r>
              <a:rPr lang="nn-no"/>
              <a:t>Third level</a:t>
            </a:r>
            <a:endParaRPr lang="sv-SE"/>
          </a:p>
          <a:p>
            <a:pPr lvl="3" rtl="0"/>
            <a:r>
              <a:rPr lang="nn-no"/>
              <a:t>Fourth level</a:t>
            </a:r>
            <a:endParaRPr lang="sv-SE"/>
          </a:p>
          <a:p>
            <a:pPr lvl="4" rtl="0"/>
            <a:r>
              <a:rPr lang="nn-no"/>
              <a:t>Fifth level</a:t>
            </a:r>
            <a:endParaRPr lang="sv-SE"/>
          </a:p>
        </p:txBody>
      </p:sp>
      <p:sp>
        <p:nvSpPr>
          <p:cNvPr id="9" name="Picture Placeholder 3"/>
          <p:cNvSpPr>
            <a:spLocks noGrp="1"/>
          </p:cNvSpPr>
          <p:nvPr>
            <p:ph type="pic" sz="quarter" idx="14" hasCustomPrompt="1"/>
          </p:nvPr>
        </p:nvSpPr>
        <p:spPr>
          <a:xfrm>
            <a:off x="6094800" y="0"/>
            <a:ext cx="6094413" cy="3425825"/>
          </a:xfrm>
          <a:solidFill>
            <a:schemeClr val="bg1">
              <a:lumMod val="95000"/>
            </a:schemeClr>
          </a:solidFill>
        </p:spPr>
        <p:txBody>
          <a:bodyPr tIns="1188000" rtlCol="0" anchor="ctr" anchorCtr="0"/>
          <a:lstStyle>
            <a:lvl1pPr marL="0" marR="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lvl1pPr>
          </a:lstStyle>
          <a:p>
            <a:pPr rtl="0"/>
            <a:r>
              <a:rPr lang="nn-no"/>
              <a:t>Click here, and insert picture via Images-button in the ribbon</a:t>
            </a:r>
            <a:endParaRPr lang="sv-SE"/>
          </a:p>
        </p:txBody>
      </p:sp>
      <p:sp>
        <p:nvSpPr>
          <p:cNvPr id="11" name="Picture Placeholder 4"/>
          <p:cNvSpPr>
            <a:spLocks noGrp="1"/>
          </p:cNvSpPr>
          <p:nvPr>
            <p:ph type="pic" sz="quarter" idx="16" hasCustomPrompt="1"/>
          </p:nvPr>
        </p:nvSpPr>
        <p:spPr>
          <a:xfrm>
            <a:off x="6094801" y="3425823"/>
            <a:ext cx="2699950" cy="3434400"/>
          </a:xfrm>
          <a:solidFill>
            <a:schemeClr val="bg1">
              <a:lumMod val="85000"/>
            </a:schemeClr>
          </a:solidFill>
        </p:spPr>
        <p:txBody>
          <a:bodyPr tIns="1440000" rtlCol="0" anchor="ctr" anchorCtr="0"/>
          <a:lstStyle>
            <a:lvl1pPr marL="0" marR="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lvl1pPr>
          </a:lstStyle>
          <a:p>
            <a:pPr rtl="0"/>
            <a:r>
              <a:rPr lang="nn-no"/>
              <a:t>Click here, and insert picture via Images-button in the ribbon</a:t>
            </a:r>
            <a:endParaRPr lang="sv-SE"/>
          </a:p>
        </p:txBody>
      </p:sp>
      <p:sp>
        <p:nvSpPr>
          <p:cNvPr id="13" name="Picture Placeholder 5"/>
          <p:cNvSpPr>
            <a:spLocks noGrp="1"/>
          </p:cNvSpPr>
          <p:nvPr>
            <p:ph type="pic" sz="quarter" idx="17" hasCustomPrompt="1"/>
          </p:nvPr>
        </p:nvSpPr>
        <p:spPr>
          <a:xfrm>
            <a:off x="8794751" y="3425823"/>
            <a:ext cx="3394462" cy="3434400"/>
          </a:xfrm>
          <a:solidFill>
            <a:schemeClr val="bg1">
              <a:lumMod val="75000"/>
            </a:schemeClr>
          </a:solidFill>
        </p:spPr>
        <p:txBody>
          <a:bodyPr tIns="1440000" rtlCol="0" anchor="ctr" anchorCtr="0"/>
          <a:lstStyle>
            <a:lvl1pPr marL="0" marR="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lvl1pPr>
          </a:lstStyle>
          <a:p>
            <a:pPr rtl="0"/>
            <a:r>
              <a:rPr lang="nn-no"/>
              <a:t>Click here, and insert picture via Images-button in the ribbon</a:t>
            </a:r>
            <a:endParaRPr lang="sv-SE"/>
          </a:p>
        </p:txBody>
      </p:sp>
      <p:sp>
        <p:nvSpPr>
          <p:cNvPr id="2" name="Date Placeholder 1" hidden="1"/>
          <p:cNvSpPr>
            <a:spLocks noGrp="1"/>
          </p:cNvSpPr>
          <p:nvPr>
            <p:ph type="dt" sz="half" idx="18"/>
          </p:nvPr>
        </p:nvSpPr>
        <p:spPr>
          <a:xfrm>
            <a:off x="0" y="6912000"/>
            <a:ext cx="0" cy="0"/>
          </a:xfrm>
        </p:spPr>
        <p:txBody>
          <a:bodyPr rtlCol="0"/>
          <a:lstStyle>
            <a:lvl1pPr>
              <a:defRPr sz="100">
                <a:noFill/>
              </a:defRPr>
            </a:lvl1pPr>
          </a:lstStyle>
          <a:p>
            <a:pPr rtl="0"/>
            <a:endParaRPr lang="sv-SE" dirty="0"/>
          </a:p>
        </p:txBody>
      </p:sp>
      <p:sp>
        <p:nvSpPr>
          <p:cNvPr id="7" name="FLD_Footer"/>
          <p:cNvSpPr>
            <a:spLocks noGrp="1"/>
          </p:cNvSpPr>
          <p:nvPr>
            <p:ph type="ftr" sz="quarter" idx="19"/>
          </p:nvPr>
        </p:nvSpPr>
        <p:spPr/>
        <p:txBody>
          <a:bodyPr rtlCol="0"/>
          <a:lstStyle/>
          <a:p>
            <a:pPr rtl="0"/>
            <a:endParaRPr lang="sv-SE" dirty="0"/>
          </a:p>
        </p:txBody>
      </p:sp>
      <p:sp>
        <p:nvSpPr>
          <p:cNvPr id="8" name="Slide Number Placeholder 7"/>
          <p:cNvSpPr>
            <a:spLocks noGrp="1"/>
          </p:cNvSpPr>
          <p:nvPr>
            <p:ph type="sldNum" sz="quarter" idx="20"/>
          </p:nvPr>
        </p:nvSpPr>
        <p:spPr/>
        <p:txBody>
          <a:bodyPr rtlCol="0"/>
          <a:lstStyle/>
          <a:p>
            <a:pPr rtl="0"/>
            <a:fld id="{45D37B1E-C366-494F-A587-962AD9AABC83}" type="slidenum">
              <a:rPr lang="sv-SE"/>
              <a:pPr/>
              <a:t>‹#›</a:t>
            </a:fld>
            <a:endParaRPr lang="sv-SE" dirty="0"/>
          </a:p>
        </p:txBody>
      </p:sp>
    </p:spTree>
    <p:extLst>
      <p:ext uri="{BB962C8B-B14F-4D97-AF65-F5344CB8AC3E}">
        <p14:creationId xmlns:p14="http://schemas.microsoft.com/office/powerpoint/2010/main" val="6367684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and image">
    <p:spTree>
      <p:nvGrpSpPr>
        <p:cNvPr id="1" name=""/>
        <p:cNvGrpSpPr/>
        <p:nvPr/>
      </p:nvGrpSpPr>
      <p:grpSpPr>
        <a:xfrm>
          <a:off x="0" y="0"/>
          <a:ext cx="0" cy="0"/>
          <a:chOff x="0" y="0"/>
          <a:chExt cx="0" cy="0"/>
        </a:xfrm>
      </p:grpSpPr>
      <p:sp>
        <p:nvSpPr>
          <p:cNvPr id="12" name="Background"/>
          <p:cNvSpPr/>
          <p:nvPr userDrawn="1"/>
        </p:nvSpPr>
        <p:spPr>
          <a:xfrm>
            <a:off x="0" y="0"/>
            <a:ext cx="121896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ctr"/>
          <a:lstStyle/>
          <a:p>
            <a:pPr algn="ctr" rtl="0"/>
            <a:endParaRPr lang="sv-SE" dirty="0" err="1"/>
          </a:p>
        </p:txBody>
      </p:sp>
      <p:sp>
        <p:nvSpPr>
          <p:cNvPr id="8" name="Picture Placeholder 1"/>
          <p:cNvSpPr>
            <a:spLocks noGrp="1"/>
          </p:cNvSpPr>
          <p:nvPr>
            <p:ph type="pic" sz="quarter" idx="13" hasCustomPrompt="1"/>
          </p:nvPr>
        </p:nvSpPr>
        <p:spPr>
          <a:xfrm>
            <a:off x="-1" y="0"/>
            <a:ext cx="12189601" cy="6858000"/>
          </a:xfrm>
          <a:solidFill>
            <a:schemeClr val="bg1">
              <a:lumMod val="85000"/>
            </a:schemeClr>
          </a:solidFill>
        </p:spPr>
        <p:txBody>
          <a:bodyPr tIns="972000" rtlCol="0" anchor="ctr" anchorCtr="0"/>
          <a:lstStyle>
            <a:lvl1pPr marL="0" marR="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lvl1pPr>
          </a:lstStyle>
          <a:p>
            <a:pPr rtl="0"/>
            <a:r>
              <a:rPr lang="nn-no"/>
              <a:t>Click here, and insert picture via Images-button in the ribbon</a:t>
            </a:r>
            <a:endParaRPr lang="sv-SE"/>
          </a:p>
        </p:txBody>
      </p:sp>
      <p:sp>
        <p:nvSpPr>
          <p:cNvPr id="6" name="Title 5"/>
          <p:cNvSpPr>
            <a:spLocks noGrp="1"/>
          </p:cNvSpPr>
          <p:nvPr>
            <p:ph type="title" hasCustomPrompt="1"/>
          </p:nvPr>
        </p:nvSpPr>
        <p:spPr>
          <a:xfrm>
            <a:off x="656568" y="391028"/>
            <a:ext cx="5437845" cy="1346332"/>
          </a:xfrm>
        </p:spPr>
        <p:txBody>
          <a:bodyPr rtlCol="0"/>
          <a:lstStyle>
            <a:lvl1pPr>
              <a:defRPr baseline="0">
                <a:solidFill>
                  <a:schemeClr val="bg1"/>
                </a:solidFill>
              </a:defRPr>
            </a:lvl1pPr>
          </a:lstStyle>
          <a:p>
            <a:pPr rtl="0"/>
            <a:r>
              <a:rPr lang="nn-no"/>
              <a:t>Click to add title</a:t>
            </a:r>
            <a:endParaRPr lang="sv-SE"/>
          </a:p>
        </p:txBody>
      </p:sp>
      <p:sp>
        <p:nvSpPr>
          <p:cNvPr id="2" name="Date Placeholder 1" hidden="1"/>
          <p:cNvSpPr>
            <a:spLocks noGrp="1"/>
          </p:cNvSpPr>
          <p:nvPr>
            <p:ph type="dt" sz="half" idx="14"/>
          </p:nvPr>
        </p:nvSpPr>
        <p:spPr>
          <a:xfrm>
            <a:off x="0" y="6912000"/>
            <a:ext cx="0" cy="0"/>
          </a:xfrm>
        </p:spPr>
        <p:txBody>
          <a:bodyPr rtlCol="0"/>
          <a:lstStyle>
            <a:lvl1pPr>
              <a:defRPr sz="100">
                <a:noFill/>
              </a:defRPr>
            </a:lvl1pPr>
          </a:lstStyle>
          <a:p>
            <a:pPr rtl="0"/>
            <a:endParaRPr lang="sv-SE" dirty="0"/>
          </a:p>
        </p:txBody>
      </p:sp>
      <p:sp>
        <p:nvSpPr>
          <p:cNvPr id="7" name="FLD_Footer"/>
          <p:cNvSpPr>
            <a:spLocks noGrp="1"/>
          </p:cNvSpPr>
          <p:nvPr>
            <p:ph type="ftr" sz="quarter" idx="15"/>
          </p:nvPr>
        </p:nvSpPr>
        <p:spPr/>
        <p:txBody>
          <a:bodyPr rtlCol="0"/>
          <a:lstStyle>
            <a:lvl1pPr>
              <a:defRPr>
                <a:solidFill>
                  <a:schemeClr val="bg1"/>
                </a:solidFill>
              </a:defRPr>
            </a:lvl1pPr>
          </a:lstStyle>
          <a:p>
            <a:pPr rtl="0"/>
            <a:endParaRPr lang="sv-SE" dirty="0"/>
          </a:p>
        </p:txBody>
      </p:sp>
      <p:sp>
        <p:nvSpPr>
          <p:cNvPr id="9" name="Slide Number Placeholder 8"/>
          <p:cNvSpPr>
            <a:spLocks noGrp="1"/>
          </p:cNvSpPr>
          <p:nvPr>
            <p:ph type="sldNum" sz="quarter" idx="16"/>
          </p:nvPr>
        </p:nvSpPr>
        <p:spPr/>
        <p:txBody>
          <a:bodyPr rtlCol="0"/>
          <a:lstStyle>
            <a:lvl1pPr>
              <a:defRPr>
                <a:solidFill>
                  <a:schemeClr val="bg1"/>
                </a:solidFill>
              </a:defRPr>
            </a:lvl1pPr>
          </a:lstStyle>
          <a:p>
            <a:pPr rtl="0"/>
            <a:fld id="{45D37B1E-C366-494F-A587-962AD9AABC83}" type="slidenum">
              <a:rPr lang="sv-SE"/>
              <a:pPr/>
              <a:t>‹#›</a:t>
            </a:fld>
            <a:endParaRPr lang="sv-SE" dirty="0"/>
          </a:p>
        </p:txBody>
      </p:sp>
    </p:spTree>
    <p:extLst>
      <p:ext uri="{BB962C8B-B14F-4D97-AF65-F5344CB8AC3E}">
        <p14:creationId xmlns:p14="http://schemas.microsoft.com/office/powerpoint/2010/main" val="17577917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Business card">
    <p:spTree>
      <p:nvGrpSpPr>
        <p:cNvPr id="1" name=""/>
        <p:cNvGrpSpPr/>
        <p:nvPr/>
      </p:nvGrpSpPr>
      <p:grpSpPr>
        <a:xfrm>
          <a:off x="0" y="0"/>
          <a:ext cx="0" cy="0"/>
          <a:chOff x="0" y="0"/>
          <a:chExt cx="0" cy="0"/>
        </a:xfrm>
      </p:grpSpPr>
      <p:sp>
        <p:nvSpPr>
          <p:cNvPr id="8" name="Background"/>
          <p:cNvSpPr/>
          <p:nvPr userDrawn="1"/>
        </p:nvSpPr>
        <p:spPr>
          <a:xfrm>
            <a:off x="0" y="0"/>
            <a:ext cx="12189600" cy="6858000"/>
          </a:xfrm>
          <a:prstGeom prst="rect">
            <a:avLst/>
          </a:prstGeom>
          <a:solidFill>
            <a:srgbClr val="ADCFF1"/>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ctr"/>
          <a:lstStyle/>
          <a:p>
            <a:pPr algn="ctr" rtl="0"/>
            <a:endParaRPr lang="sv-SE" dirty="0" err="1"/>
          </a:p>
        </p:txBody>
      </p:sp>
      <p:sp>
        <p:nvSpPr>
          <p:cNvPr id="3" name="Date Placeholder 2" hidden="1"/>
          <p:cNvSpPr>
            <a:spLocks noGrp="1"/>
          </p:cNvSpPr>
          <p:nvPr>
            <p:ph type="dt" sz="half" idx="10"/>
          </p:nvPr>
        </p:nvSpPr>
        <p:spPr>
          <a:xfrm>
            <a:off x="0" y="6912000"/>
            <a:ext cx="0" cy="0"/>
          </a:xfrm>
        </p:spPr>
        <p:txBody>
          <a:bodyPr rtlCol="0"/>
          <a:lstStyle>
            <a:lvl1pPr>
              <a:defRPr sz="100">
                <a:solidFill>
                  <a:schemeClr val="bg1"/>
                </a:solidFill>
              </a:defRPr>
            </a:lvl1pPr>
          </a:lstStyle>
          <a:p>
            <a:pPr rtl="0"/>
            <a:endParaRPr lang="sv-SE" dirty="0"/>
          </a:p>
        </p:txBody>
      </p:sp>
      <p:sp>
        <p:nvSpPr>
          <p:cNvPr id="4" name="FLD_Footer"/>
          <p:cNvSpPr>
            <a:spLocks noGrp="1"/>
          </p:cNvSpPr>
          <p:nvPr>
            <p:ph type="ftr" sz="quarter" idx="11"/>
          </p:nvPr>
        </p:nvSpPr>
        <p:spPr/>
        <p:txBody>
          <a:bodyPr rtlCol="0"/>
          <a:lstStyle/>
          <a:p>
            <a:pPr rtl="0"/>
            <a:endParaRPr lang="sv-SE" dirty="0"/>
          </a:p>
        </p:txBody>
      </p:sp>
      <p:sp>
        <p:nvSpPr>
          <p:cNvPr id="5" name="Slide Number Placeholder 4"/>
          <p:cNvSpPr>
            <a:spLocks noGrp="1"/>
          </p:cNvSpPr>
          <p:nvPr>
            <p:ph type="sldNum" sz="quarter" idx="12"/>
          </p:nvPr>
        </p:nvSpPr>
        <p:spPr/>
        <p:txBody>
          <a:bodyPr rtlCol="0"/>
          <a:lstStyle/>
          <a:p>
            <a:pPr rtl="0"/>
            <a:fld id="{45D37B1E-C366-494F-A587-962AD9AABC83}" type="slidenum">
              <a:rPr lang="sv-SE"/>
              <a:pPr/>
              <a:t>‹#›</a:t>
            </a:fld>
            <a:endParaRPr lang="sv-SE" dirty="0"/>
          </a:p>
        </p:txBody>
      </p:sp>
      <p:sp>
        <p:nvSpPr>
          <p:cNvPr id="11" name="USR_Name"/>
          <p:cNvSpPr>
            <a:spLocks noGrp="1"/>
          </p:cNvSpPr>
          <p:nvPr>
            <p:ph type="body" sz="quarter" idx="13"/>
          </p:nvPr>
        </p:nvSpPr>
        <p:spPr>
          <a:xfrm>
            <a:off x="3394074" y="1915152"/>
            <a:ext cx="8099423" cy="601488"/>
          </a:xfrm>
        </p:spPr>
        <p:txBody>
          <a:bodyPr rtlCol="0" anchor="b" anchorCtr="0"/>
          <a:lstStyle>
            <a:lvl1pPr marL="0" indent="0">
              <a:buFontTx/>
              <a:buNone/>
              <a:defRPr sz="2800" b="1"/>
            </a:lvl1pPr>
          </a:lstStyle>
          <a:p>
            <a:pPr lvl="0" rtl="0"/>
            <a:endParaRPr lang="sv-SE" dirty="0"/>
          </a:p>
        </p:txBody>
      </p:sp>
      <p:sp>
        <p:nvSpPr>
          <p:cNvPr id="14" name="USR_Title"/>
          <p:cNvSpPr>
            <a:spLocks noGrp="1"/>
          </p:cNvSpPr>
          <p:nvPr>
            <p:ph type="body" sz="quarter" idx="14"/>
          </p:nvPr>
        </p:nvSpPr>
        <p:spPr>
          <a:xfrm>
            <a:off x="3394075" y="2630186"/>
            <a:ext cx="8099421" cy="445700"/>
          </a:xfrm>
        </p:spPr>
        <p:txBody>
          <a:bodyPr rtlCol="0"/>
          <a:lstStyle>
            <a:lvl1pPr marL="0" indent="0">
              <a:buNone/>
              <a:defRPr sz="2800"/>
            </a:lvl1pPr>
          </a:lstStyle>
          <a:p>
            <a:pPr lvl="0" rtl="0"/>
            <a:endParaRPr lang="sv-SE" dirty="0"/>
          </a:p>
        </p:txBody>
      </p:sp>
      <p:sp>
        <p:nvSpPr>
          <p:cNvPr id="16" name="USR_Email"/>
          <p:cNvSpPr>
            <a:spLocks noGrp="1"/>
          </p:cNvSpPr>
          <p:nvPr>
            <p:ph type="body" sz="quarter" idx="15"/>
          </p:nvPr>
        </p:nvSpPr>
        <p:spPr>
          <a:xfrm>
            <a:off x="3394074" y="3166672"/>
            <a:ext cx="8099425" cy="484188"/>
          </a:xfrm>
        </p:spPr>
        <p:txBody>
          <a:bodyPr rtlCol="0"/>
          <a:lstStyle>
            <a:lvl1pPr marL="0" indent="0">
              <a:buNone/>
              <a:defRPr sz="2800" b="1" baseline="0"/>
            </a:lvl1pPr>
          </a:lstStyle>
          <a:p>
            <a:pPr lvl="0" rtl="0"/>
            <a:endParaRPr lang="sv-SE" dirty="0"/>
          </a:p>
        </p:txBody>
      </p:sp>
      <p:sp>
        <p:nvSpPr>
          <p:cNvPr id="17" name="USR_DirectPhone"/>
          <p:cNvSpPr>
            <a:spLocks noGrp="1"/>
          </p:cNvSpPr>
          <p:nvPr>
            <p:ph type="body" sz="quarter" idx="16"/>
          </p:nvPr>
        </p:nvSpPr>
        <p:spPr>
          <a:xfrm>
            <a:off x="3394074" y="3607704"/>
            <a:ext cx="8099425" cy="484188"/>
          </a:xfrm>
        </p:spPr>
        <p:txBody>
          <a:bodyPr rtlCol="0"/>
          <a:lstStyle>
            <a:lvl1pPr marL="0" indent="0">
              <a:buNone/>
              <a:defRPr sz="2800" b="1" baseline="0"/>
            </a:lvl1pPr>
          </a:lstStyle>
          <a:p>
            <a:pPr lvl="0" rtl="0"/>
            <a:endParaRPr lang="sv-SE" dirty="0"/>
          </a:p>
        </p:txBody>
      </p:sp>
      <p:sp>
        <p:nvSpPr>
          <p:cNvPr id="20" name="OFF_companyname"/>
          <p:cNvSpPr>
            <a:spLocks noGrp="1"/>
          </p:cNvSpPr>
          <p:nvPr>
            <p:ph type="body" sz="quarter" idx="18"/>
          </p:nvPr>
        </p:nvSpPr>
        <p:spPr>
          <a:xfrm>
            <a:off x="3394078" y="4426564"/>
            <a:ext cx="8099422" cy="330367"/>
          </a:xfrm>
        </p:spPr>
        <p:txBody>
          <a:bodyPr rtlCol="0" anchor="b" anchorCtr="0"/>
          <a:lstStyle>
            <a:lvl1pPr marL="0" indent="0">
              <a:buNone/>
              <a:defRPr sz="1800" b="1"/>
            </a:lvl1pPr>
          </a:lstStyle>
          <a:p>
            <a:pPr lvl="0" rtl="0"/>
            <a:endParaRPr lang="sv-SE" dirty="0"/>
          </a:p>
        </p:txBody>
      </p:sp>
      <p:sp>
        <p:nvSpPr>
          <p:cNvPr id="19" name="USR_Address"/>
          <p:cNvSpPr>
            <a:spLocks noGrp="1"/>
          </p:cNvSpPr>
          <p:nvPr>
            <p:ph type="body" sz="quarter" idx="17" hasCustomPrompt="1"/>
          </p:nvPr>
        </p:nvSpPr>
        <p:spPr>
          <a:xfrm>
            <a:off x="3394074" y="4757888"/>
            <a:ext cx="8099422" cy="330367"/>
          </a:xfrm>
        </p:spPr>
        <p:txBody>
          <a:bodyPr rtlCol="0" anchor="t" anchorCtr="0"/>
          <a:lstStyle>
            <a:lvl1pPr marL="0" indent="0">
              <a:buNone/>
              <a:defRPr sz="1800"/>
            </a:lvl1pPr>
          </a:lstStyle>
          <a:p>
            <a:pPr lvl="0" rtl="0"/>
            <a:endParaRPr lang="sv-SE"/>
          </a:p>
        </p:txBody>
      </p:sp>
      <p:sp>
        <p:nvSpPr>
          <p:cNvPr id="13" name="Freeform 5"/>
          <p:cNvSpPr>
            <a:spLocks noEditPoints="1"/>
          </p:cNvSpPr>
          <p:nvPr userDrawn="1"/>
        </p:nvSpPr>
        <p:spPr bwMode="auto">
          <a:xfrm>
            <a:off x="699434" y="6288499"/>
            <a:ext cx="317324" cy="317017"/>
          </a:xfrm>
          <a:custGeom>
            <a:avLst/>
            <a:gdLst>
              <a:gd name="T0" fmla="*/ 136 w 272"/>
              <a:gd name="T1" fmla="*/ 0 h 273"/>
              <a:gd name="T2" fmla="*/ 58 w 272"/>
              <a:gd name="T3" fmla="*/ 25 h 273"/>
              <a:gd name="T4" fmla="*/ 127 w 272"/>
              <a:gd name="T5" fmla="*/ 177 h 273"/>
              <a:gd name="T6" fmla="*/ 131 w 272"/>
              <a:gd name="T7" fmla="*/ 182 h 273"/>
              <a:gd name="T8" fmla="*/ 131 w 272"/>
              <a:gd name="T9" fmla="*/ 182 h 273"/>
              <a:gd name="T10" fmla="*/ 119 w 272"/>
              <a:gd name="T11" fmla="*/ 182 h 273"/>
              <a:gd name="T12" fmla="*/ 119 w 272"/>
              <a:gd name="T13" fmla="*/ 182 h 273"/>
              <a:gd name="T14" fmla="*/ 109 w 272"/>
              <a:gd name="T15" fmla="*/ 175 h 273"/>
              <a:gd name="T16" fmla="*/ 45 w 272"/>
              <a:gd name="T17" fmla="*/ 35 h 273"/>
              <a:gd name="T18" fmla="*/ 33 w 272"/>
              <a:gd name="T19" fmla="*/ 47 h 273"/>
              <a:gd name="T20" fmla="*/ 92 w 272"/>
              <a:gd name="T21" fmla="*/ 177 h 273"/>
              <a:gd name="T22" fmla="*/ 96 w 272"/>
              <a:gd name="T23" fmla="*/ 182 h 273"/>
              <a:gd name="T24" fmla="*/ 96 w 272"/>
              <a:gd name="T25" fmla="*/ 182 h 273"/>
              <a:gd name="T26" fmla="*/ 84 w 272"/>
              <a:gd name="T27" fmla="*/ 182 h 273"/>
              <a:gd name="T28" fmla="*/ 84 w 272"/>
              <a:gd name="T29" fmla="*/ 182 h 273"/>
              <a:gd name="T30" fmla="*/ 74 w 272"/>
              <a:gd name="T31" fmla="*/ 175 h 273"/>
              <a:gd name="T32" fmla="*/ 22 w 272"/>
              <a:gd name="T33" fmla="*/ 62 h 273"/>
              <a:gd name="T34" fmla="*/ 12 w 272"/>
              <a:gd name="T35" fmla="*/ 79 h 273"/>
              <a:gd name="T36" fmla="*/ 57 w 272"/>
              <a:gd name="T37" fmla="*/ 177 h 273"/>
              <a:gd name="T38" fmla="*/ 61 w 272"/>
              <a:gd name="T39" fmla="*/ 182 h 273"/>
              <a:gd name="T40" fmla="*/ 61 w 272"/>
              <a:gd name="T41" fmla="*/ 182 h 273"/>
              <a:gd name="T42" fmla="*/ 48 w 272"/>
              <a:gd name="T43" fmla="*/ 182 h 273"/>
              <a:gd name="T44" fmla="*/ 48 w 272"/>
              <a:gd name="T45" fmla="*/ 182 h 273"/>
              <a:gd name="T46" fmla="*/ 38 w 272"/>
              <a:gd name="T47" fmla="*/ 175 h 273"/>
              <a:gd name="T48" fmla="*/ 4 w 272"/>
              <a:gd name="T49" fmla="*/ 101 h 273"/>
              <a:gd name="T50" fmla="*/ 0 w 272"/>
              <a:gd name="T51" fmla="*/ 130 h 273"/>
              <a:gd name="T52" fmla="*/ 21 w 272"/>
              <a:gd name="T53" fmla="*/ 177 h 273"/>
              <a:gd name="T54" fmla="*/ 25 w 272"/>
              <a:gd name="T55" fmla="*/ 182 h 273"/>
              <a:gd name="T56" fmla="*/ 25 w 272"/>
              <a:gd name="T57" fmla="*/ 182 h 273"/>
              <a:gd name="T58" fmla="*/ 13 w 272"/>
              <a:gd name="T59" fmla="*/ 182 h 273"/>
              <a:gd name="T60" fmla="*/ 7 w 272"/>
              <a:gd name="T61" fmla="*/ 181 h 273"/>
              <a:gd name="T62" fmla="*/ 136 w 272"/>
              <a:gd name="T63" fmla="*/ 273 h 273"/>
              <a:gd name="T64" fmla="*/ 272 w 272"/>
              <a:gd name="T65" fmla="*/ 137 h 273"/>
              <a:gd name="T66" fmla="*/ 136 w 272"/>
              <a:gd name="T67" fmla="*/ 0 h 273"/>
              <a:gd name="T68" fmla="*/ 136 w 272"/>
              <a:gd name="T69" fmla="*/ 253 h 273"/>
              <a:gd name="T70" fmla="*/ 38 w 272"/>
              <a:gd name="T71" fmla="*/ 199 h 273"/>
              <a:gd name="T72" fmla="*/ 182 w 272"/>
              <a:gd name="T73" fmla="*/ 199 h 273"/>
              <a:gd name="T74" fmla="*/ 182 w 272"/>
              <a:gd name="T75" fmla="*/ 199 h 273"/>
              <a:gd name="T76" fmla="*/ 228 w 272"/>
              <a:gd name="T77" fmla="*/ 199 h 273"/>
              <a:gd name="T78" fmla="*/ 202 w 272"/>
              <a:gd name="T79" fmla="*/ 178 h 273"/>
              <a:gd name="T80" fmla="*/ 179 w 272"/>
              <a:gd name="T81" fmla="*/ 182 h 273"/>
              <a:gd name="T82" fmla="*/ 155 w 272"/>
              <a:gd name="T83" fmla="*/ 182 h 273"/>
              <a:gd name="T84" fmla="*/ 155 w 272"/>
              <a:gd name="T85" fmla="*/ 182 h 273"/>
              <a:gd name="T86" fmla="*/ 144 w 272"/>
              <a:gd name="T87" fmla="*/ 175 h 273"/>
              <a:gd name="T88" fmla="*/ 80 w 272"/>
              <a:gd name="T89" fmla="*/ 34 h 273"/>
              <a:gd name="T90" fmla="*/ 136 w 272"/>
              <a:gd name="T91" fmla="*/ 20 h 273"/>
              <a:gd name="T92" fmla="*/ 252 w 272"/>
              <a:gd name="T93" fmla="*/ 137 h 273"/>
              <a:gd name="T94" fmla="*/ 136 w 272"/>
              <a:gd name="T95" fmla="*/ 253 h 2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72" h="273">
                <a:moveTo>
                  <a:pt x="136" y="0"/>
                </a:moveTo>
                <a:cubicBezTo>
                  <a:pt x="107" y="0"/>
                  <a:pt x="80" y="9"/>
                  <a:pt x="58" y="25"/>
                </a:cubicBezTo>
                <a:cubicBezTo>
                  <a:pt x="58" y="25"/>
                  <a:pt x="126" y="174"/>
                  <a:pt x="127" y="177"/>
                </a:cubicBezTo>
                <a:cubicBezTo>
                  <a:pt x="129" y="181"/>
                  <a:pt x="131" y="182"/>
                  <a:pt x="131" y="182"/>
                </a:cubicBezTo>
                <a:cubicBezTo>
                  <a:pt x="131" y="182"/>
                  <a:pt x="131" y="182"/>
                  <a:pt x="131" y="182"/>
                </a:cubicBezTo>
                <a:cubicBezTo>
                  <a:pt x="119" y="182"/>
                  <a:pt x="119" y="182"/>
                  <a:pt x="119" y="182"/>
                </a:cubicBezTo>
                <a:cubicBezTo>
                  <a:pt x="119" y="182"/>
                  <a:pt x="119" y="182"/>
                  <a:pt x="119" y="182"/>
                </a:cubicBezTo>
                <a:cubicBezTo>
                  <a:pt x="114" y="182"/>
                  <a:pt x="112" y="181"/>
                  <a:pt x="109" y="175"/>
                </a:cubicBezTo>
                <a:cubicBezTo>
                  <a:pt x="45" y="35"/>
                  <a:pt x="45" y="35"/>
                  <a:pt x="45" y="35"/>
                </a:cubicBezTo>
                <a:cubicBezTo>
                  <a:pt x="41" y="39"/>
                  <a:pt x="37" y="43"/>
                  <a:pt x="33" y="47"/>
                </a:cubicBezTo>
                <a:cubicBezTo>
                  <a:pt x="53" y="91"/>
                  <a:pt x="91" y="174"/>
                  <a:pt x="92" y="177"/>
                </a:cubicBezTo>
                <a:cubicBezTo>
                  <a:pt x="94" y="181"/>
                  <a:pt x="96" y="182"/>
                  <a:pt x="96" y="182"/>
                </a:cubicBezTo>
                <a:cubicBezTo>
                  <a:pt x="96" y="182"/>
                  <a:pt x="96" y="182"/>
                  <a:pt x="96" y="182"/>
                </a:cubicBezTo>
                <a:cubicBezTo>
                  <a:pt x="84" y="182"/>
                  <a:pt x="84" y="182"/>
                  <a:pt x="84" y="182"/>
                </a:cubicBezTo>
                <a:cubicBezTo>
                  <a:pt x="84" y="182"/>
                  <a:pt x="84" y="182"/>
                  <a:pt x="84" y="182"/>
                </a:cubicBezTo>
                <a:cubicBezTo>
                  <a:pt x="78" y="182"/>
                  <a:pt x="76" y="181"/>
                  <a:pt x="74" y="175"/>
                </a:cubicBezTo>
                <a:cubicBezTo>
                  <a:pt x="22" y="62"/>
                  <a:pt x="22" y="62"/>
                  <a:pt x="22" y="62"/>
                </a:cubicBezTo>
                <a:cubicBezTo>
                  <a:pt x="18" y="67"/>
                  <a:pt x="15" y="73"/>
                  <a:pt x="12" y="79"/>
                </a:cubicBezTo>
                <a:cubicBezTo>
                  <a:pt x="32" y="123"/>
                  <a:pt x="55" y="175"/>
                  <a:pt x="57" y="177"/>
                </a:cubicBezTo>
                <a:cubicBezTo>
                  <a:pt x="58" y="181"/>
                  <a:pt x="61" y="182"/>
                  <a:pt x="61" y="182"/>
                </a:cubicBezTo>
                <a:cubicBezTo>
                  <a:pt x="61" y="182"/>
                  <a:pt x="61" y="182"/>
                  <a:pt x="61" y="182"/>
                </a:cubicBezTo>
                <a:cubicBezTo>
                  <a:pt x="48" y="182"/>
                  <a:pt x="48" y="182"/>
                  <a:pt x="48" y="182"/>
                </a:cubicBezTo>
                <a:cubicBezTo>
                  <a:pt x="48" y="182"/>
                  <a:pt x="48" y="182"/>
                  <a:pt x="48" y="182"/>
                </a:cubicBezTo>
                <a:cubicBezTo>
                  <a:pt x="43" y="182"/>
                  <a:pt x="41" y="181"/>
                  <a:pt x="38" y="175"/>
                </a:cubicBezTo>
                <a:cubicBezTo>
                  <a:pt x="4" y="101"/>
                  <a:pt x="4" y="101"/>
                  <a:pt x="4" y="101"/>
                </a:cubicBezTo>
                <a:cubicBezTo>
                  <a:pt x="2" y="110"/>
                  <a:pt x="0" y="120"/>
                  <a:pt x="0" y="130"/>
                </a:cubicBezTo>
                <a:cubicBezTo>
                  <a:pt x="11" y="155"/>
                  <a:pt x="21" y="176"/>
                  <a:pt x="21" y="177"/>
                </a:cubicBezTo>
                <a:cubicBezTo>
                  <a:pt x="23" y="181"/>
                  <a:pt x="25" y="182"/>
                  <a:pt x="25" y="182"/>
                </a:cubicBezTo>
                <a:cubicBezTo>
                  <a:pt x="25" y="182"/>
                  <a:pt x="25" y="182"/>
                  <a:pt x="25" y="182"/>
                </a:cubicBezTo>
                <a:cubicBezTo>
                  <a:pt x="13" y="182"/>
                  <a:pt x="13" y="182"/>
                  <a:pt x="13" y="182"/>
                </a:cubicBezTo>
                <a:cubicBezTo>
                  <a:pt x="10" y="182"/>
                  <a:pt x="8" y="182"/>
                  <a:pt x="7" y="181"/>
                </a:cubicBezTo>
                <a:cubicBezTo>
                  <a:pt x="25" y="234"/>
                  <a:pt x="76" y="273"/>
                  <a:pt x="136" y="273"/>
                </a:cubicBezTo>
                <a:cubicBezTo>
                  <a:pt x="211" y="273"/>
                  <a:pt x="272" y="212"/>
                  <a:pt x="272" y="137"/>
                </a:cubicBezTo>
                <a:cubicBezTo>
                  <a:pt x="272" y="61"/>
                  <a:pt x="211" y="0"/>
                  <a:pt x="136" y="0"/>
                </a:cubicBezTo>
                <a:close/>
                <a:moveTo>
                  <a:pt x="136" y="253"/>
                </a:moveTo>
                <a:cubicBezTo>
                  <a:pt x="95" y="253"/>
                  <a:pt x="58" y="232"/>
                  <a:pt x="38" y="199"/>
                </a:cubicBezTo>
                <a:cubicBezTo>
                  <a:pt x="182" y="199"/>
                  <a:pt x="182" y="199"/>
                  <a:pt x="182" y="199"/>
                </a:cubicBezTo>
                <a:cubicBezTo>
                  <a:pt x="182" y="199"/>
                  <a:pt x="182" y="199"/>
                  <a:pt x="182" y="199"/>
                </a:cubicBezTo>
                <a:cubicBezTo>
                  <a:pt x="228" y="199"/>
                  <a:pt x="228" y="199"/>
                  <a:pt x="228" y="199"/>
                </a:cubicBezTo>
                <a:cubicBezTo>
                  <a:pt x="202" y="178"/>
                  <a:pt x="202" y="178"/>
                  <a:pt x="202" y="178"/>
                </a:cubicBezTo>
                <a:cubicBezTo>
                  <a:pt x="202" y="178"/>
                  <a:pt x="191" y="182"/>
                  <a:pt x="179" y="182"/>
                </a:cubicBezTo>
                <a:cubicBezTo>
                  <a:pt x="155" y="182"/>
                  <a:pt x="155" y="182"/>
                  <a:pt x="155" y="182"/>
                </a:cubicBezTo>
                <a:cubicBezTo>
                  <a:pt x="155" y="182"/>
                  <a:pt x="155" y="182"/>
                  <a:pt x="155" y="182"/>
                </a:cubicBezTo>
                <a:cubicBezTo>
                  <a:pt x="149" y="182"/>
                  <a:pt x="147" y="181"/>
                  <a:pt x="144" y="175"/>
                </a:cubicBezTo>
                <a:cubicBezTo>
                  <a:pt x="80" y="34"/>
                  <a:pt x="80" y="34"/>
                  <a:pt x="80" y="34"/>
                </a:cubicBezTo>
                <a:cubicBezTo>
                  <a:pt x="97" y="25"/>
                  <a:pt x="116" y="20"/>
                  <a:pt x="136" y="20"/>
                </a:cubicBezTo>
                <a:cubicBezTo>
                  <a:pt x="200" y="20"/>
                  <a:pt x="252" y="72"/>
                  <a:pt x="252" y="137"/>
                </a:cubicBezTo>
                <a:cubicBezTo>
                  <a:pt x="252" y="201"/>
                  <a:pt x="200" y="253"/>
                  <a:pt x="136" y="253"/>
                </a:cubicBezTo>
                <a:close/>
              </a:path>
            </a:pathLst>
          </a:custGeom>
          <a:solidFill>
            <a:srgbClr val="006EB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r>
              <a:rPr lang="nn-no"/>
              <a:t> </a:t>
            </a:r>
          </a:p>
        </p:txBody>
      </p:sp>
    </p:spTree>
    <p:extLst>
      <p:ext uri="{BB962C8B-B14F-4D97-AF65-F5344CB8AC3E}">
        <p14:creationId xmlns:p14="http://schemas.microsoft.com/office/powerpoint/2010/main" val="272721737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Endslide">
    <p:spTree>
      <p:nvGrpSpPr>
        <p:cNvPr id="1" name=""/>
        <p:cNvGrpSpPr/>
        <p:nvPr/>
      </p:nvGrpSpPr>
      <p:grpSpPr>
        <a:xfrm>
          <a:off x="0" y="0"/>
          <a:ext cx="0" cy="0"/>
          <a:chOff x="0" y="0"/>
          <a:chExt cx="0" cy="0"/>
        </a:xfrm>
      </p:grpSpPr>
      <p:sp>
        <p:nvSpPr>
          <p:cNvPr id="7" name="Rektangel 6"/>
          <p:cNvSpPr/>
          <p:nvPr userDrawn="1"/>
        </p:nvSpPr>
        <p:spPr>
          <a:xfrm>
            <a:off x="0" y="0"/>
            <a:ext cx="12192000" cy="6858000"/>
          </a:xfrm>
          <a:prstGeom prst="rect">
            <a:avLst/>
          </a:prstGeom>
          <a:solidFill>
            <a:srgbClr val="006EB6"/>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ctr"/>
          <a:lstStyle/>
          <a:p>
            <a:pPr algn="ctr" rtl="0"/>
            <a:endParaRPr lang="sv-SE" dirty="0" err="1"/>
          </a:p>
        </p:txBody>
      </p:sp>
      <p:sp>
        <p:nvSpPr>
          <p:cNvPr id="12" name="Picture Placeholder 1"/>
          <p:cNvSpPr>
            <a:spLocks noGrp="1"/>
          </p:cNvSpPr>
          <p:nvPr>
            <p:ph type="pic" sz="quarter" idx="13" hasCustomPrompt="1"/>
          </p:nvPr>
        </p:nvSpPr>
        <p:spPr>
          <a:xfrm>
            <a:off x="0" y="0"/>
            <a:ext cx="12192000" cy="6858000"/>
          </a:xfrm>
          <a:noFill/>
        </p:spPr>
        <p:txBody>
          <a:bodyPr tIns="792000" rtlCol="0" anchor="ctr" anchorCtr="0"/>
          <a:lstStyle>
            <a:lvl1pPr marL="0" indent="0" algn="ctr">
              <a:buNone/>
              <a:tabLst>
                <a:tab pos="1700213" algn="l"/>
              </a:tabLst>
              <a:defRPr sz="2200" baseline="0">
                <a:solidFill>
                  <a:srgbClr val="ADCFF1"/>
                </a:solidFill>
              </a:defRPr>
            </a:lvl1pPr>
          </a:lstStyle>
          <a:p>
            <a:pPr rtl="0"/>
            <a:r>
              <a:rPr lang="nn-no"/>
              <a:t>Click here, and insert picture via Images-button in the ribbon</a:t>
            </a:r>
            <a:endParaRPr lang="sv-SE"/>
          </a:p>
        </p:txBody>
      </p:sp>
      <p:sp>
        <p:nvSpPr>
          <p:cNvPr id="2" name="LAN_Thanks"/>
          <p:cNvSpPr>
            <a:spLocks noGrp="1"/>
          </p:cNvSpPr>
          <p:nvPr>
            <p:ph type="title" hasCustomPrompt="1"/>
          </p:nvPr>
        </p:nvSpPr>
        <p:spPr>
          <a:xfrm>
            <a:off x="3326400" y="1639401"/>
            <a:ext cx="8167098" cy="1490661"/>
          </a:xfrm>
        </p:spPr>
        <p:txBody>
          <a:bodyPr rtlCol="0" anchor="t" anchorCtr="0"/>
          <a:lstStyle>
            <a:lvl1pPr>
              <a:defRPr sz="7800">
                <a:solidFill>
                  <a:srgbClr val="ADCFF1"/>
                </a:solidFill>
              </a:defRPr>
            </a:lvl1pPr>
          </a:lstStyle>
          <a:p>
            <a:pPr rtl="0"/>
            <a:r>
              <a:rPr lang="nn-no"/>
              <a:t>Tack.</a:t>
            </a:r>
          </a:p>
        </p:txBody>
      </p:sp>
      <p:sp>
        <p:nvSpPr>
          <p:cNvPr id="8" name="Date Placeholder 7" hidden="1"/>
          <p:cNvSpPr>
            <a:spLocks noGrp="1"/>
          </p:cNvSpPr>
          <p:nvPr>
            <p:ph type="dt" sz="half" idx="10"/>
          </p:nvPr>
        </p:nvSpPr>
        <p:spPr>
          <a:xfrm>
            <a:off x="0" y="6912000"/>
            <a:ext cx="0" cy="0"/>
          </a:xfrm>
        </p:spPr>
        <p:txBody>
          <a:bodyPr rtlCol="0"/>
          <a:lstStyle>
            <a:lvl1pPr>
              <a:defRPr sz="100">
                <a:noFill/>
              </a:defRPr>
            </a:lvl1pPr>
          </a:lstStyle>
          <a:p>
            <a:pPr rtl="0"/>
            <a:endParaRPr lang="sv-SE" dirty="0"/>
          </a:p>
        </p:txBody>
      </p:sp>
      <p:sp>
        <p:nvSpPr>
          <p:cNvPr id="9" name="FLD_Footer"/>
          <p:cNvSpPr>
            <a:spLocks noGrp="1"/>
          </p:cNvSpPr>
          <p:nvPr>
            <p:ph type="ftr" sz="quarter" idx="11"/>
          </p:nvPr>
        </p:nvSpPr>
        <p:spPr/>
        <p:txBody>
          <a:bodyPr rtlCol="0"/>
          <a:lstStyle>
            <a:lvl1pPr>
              <a:defRPr>
                <a:solidFill>
                  <a:srgbClr val="ADCFF1"/>
                </a:solidFill>
              </a:defRPr>
            </a:lvl1pPr>
          </a:lstStyle>
          <a:p>
            <a:pPr rtl="0"/>
            <a:endParaRPr lang="sv-SE" dirty="0"/>
          </a:p>
        </p:txBody>
      </p:sp>
      <p:sp>
        <p:nvSpPr>
          <p:cNvPr id="10" name="Slide Number Placeholder 9"/>
          <p:cNvSpPr>
            <a:spLocks noGrp="1"/>
          </p:cNvSpPr>
          <p:nvPr>
            <p:ph type="sldNum" sz="quarter" idx="12"/>
          </p:nvPr>
        </p:nvSpPr>
        <p:spPr/>
        <p:txBody>
          <a:bodyPr rtlCol="0"/>
          <a:lstStyle>
            <a:lvl1pPr>
              <a:defRPr>
                <a:solidFill>
                  <a:srgbClr val="ADCFF1"/>
                </a:solidFill>
              </a:defRPr>
            </a:lvl1pPr>
          </a:lstStyle>
          <a:p>
            <a:pPr rtl="0"/>
            <a:fld id="{45D37B1E-C366-494F-A587-962AD9AABC83}" type="slidenum">
              <a:rPr lang="sv-SE"/>
              <a:pPr/>
              <a:t>‹#›</a:t>
            </a:fld>
            <a:endParaRPr lang="sv-SE" dirty="0"/>
          </a:p>
        </p:txBody>
      </p:sp>
      <p:sp>
        <p:nvSpPr>
          <p:cNvPr id="13" name="Freeform 5"/>
          <p:cNvSpPr>
            <a:spLocks noEditPoints="1"/>
          </p:cNvSpPr>
          <p:nvPr userDrawn="1"/>
        </p:nvSpPr>
        <p:spPr bwMode="auto">
          <a:xfrm>
            <a:off x="699434" y="6288499"/>
            <a:ext cx="317324" cy="317017"/>
          </a:xfrm>
          <a:custGeom>
            <a:avLst/>
            <a:gdLst>
              <a:gd name="T0" fmla="*/ 136 w 272"/>
              <a:gd name="T1" fmla="*/ 0 h 273"/>
              <a:gd name="T2" fmla="*/ 58 w 272"/>
              <a:gd name="T3" fmla="*/ 25 h 273"/>
              <a:gd name="T4" fmla="*/ 127 w 272"/>
              <a:gd name="T5" fmla="*/ 177 h 273"/>
              <a:gd name="T6" fmla="*/ 131 w 272"/>
              <a:gd name="T7" fmla="*/ 182 h 273"/>
              <a:gd name="T8" fmla="*/ 131 w 272"/>
              <a:gd name="T9" fmla="*/ 182 h 273"/>
              <a:gd name="T10" fmla="*/ 119 w 272"/>
              <a:gd name="T11" fmla="*/ 182 h 273"/>
              <a:gd name="T12" fmla="*/ 119 w 272"/>
              <a:gd name="T13" fmla="*/ 182 h 273"/>
              <a:gd name="T14" fmla="*/ 109 w 272"/>
              <a:gd name="T15" fmla="*/ 175 h 273"/>
              <a:gd name="T16" fmla="*/ 45 w 272"/>
              <a:gd name="T17" fmla="*/ 35 h 273"/>
              <a:gd name="T18" fmla="*/ 33 w 272"/>
              <a:gd name="T19" fmla="*/ 47 h 273"/>
              <a:gd name="T20" fmla="*/ 92 w 272"/>
              <a:gd name="T21" fmla="*/ 177 h 273"/>
              <a:gd name="T22" fmla="*/ 96 w 272"/>
              <a:gd name="T23" fmla="*/ 182 h 273"/>
              <a:gd name="T24" fmla="*/ 96 w 272"/>
              <a:gd name="T25" fmla="*/ 182 h 273"/>
              <a:gd name="T26" fmla="*/ 84 w 272"/>
              <a:gd name="T27" fmla="*/ 182 h 273"/>
              <a:gd name="T28" fmla="*/ 84 w 272"/>
              <a:gd name="T29" fmla="*/ 182 h 273"/>
              <a:gd name="T30" fmla="*/ 74 w 272"/>
              <a:gd name="T31" fmla="*/ 175 h 273"/>
              <a:gd name="T32" fmla="*/ 22 w 272"/>
              <a:gd name="T33" fmla="*/ 62 h 273"/>
              <a:gd name="T34" fmla="*/ 12 w 272"/>
              <a:gd name="T35" fmla="*/ 79 h 273"/>
              <a:gd name="T36" fmla="*/ 57 w 272"/>
              <a:gd name="T37" fmla="*/ 177 h 273"/>
              <a:gd name="T38" fmla="*/ 61 w 272"/>
              <a:gd name="T39" fmla="*/ 182 h 273"/>
              <a:gd name="T40" fmla="*/ 61 w 272"/>
              <a:gd name="T41" fmla="*/ 182 h 273"/>
              <a:gd name="T42" fmla="*/ 48 w 272"/>
              <a:gd name="T43" fmla="*/ 182 h 273"/>
              <a:gd name="T44" fmla="*/ 48 w 272"/>
              <a:gd name="T45" fmla="*/ 182 h 273"/>
              <a:gd name="T46" fmla="*/ 38 w 272"/>
              <a:gd name="T47" fmla="*/ 175 h 273"/>
              <a:gd name="T48" fmla="*/ 4 w 272"/>
              <a:gd name="T49" fmla="*/ 101 h 273"/>
              <a:gd name="T50" fmla="*/ 0 w 272"/>
              <a:gd name="T51" fmla="*/ 130 h 273"/>
              <a:gd name="T52" fmla="*/ 21 w 272"/>
              <a:gd name="T53" fmla="*/ 177 h 273"/>
              <a:gd name="T54" fmla="*/ 25 w 272"/>
              <a:gd name="T55" fmla="*/ 182 h 273"/>
              <a:gd name="T56" fmla="*/ 25 w 272"/>
              <a:gd name="T57" fmla="*/ 182 h 273"/>
              <a:gd name="T58" fmla="*/ 13 w 272"/>
              <a:gd name="T59" fmla="*/ 182 h 273"/>
              <a:gd name="T60" fmla="*/ 7 w 272"/>
              <a:gd name="T61" fmla="*/ 181 h 273"/>
              <a:gd name="T62" fmla="*/ 136 w 272"/>
              <a:gd name="T63" fmla="*/ 273 h 273"/>
              <a:gd name="T64" fmla="*/ 272 w 272"/>
              <a:gd name="T65" fmla="*/ 137 h 273"/>
              <a:gd name="T66" fmla="*/ 136 w 272"/>
              <a:gd name="T67" fmla="*/ 0 h 273"/>
              <a:gd name="T68" fmla="*/ 136 w 272"/>
              <a:gd name="T69" fmla="*/ 253 h 273"/>
              <a:gd name="T70" fmla="*/ 38 w 272"/>
              <a:gd name="T71" fmla="*/ 199 h 273"/>
              <a:gd name="T72" fmla="*/ 182 w 272"/>
              <a:gd name="T73" fmla="*/ 199 h 273"/>
              <a:gd name="T74" fmla="*/ 182 w 272"/>
              <a:gd name="T75" fmla="*/ 199 h 273"/>
              <a:gd name="T76" fmla="*/ 228 w 272"/>
              <a:gd name="T77" fmla="*/ 199 h 273"/>
              <a:gd name="T78" fmla="*/ 202 w 272"/>
              <a:gd name="T79" fmla="*/ 178 h 273"/>
              <a:gd name="T80" fmla="*/ 179 w 272"/>
              <a:gd name="T81" fmla="*/ 182 h 273"/>
              <a:gd name="T82" fmla="*/ 155 w 272"/>
              <a:gd name="T83" fmla="*/ 182 h 273"/>
              <a:gd name="T84" fmla="*/ 155 w 272"/>
              <a:gd name="T85" fmla="*/ 182 h 273"/>
              <a:gd name="T86" fmla="*/ 144 w 272"/>
              <a:gd name="T87" fmla="*/ 175 h 273"/>
              <a:gd name="T88" fmla="*/ 80 w 272"/>
              <a:gd name="T89" fmla="*/ 34 h 273"/>
              <a:gd name="T90" fmla="*/ 136 w 272"/>
              <a:gd name="T91" fmla="*/ 20 h 273"/>
              <a:gd name="T92" fmla="*/ 252 w 272"/>
              <a:gd name="T93" fmla="*/ 137 h 273"/>
              <a:gd name="T94" fmla="*/ 136 w 272"/>
              <a:gd name="T95" fmla="*/ 253 h 2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72" h="273">
                <a:moveTo>
                  <a:pt x="136" y="0"/>
                </a:moveTo>
                <a:cubicBezTo>
                  <a:pt x="107" y="0"/>
                  <a:pt x="80" y="9"/>
                  <a:pt x="58" y="25"/>
                </a:cubicBezTo>
                <a:cubicBezTo>
                  <a:pt x="58" y="25"/>
                  <a:pt x="126" y="174"/>
                  <a:pt x="127" y="177"/>
                </a:cubicBezTo>
                <a:cubicBezTo>
                  <a:pt x="129" y="181"/>
                  <a:pt x="131" y="182"/>
                  <a:pt x="131" y="182"/>
                </a:cubicBezTo>
                <a:cubicBezTo>
                  <a:pt x="131" y="182"/>
                  <a:pt x="131" y="182"/>
                  <a:pt x="131" y="182"/>
                </a:cubicBezTo>
                <a:cubicBezTo>
                  <a:pt x="119" y="182"/>
                  <a:pt x="119" y="182"/>
                  <a:pt x="119" y="182"/>
                </a:cubicBezTo>
                <a:cubicBezTo>
                  <a:pt x="119" y="182"/>
                  <a:pt x="119" y="182"/>
                  <a:pt x="119" y="182"/>
                </a:cubicBezTo>
                <a:cubicBezTo>
                  <a:pt x="114" y="182"/>
                  <a:pt x="112" y="181"/>
                  <a:pt x="109" y="175"/>
                </a:cubicBezTo>
                <a:cubicBezTo>
                  <a:pt x="45" y="35"/>
                  <a:pt x="45" y="35"/>
                  <a:pt x="45" y="35"/>
                </a:cubicBezTo>
                <a:cubicBezTo>
                  <a:pt x="41" y="39"/>
                  <a:pt x="37" y="43"/>
                  <a:pt x="33" y="47"/>
                </a:cubicBezTo>
                <a:cubicBezTo>
                  <a:pt x="53" y="91"/>
                  <a:pt x="91" y="174"/>
                  <a:pt x="92" y="177"/>
                </a:cubicBezTo>
                <a:cubicBezTo>
                  <a:pt x="94" y="181"/>
                  <a:pt x="96" y="182"/>
                  <a:pt x="96" y="182"/>
                </a:cubicBezTo>
                <a:cubicBezTo>
                  <a:pt x="96" y="182"/>
                  <a:pt x="96" y="182"/>
                  <a:pt x="96" y="182"/>
                </a:cubicBezTo>
                <a:cubicBezTo>
                  <a:pt x="84" y="182"/>
                  <a:pt x="84" y="182"/>
                  <a:pt x="84" y="182"/>
                </a:cubicBezTo>
                <a:cubicBezTo>
                  <a:pt x="84" y="182"/>
                  <a:pt x="84" y="182"/>
                  <a:pt x="84" y="182"/>
                </a:cubicBezTo>
                <a:cubicBezTo>
                  <a:pt x="78" y="182"/>
                  <a:pt x="76" y="181"/>
                  <a:pt x="74" y="175"/>
                </a:cubicBezTo>
                <a:cubicBezTo>
                  <a:pt x="22" y="62"/>
                  <a:pt x="22" y="62"/>
                  <a:pt x="22" y="62"/>
                </a:cubicBezTo>
                <a:cubicBezTo>
                  <a:pt x="18" y="67"/>
                  <a:pt x="15" y="73"/>
                  <a:pt x="12" y="79"/>
                </a:cubicBezTo>
                <a:cubicBezTo>
                  <a:pt x="32" y="123"/>
                  <a:pt x="55" y="175"/>
                  <a:pt x="57" y="177"/>
                </a:cubicBezTo>
                <a:cubicBezTo>
                  <a:pt x="58" y="181"/>
                  <a:pt x="61" y="182"/>
                  <a:pt x="61" y="182"/>
                </a:cubicBezTo>
                <a:cubicBezTo>
                  <a:pt x="61" y="182"/>
                  <a:pt x="61" y="182"/>
                  <a:pt x="61" y="182"/>
                </a:cubicBezTo>
                <a:cubicBezTo>
                  <a:pt x="48" y="182"/>
                  <a:pt x="48" y="182"/>
                  <a:pt x="48" y="182"/>
                </a:cubicBezTo>
                <a:cubicBezTo>
                  <a:pt x="48" y="182"/>
                  <a:pt x="48" y="182"/>
                  <a:pt x="48" y="182"/>
                </a:cubicBezTo>
                <a:cubicBezTo>
                  <a:pt x="43" y="182"/>
                  <a:pt x="41" y="181"/>
                  <a:pt x="38" y="175"/>
                </a:cubicBezTo>
                <a:cubicBezTo>
                  <a:pt x="4" y="101"/>
                  <a:pt x="4" y="101"/>
                  <a:pt x="4" y="101"/>
                </a:cubicBezTo>
                <a:cubicBezTo>
                  <a:pt x="2" y="110"/>
                  <a:pt x="0" y="120"/>
                  <a:pt x="0" y="130"/>
                </a:cubicBezTo>
                <a:cubicBezTo>
                  <a:pt x="11" y="155"/>
                  <a:pt x="21" y="176"/>
                  <a:pt x="21" y="177"/>
                </a:cubicBezTo>
                <a:cubicBezTo>
                  <a:pt x="23" y="181"/>
                  <a:pt x="25" y="182"/>
                  <a:pt x="25" y="182"/>
                </a:cubicBezTo>
                <a:cubicBezTo>
                  <a:pt x="25" y="182"/>
                  <a:pt x="25" y="182"/>
                  <a:pt x="25" y="182"/>
                </a:cubicBezTo>
                <a:cubicBezTo>
                  <a:pt x="13" y="182"/>
                  <a:pt x="13" y="182"/>
                  <a:pt x="13" y="182"/>
                </a:cubicBezTo>
                <a:cubicBezTo>
                  <a:pt x="10" y="182"/>
                  <a:pt x="8" y="182"/>
                  <a:pt x="7" y="181"/>
                </a:cubicBezTo>
                <a:cubicBezTo>
                  <a:pt x="25" y="234"/>
                  <a:pt x="76" y="273"/>
                  <a:pt x="136" y="273"/>
                </a:cubicBezTo>
                <a:cubicBezTo>
                  <a:pt x="211" y="273"/>
                  <a:pt x="272" y="212"/>
                  <a:pt x="272" y="137"/>
                </a:cubicBezTo>
                <a:cubicBezTo>
                  <a:pt x="272" y="61"/>
                  <a:pt x="211" y="0"/>
                  <a:pt x="136" y="0"/>
                </a:cubicBezTo>
                <a:close/>
                <a:moveTo>
                  <a:pt x="136" y="253"/>
                </a:moveTo>
                <a:cubicBezTo>
                  <a:pt x="95" y="253"/>
                  <a:pt x="58" y="232"/>
                  <a:pt x="38" y="199"/>
                </a:cubicBezTo>
                <a:cubicBezTo>
                  <a:pt x="182" y="199"/>
                  <a:pt x="182" y="199"/>
                  <a:pt x="182" y="199"/>
                </a:cubicBezTo>
                <a:cubicBezTo>
                  <a:pt x="182" y="199"/>
                  <a:pt x="182" y="199"/>
                  <a:pt x="182" y="199"/>
                </a:cubicBezTo>
                <a:cubicBezTo>
                  <a:pt x="228" y="199"/>
                  <a:pt x="228" y="199"/>
                  <a:pt x="228" y="199"/>
                </a:cubicBezTo>
                <a:cubicBezTo>
                  <a:pt x="202" y="178"/>
                  <a:pt x="202" y="178"/>
                  <a:pt x="202" y="178"/>
                </a:cubicBezTo>
                <a:cubicBezTo>
                  <a:pt x="202" y="178"/>
                  <a:pt x="191" y="182"/>
                  <a:pt x="179" y="182"/>
                </a:cubicBezTo>
                <a:cubicBezTo>
                  <a:pt x="155" y="182"/>
                  <a:pt x="155" y="182"/>
                  <a:pt x="155" y="182"/>
                </a:cubicBezTo>
                <a:cubicBezTo>
                  <a:pt x="155" y="182"/>
                  <a:pt x="155" y="182"/>
                  <a:pt x="155" y="182"/>
                </a:cubicBezTo>
                <a:cubicBezTo>
                  <a:pt x="149" y="182"/>
                  <a:pt x="147" y="181"/>
                  <a:pt x="144" y="175"/>
                </a:cubicBezTo>
                <a:cubicBezTo>
                  <a:pt x="80" y="34"/>
                  <a:pt x="80" y="34"/>
                  <a:pt x="80" y="34"/>
                </a:cubicBezTo>
                <a:cubicBezTo>
                  <a:pt x="97" y="25"/>
                  <a:pt x="116" y="20"/>
                  <a:pt x="136" y="20"/>
                </a:cubicBezTo>
                <a:cubicBezTo>
                  <a:pt x="200" y="20"/>
                  <a:pt x="252" y="72"/>
                  <a:pt x="252" y="137"/>
                </a:cubicBezTo>
                <a:cubicBezTo>
                  <a:pt x="252" y="201"/>
                  <a:pt x="200" y="253"/>
                  <a:pt x="136" y="253"/>
                </a:cubicBezTo>
                <a:close/>
              </a:path>
            </a:pathLst>
          </a:custGeom>
          <a:solidFill>
            <a:srgbClr val="ADCFF1"/>
          </a:solidFill>
          <a:ln>
            <a:noFill/>
          </a:ln>
        </p:spPr>
        <p:txBody>
          <a:bodyPr vert="horz" wrap="square" lIns="91440" tIns="45720" rIns="91440" bIns="45720" numCol="1" rtlCol="0" anchor="t" anchorCtr="0" compatLnSpc="1">
            <a:prstTxWarp prst="textNoShape">
              <a:avLst/>
            </a:prstTxWarp>
          </a:bodyPr>
          <a:lstStyle/>
          <a:p>
            <a:pPr rtl="0"/>
            <a:r>
              <a:rPr lang="nn-no"/>
              <a:t> </a:t>
            </a:r>
          </a:p>
        </p:txBody>
      </p:sp>
    </p:spTree>
    <p:extLst>
      <p:ext uri="{BB962C8B-B14F-4D97-AF65-F5344CB8AC3E}">
        <p14:creationId xmlns:p14="http://schemas.microsoft.com/office/powerpoint/2010/main" val="22780486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rtlCol="0"/>
          <a:lstStyle>
            <a:lvl1pPr>
              <a:defRPr/>
            </a:lvl1pPr>
          </a:lstStyle>
          <a:p>
            <a:pPr rtl="0"/>
            <a:r>
              <a:rPr lang="nn-no"/>
              <a:t>Click to add title in max 2 lines</a:t>
            </a:r>
            <a:endParaRPr lang="sv-SE"/>
          </a:p>
        </p:txBody>
      </p:sp>
      <p:sp>
        <p:nvSpPr>
          <p:cNvPr id="3" name="Date Placeholder 2"/>
          <p:cNvSpPr>
            <a:spLocks noGrp="1"/>
          </p:cNvSpPr>
          <p:nvPr>
            <p:ph type="dt" sz="half" idx="10"/>
          </p:nvPr>
        </p:nvSpPr>
        <p:spPr>
          <a:xfrm>
            <a:off x="9137721" y="6964656"/>
            <a:ext cx="2355779" cy="176724"/>
          </a:xfrm>
        </p:spPr>
        <p:txBody>
          <a:bodyPr rtlCol="0"/>
          <a:lstStyle>
            <a:lvl1pPr>
              <a:defRPr sz="100">
                <a:solidFill>
                  <a:schemeClr val="bg1"/>
                </a:solidFill>
              </a:defRPr>
            </a:lvl1pPr>
          </a:lstStyle>
          <a:p>
            <a:pPr rtl="0"/>
            <a:endParaRPr lang="sv-SE" dirty="0"/>
          </a:p>
        </p:txBody>
      </p:sp>
      <p:sp>
        <p:nvSpPr>
          <p:cNvPr id="4" name="FLD_Footer"/>
          <p:cNvSpPr>
            <a:spLocks noGrp="1"/>
          </p:cNvSpPr>
          <p:nvPr>
            <p:ph type="ftr" sz="quarter" idx="11"/>
          </p:nvPr>
        </p:nvSpPr>
        <p:spPr/>
        <p:txBody>
          <a:bodyPr rtlCol="0"/>
          <a:lstStyle/>
          <a:p>
            <a:pPr rtl="0"/>
            <a:endParaRPr lang="sv-SE" dirty="0"/>
          </a:p>
        </p:txBody>
      </p:sp>
      <p:sp>
        <p:nvSpPr>
          <p:cNvPr id="5" name="Slide Number Placeholder 4"/>
          <p:cNvSpPr>
            <a:spLocks noGrp="1"/>
          </p:cNvSpPr>
          <p:nvPr>
            <p:ph type="sldNum" sz="quarter" idx="12"/>
          </p:nvPr>
        </p:nvSpPr>
        <p:spPr/>
        <p:txBody>
          <a:bodyPr rtlCol="0"/>
          <a:lstStyle/>
          <a:p>
            <a:pPr rtl="0"/>
            <a:fld id="{45D37B1E-C366-494F-A587-962AD9AABC83}" type="slidenum">
              <a:rPr lang="sv-SE"/>
              <a:t>‹#›</a:t>
            </a:fld>
            <a:endParaRPr lang="sv-SE" dirty="0"/>
          </a:p>
        </p:txBody>
      </p:sp>
    </p:spTree>
    <p:extLst>
      <p:ext uri="{BB962C8B-B14F-4D97-AF65-F5344CB8AC3E}">
        <p14:creationId xmlns:p14="http://schemas.microsoft.com/office/powerpoint/2010/main" val="9452567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hidden="1"/>
          <p:cNvSpPr>
            <a:spLocks noGrp="1"/>
          </p:cNvSpPr>
          <p:nvPr>
            <p:ph type="dt" sz="half" idx="10"/>
          </p:nvPr>
        </p:nvSpPr>
        <p:spPr>
          <a:xfrm>
            <a:off x="0" y="6912000"/>
            <a:ext cx="0" cy="0"/>
          </a:xfrm>
        </p:spPr>
        <p:txBody>
          <a:bodyPr rtlCol="0"/>
          <a:lstStyle>
            <a:lvl1pPr>
              <a:defRPr sz="100">
                <a:noFill/>
              </a:defRPr>
            </a:lvl1pPr>
          </a:lstStyle>
          <a:p>
            <a:pPr rtl="0"/>
            <a:endParaRPr lang="sv-SE" dirty="0"/>
          </a:p>
        </p:txBody>
      </p:sp>
      <p:sp>
        <p:nvSpPr>
          <p:cNvPr id="3" name="FLD_Footer"/>
          <p:cNvSpPr>
            <a:spLocks noGrp="1"/>
          </p:cNvSpPr>
          <p:nvPr>
            <p:ph type="ftr" sz="quarter" idx="11"/>
          </p:nvPr>
        </p:nvSpPr>
        <p:spPr/>
        <p:txBody>
          <a:bodyPr rtlCol="0"/>
          <a:lstStyle/>
          <a:p>
            <a:pPr rtl="0"/>
            <a:endParaRPr lang="sv-SE" dirty="0"/>
          </a:p>
        </p:txBody>
      </p:sp>
      <p:sp>
        <p:nvSpPr>
          <p:cNvPr id="4" name="Slide Number Placeholder 3"/>
          <p:cNvSpPr>
            <a:spLocks noGrp="1"/>
          </p:cNvSpPr>
          <p:nvPr>
            <p:ph type="sldNum" sz="quarter" idx="12"/>
          </p:nvPr>
        </p:nvSpPr>
        <p:spPr/>
        <p:txBody>
          <a:bodyPr rtlCol="0"/>
          <a:lstStyle/>
          <a:p>
            <a:pPr rtl="0"/>
            <a:fld id="{45D37B1E-C366-494F-A587-962AD9AABC83}" type="slidenum">
              <a:rPr lang="sv-SE"/>
              <a:t>‹#›</a:t>
            </a:fld>
            <a:endParaRPr lang="sv-SE" dirty="0"/>
          </a:p>
        </p:txBody>
      </p:sp>
    </p:spTree>
    <p:extLst>
      <p:ext uri="{BB962C8B-B14F-4D97-AF65-F5344CB8AC3E}">
        <p14:creationId xmlns:p14="http://schemas.microsoft.com/office/powerpoint/2010/main" val="11985225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User guide">
    <p:spTree>
      <p:nvGrpSpPr>
        <p:cNvPr id="1" name=""/>
        <p:cNvGrpSpPr/>
        <p:nvPr/>
      </p:nvGrpSpPr>
      <p:grpSpPr>
        <a:xfrm>
          <a:off x="0" y="0"/>
          <a:ext cx="0" cy="0"/>
          <a:chOff x="0" y="0"/>
          <a:chExt cx="0" cy="0"/>
        </a:xfrm>
      </p:grpSpPr>
      <p:sp>
        <p:nvSpPr>
          <p:cNvPr id="17" name="Title 1"/>
          <p:cNvSpPr txBox="1">
            <a:spLocks/>
          </p:cNvSpPr>
          <p:nvPr userDrawn="1"/>
        </p:nvSpPr>
        <p:spPr>
          <a:xfrm>
            <a:off x="663759" y="375883"/>
            <a:ext cx="10931524" cy="614589"/>
          </a:xfrm>
          <a:prstGeom prst="rect">
            <a:avLst/>
          </a:prstGeom>
        </p:spPr>
        <p:txBody>
          <a:bodyPr vert="horz" lIns="0" tIns="0" rIns="0" bIns="0" rtlCol="0" anchor="t" anchorCtr="0">
            <a:noAutofit/>
          </a:bodyPr>
          <a:lstStyle>
            <a:lvl1pPr algn="l" defTabSz="685800" rtl="0" eaLnBrk="1" latinLnBrk="0" hangingPunct="1">
              <a:lnSpc>
                <a:spcPct val="90000"/>
              </a:lnSpc>
              <a:spcBef>
                <a:spcPct val="0"/>
              </a:spcBef>
              <a:buNone/>
              <a:defRPr sz="2600" b="1" kern="1200" baseline="0">
                <a:solidFill>
                  <a:schemeClr val="accent1"/>
                </a:solidFill>
                <a:latin typeface="+mj-lt"/>
                <a:ea typeface="+mj-ea"/>
                <a:cs typeface="+mj-cs"/>
              </a:defRPr>
            </a:lvl1pPr>
          </a:lstStyle>
          <a:p>
            <a:pPr rtl="0"/>
            <a:r>
              <a:rPr lang="nn-no" sz="4800">
                <a:solidFill>
                  <a:schemeClr val="accent2"/>
                </a:solidFill>
                <a:latin typeface="+mj-lt"/>
                <a:cs typeface="Arial" panose="020B0604020202020204" pitchFamily="34" charset="0"/>
              </a:rPr>
              <a:t>User guide – delete before use</a:t>
            </a:r>
            <a:endParaRPr lang="sv-SE" sz="4800" dirty="0">
              <a:solidFill>
                <a:schemeClr val="accent2"/>
              </a:solidFill>
              <a:latin typeface="+mj-lt"/>
              <a:cs typeface="Arial" panose="020B0604020202020204" pitchFamily="34" charset="0"/>
            </a:endParaRPr>
          </a:p>
        </p:txBody>
      </p:sp>
      <p:sp>
        <p:nvSpPr>
          <p:cNvPr id="14" name="AutoShape 4"/>
          <p:cNvSpPr>
            <a:spLocks/>
          </p:cNvSpPr>
          <p:nvPr userDrawn="1"/>
        </p:nvSpPr>
        <p:spPr bwMode="gray">
          <a:xfrm>
            <a:off x="7456919" y="3114505"/>
            <a:ext cx="2160000" cy="1138773"/>
          </a:xfrm>
          <a:prstGeom prst="rect">
            <a:avLst/>
          </a:prstGeom>
          <a:noFill/>
          <a:ln w="12700" algn="ctr">
            <a:noFill/>
            <a:miter lim="800000"/>
            <a:headEnd/>
            <a:tailEnd/>
          </a:ln>
          <a:effectLst/>
        </p:spPr>
        <p:txBody>
          <a:bodyPr wrap="square" lIns="0" tIns="0" rIns="0" bIns="0" rtlCol="0">
            <a:spAutoFit/>
          </a:bodyPr>
          <a:lstStyle/>
          <a:p>
            <a:pPr rtl="0" fontAlgn="auto">
              <a:spcBef>
                <a:spcPts val="0"/>
              </a:spcBef>
              <a:spcAft>
                <a:spcPts val="600"/>
              </a:spcAft>
              <a:buFont typeface="+mj-lt"/>
              <a:buNone/>
              <a:defRPr/>
            </a:pPr>
            <a:r>
              <a:rPr lang="nn-no" sz="1000" b="1" noProof="1">
                <a:solidFill>
                  <a:schemeClr val="tx1"/>
                </a:solidFill>
                <a:latin typeface="+mn-lt"/>
                <a:cs typeface="Arial" panose="020B0604020202020204" pitchFamily="34" charset="0"/>
              </a:rPr>
              <a:t>Guides</a:t>
            </a:r>
            <a:endParaRPr lang="sv-SE"/>
          </a:p>
          <a:p>
            <a:pPr rtl="0" eaLnBrk="1" fontAlgn="auto" hangingPunct="1">
              <a:spcBef>
                <a:spcPts val="0"/>
              </a:spcBef>
              <a:spcAft>
                <a:spcPts val="240"/>
              </a:spcAft>
              <a:buFont typeface="+mj-lt"/>
              <a:buNone/>
              <a:defRPr/>
            </a:pPr>
            <a:r>
              <a:rPr lang="nn-no" sz="900" noProof="1">
                <a:solidFill>
                  <a:schemeClr val="tx1"/>
                </a:solidFill>
                <a:latin typeface="+mn-lt"/>
                <a:cs typeface="Arial" panose="020B0604020202020204" pitchFamily="34" charset="0"/>
              </a:rPr>
              <a:t>To view drawing guides</a:t>
            </a:r>
            <a:endParaRPr lang="sv-SE"/>
          </a:p>
          <a:p>
            <a:pPr rtl="0" eaLnBrk="1" fontAlgn="auto" hangingPunct="1">
              <a:spcBef>
                <a:spcPts val="0"/>
              </a:spcBef>
              <a:spcAft>
                <a:spcPts val="240"/>
              </a:spcAft>
              <a:buFont typeface="+mj-lt"/>
              <a:buNone/>
              <a:defRPr/>
            </a:pPr>
            <a:r>
              <a:rPr lang="nn-no" sz="900" b="1" noProof="1">
                <a:solidFill>
                  <a:schemeClr val="tx1"/>
                </a:solidFill>
                <a:latin typeface="+mn-lt"/>
                <a:cs typeface="Arial" panose="020B0604020202020204" pitchFamily="34" charset="0"/>
              </a:rPr>
              <a:t>1.</a:t>
            </a:r>
            <a:r>
              <a:rPr lang="nn-no" sz="900" noProof="1">
                <a:solidFill>
                  <a:schemeClr val="tx1"/>
                </a:solidFill>
                <a:latin typeface="+mn-lt"/>
                <a:cs typeface="Arial" panose="020B0604020202020204" pitchFamily="34" charset="0"/>
              </a:rPr>
              <a:t> Click the </a:t>
            </a:r>
            <a:r>
              <a:rPr lang="nn-no" sz="900" b="1" noProof="1">
                <a:solidFill>
                  <a:schemeClr val="tx1"/>
                </a:solidFill>
                <a:latin typeface="+mn-lt"/>
                <a:cs typeface="Arial" panose="020B0604020202020204" pitchFamily="34" charset="0"/>
              </a:rPr>
              <a:t>View</a:t>
            </a:r>
            <a:r>
              <a:rPr lang="nn-no" sz="900" noProof="1">
                <a:solidFill>
                  <a:schemeClr val="tx1"/>
                </a:solidFill>
                <a:latin typeface="+mn-lt"/>
                <a:cs typeface="Arial" panose="020B0604020202020204" pitchFamily="34" charset="0"/>
              </a:rPr>
              <a:t> tab, set </a:t>
            </a:r>
            <a:br>
              <a:rPr lang="en-GB" sz="900" noProof="1">
                <a:solidFill>
                  <a:schemeClr val="tx1"/>
                </a:solidFill>
                <a:latin typeface="+mn-lt"/>
                <a:cs typeface="Arial" panose="020B0604020202020204" pitchFamily="34" charset="0"/>
              </a:rPr>
            </a:br>
            <a:r>
              <a:rPr lang="nn-no" sz="900" noProof="1">
                <a:solidFill>
                  <a:schemeClr val="tx1"/>
                </a:solidFill>
                <a:latin typeface="+mn-lt"/>
                <a:cs typeface="Arial" panose="020B0604020202020204" pitchFamily="34" charset="0"/>
              </a:rPr>
              <a:t>tick mark next to </a:t>
            </a:r>
            <a:r>
              <a:rPr lang="nn-no" sz="900" b="1" noProof="1">
                <a:solidFill>
                  <a:schemeClr val="tx1"/>
                </a:solidFill>
                <a:latin typeface="+mn-lt"/>
                <a:cs typeface="Arial" panose="020B0604020202020204" pitchFamily="34" charset="0"/>
              </a:rPr>
              <a:t>Guides</a:t>
            </a:r>
            <a:endParaRPr lang="sv-SE"/>
          </a:p>
          <a:p>
            <a:pPr rtl="0" eaLnBrk="1" fontAlgn="auto" hangingPunct="1">
              <a:spcBef>
                <a:spcPts val="0"/>
              </a:spcBef>
              <a:spcAft>
                <a:spcPts val="240"/>
              </a:spcAft>
              <a:buFont typeface="+mj-lt"/>
              <a:buNone/>
              <a:defRPr/>
            </a:pPr>
            <a:endParaRPr lang="sv-SE" sz="900" noProof="1">
              <a:solidFill>
                <a:schemeClr val="tx1"/>
              </a:solidFill>
              <a:latin typeface="+mn-lt"/>
              <a:cs typeface="Arial" panose="020B0604020202020204" pitchFamily="34" charset="0"/>
            </a:endParaRPr>
          </a:p>
          <a:p>
            <a:pPr rtl="0" eaLnBrk="1" hangingPunct="1">
              <a:spcBef>
                <a:spcPts val="0"/>
              </a:spcBef>
              <a:spcAft>
                <a:spcPts val="240"/>
              </a:spcAft>
              <a:buFont typeface="+mj-lt"/>
              <a:buNone/>
              <a:defRPr/>
            </a:pPr>
            <a:r>
              <a:rPr lang="nn-no" sz="900" b="1" noProof="1">
                <a:solidFill>
                  <a:schemeClr val="tx1"/>
                </a:solidFill>
                <a:latin typeface="+mn-lt"/>
                <a:cs typeface="Arial" panose="020B0604020202020204" pitchFamily="34" charset="0"/>
              </a:rPr>
              <a:t>Hint: Alt + F9 </a:t>
            </a:r>
            <a:r>
              <a:rPr lang="nn-no" sz="900" b="0" noProof="1">
                <a:solidFill>
                  <a:schemeClr val="tx1"/>
                </a:solidFill>
                <a:latin typeface="+mn-lt"/>
                <a:cs typeface="Arial" panose="020B0604020202020204" pitchFamily="34" charset="0"/>
              </a:rPr>
              <a:t>for quick </a:t>
            </a:r>
            <a:br>
              <a:rPr lang="en-GB" sz="900" b="0" noProof="1">
                <a:solidFill>
                  <a:schemeClr val="tx1"/>
                </a:solidFill>
                <a:latin typeface="+mn-lt"/>
                <a:cs typeface="Arial" panose="020B0604020202020204" pitchFamily="34" charset="0"/>
              </a:rPr>
            </a:br>
            <a:r>
              <a:rPr lang="nn-no" sz="900" b="0" noProof="1">
                <a:solidFill>
                  <a:schemeClr val="tx1"/>
                </a:solidFill>
                <a:latin typeface="+mn-lt"/>
                <a:cs typeface="Arial" panose="020B0604020202020204" pitchFamily="34" charset="0"/>
              </a:rPr>
              <a:t>viewing of guides</a:t>
            </a:r>
            <a:endParaRPr lang="sv-SE"/>
          </a:p>
        </p:txBody>
      </p:sp>
      <p:sp>
        <p:nvSpPr>
          <p:cNvPr id="15" name="Text Box 48"/>
          <p:cNvSpPr txBox="1">
            <a:spLocks noChangeArrowheads="1"/>
          </p:cNvSpPr>
          <p:nvPr userDrawn="1"/>
        </p:nvSpPr>
        <p:spPr bwMode="auto">
          <a:xfrm>
            <a:off x="7456919" y="1409700"/>
            <a:ext cx="2160000" cy="1585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144000" bIns="0" rtlCol="0" anchor="t" anchorCtr="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rtl="0" eaLnBrk="1" hangingPunct="1">
              <a:spcAft>
                <a:spcPts val="600"/>
              </a:spcAft>
              <a:defRPr/>
            </a:pPr>
            <a:r>
              <a:rPr lang="nn-no" sz="1000" b="1" noProof="1">
                <a:solidFill>
                  <a:schemeClr val="tx1"/>
                </a:solidFill>
                <a:latin typeface="+mn-lt"/>
                <a:cs typeface="Arial" panose="020B0604020202020204" pitchFamily="34" charset="0"/>
              </a:rPr>
              <a:t>Change slide number, </a:t>
            </a:r>
            <a:br>
              <a:rPr lang="en-GB" sz="1000" b="1" noProof="1">
                <a:solidFill>
                  <a:schemeClr val="tx1"/>
                </a:solidFill>
                <a:latin typeface="+mn-lt"/>
                <a:cs typeface="Arial" panose="020B0604020202020204" pitchFamily="34" charset="0"/>
              </a:rPr>
            </a:br>
            <a:r>
              <a:rPr lang="nn-no" sz="1000" b="1" noProof="1">
                <a:solidFill>
                  <a:schemeClr val="tx1"/>
                </a:solidFill>
                <a:latin typeface="+mn-lt"/>
                <a:cs typeface="Arial" panose="020B0604020202020204" pitchFamily="34" charset="0"/>
              </a:rPr>
              <a:t>date and footer</a:t>
            </a:r>
            <a:endParaRPr lang="sv-SE"/>
          </a:p>
          <a:p>
            <a:pPr marL="0" marR="0" indent="0" algn="l" defTabSz="914400" rtl="0" eaLnBrk="1" fontAlgn="auto" latinLnBrk="0" hangingPunct="1">
              <a:lnSpc>
                <a:spcPct val="100000"/>
              </a:lnSpc>
              <a:spcBef>
                <a:spcPts val="0"/>
              </a:spcBef>
              <a:spcAft>
                <a:spcPts val="600"/>
              </a:spcAft>
              <a:buClrTx/>
              <a:buSzTx/>
              <a:buFontTx/>
              <a:buNone/>
              <a:tabLst/>
              <a:defRPr/>
            </a:pPr>
            <a:r>
              <a:rPr lang="nn-no" sz="900" b="0" kern="1200" noProof="1">
                <a:solidFill>
                  <a:schemeClr val="tx1"/>
                </a:solidFill>
                <a:latin typeface="+mn-lt"/>
                <a:ea typeface="+mn-ea"/>
                <a:cs typeface="Arial" panose="020B0604020202020204" pitchFamily="34" charset="0"/>
              </a:rPr>
              <a:t>Do this at the very end, so you get </a:t>
            </a:r>
            <a:br>
              <a:rPr lang="en-GB" sz="900" b="0" kern="1200" noProof="1">
                <a:solidFill>
                  <a:schemeClr val="tx1"/>
                </a:solidFill>
                <a:latin typeface="+mn-lt"/>
                <a:ea typeface="+mn-ea"/>
                <a:cs typeface="Arial" panose="020B0604020202020204" pitchFamily="34" charset="0"/>
              </a:rPr>
            </a:br>
            <a:r>
              <a:rPr lang="nn-no" sz="900" b="0" kern="1200" noProof="1">
                <a:solidFill>
                  <a:schemeClr val="tx1"/>
                </a:solidFill>
                <a:latin typeface="+mn-lt"/>
                <a:ea typeface="+mn-ea"/>
                <a:cs typeface="Arial" panose="020B0604020202020204" pitchFamily="34" charset="0"/>
              </a:rPr>
              <a:t>all the corrections with you</a:t>
            </a:r>
            <a:endParaRPr lang="sv-SE"/>
          </a:p>
          <a:p>
            <a:pPr rtl="0" eaLnBrk="1" hangingPunct="1">
              <a:spcAft>
                <a:spcPts val="600"/>
              </a:spcAft>
              <a:defRPr/>
            </a:pPr>
            <a:r>
              <a:rPr lang="nn-no" sz="900" b="1" noProof="1">
                <a:solidFill>
                  <a:schemeClr val="tx1"/>
                </a:solidFill>
                <a:latin typeface="+mn-lt"/>
                <a:cs typeface="Arial" panose="020B0604020202020204" pitchFamily="34" charset="0"/>
              </a:rPr>
              <a:t>1. </a:t>
            </a:r>
            <a:r>
              <a:rPr lang="nn-no" sz="900" noProof="1">
                <a:solidFill>
                  <a:schemeClr val="tx1"/>
                </a:solidFill>
                <a:latin typeface="+mn-lt"/>
                <a:cs typeface="Arial" panose="020B0604020202020204" pitchFamily="34" charset="0"/>
              </a:rPr>
              <a:t>Click the </a:t>
            </a:r>
            <a:r>
              <a:rPr lang="nn-no" sz="900" b="1" noProof="1">
                <a:solidFill>
                  <a:schemeClr val="tx1"/>
                </a:solidFill>
                <a:latin typeface="+mn-lt"/>
                <a:cs typeface="Arial" panose="020B0604020202020204" pitchFamily="34" charset="0"/>
              </a:rPr>
              <a:t>Insert tab</a:t>
            </a:r>
            <a:endParaRPr lang="sv-SE" altLang="da-DK" sz="900" strike="sngStrike" noProof="1">
              <a:solidFill>
                <a:schemeClr val="tx1"/>
              </a:solidFill>
              <a:latin typeface="+mn-lt"/>
              <a:cs typeface="Arial" panose="020B0604020202020204" pitchFamily="34" charset="0"/>
            </a:endParaRPr>
          </a:p>
          <a:p>
            <a:pPr rtl="0" eaLnBrk="1" hangingPunct="1">
              <a:spcAft>
                <a:spcPts val="600"/>
              </a:spcAft>
              <a:defRPr/>
            </a:pPr>
            <a:r>
              <a:rPr lang="nn-no" sz="900" b="1" noProof="1">
                <a:solidFill>
                  <a:schemeClr val="tx1"/>
                </a:solidFill>
                <a:latin typeface="+mn-lt"/>
                <a:cs typeface="Arial" panose="020B0604020202020204" pitchFamily="34" charset="0"/>
              </a:rPr>
              <a:t>2. </a:t>
            </a:r>
            <a:r>
              <a:rPr lang="nn-no" sz="900" b="0" noProof="1">
                <a:solidFill>
                  <a:schemeClr val="tx1"/>
                </a:solidFill>
                <a:latin typeface="+mn-lt"/>
                <a:cs typeface="Arial" panose="020B0604020202020204" pitchFamily="34" charset="0"/>
              </a:rPr>
              <a:t>Click</a:t>
            </a:r>
            <a:r>
              <a:rPr lang="nn-no" sz="900" b="1" noProof="1">
                <a:solidFill>
                  <a:schemeClr val="tx1"/>
                </a:solidFill>
                <a:latin typeface="+mn-lt"/>
                <a:cs typeface="Arial" panose="020B0604020202020204" pitchFamily="34" charset="0"/>
              </a:rPr>
              <a:t> </a:t>
            </a:r>
            <a:r>
              <a:rPr lang="nn-no" sz="900" b="0" noProof="1">
                <a:solidFill>
                  <a:schemeClr val="tx1"/>
                </a:solidFill>
                <a:latin typeface="+mn-lt"/>
                <a:cs typeface="Arial" panose="020B0604020202020204" pitchFamily="34" charset="0"/>
              </a:rPr>
              <a:t>on</a:t>
            </a:r>
            <a:r>
              <a:rPr lang="nn-no" sz="900" b="1" noProof="1">
                <a:solidFill>
                  <a:schemeClr val="tx1"/>
                </a:solidFill>
                <a:latin typeface="+mn-lt"/>
                <a:cs typeface="Arial" panose="020B0604020202020204" pitchFamily="34" charset="0"/>
              </a:rPr>
              <a:t> Header and Footer </a:t>
            </a:r>
            <a:br>
              <a:rPr lang="en-GB" altLang="da-DK" sz="900" b="1" noProof="1">
                <a:solidFill>
                  <a:schemeClr val="tx1"/>
                </a:solidFill>
                <a:latin typeface="+mn-lt"/>
                <a:cs typeface="Arial" panose="020B0604020202020204" pitchFamily="34" charset="0"/>
              </a:rPr>
            </a:br>
            <a:r>
              <a:rPr lang="nn-no" sz="900" b="0" noProof="1">
                <a:solidFill>
                  <a:schemeClr val="tx1"/>
                </a:solidFill>
                <a:latin typeface="+mn-lt"/>
                <a:cs typeface="Arial" panose="020B0604020202020204" pitchFamily="34" charset="0"/>
              </a:rPr>
              <a:t>(write the desired text)</a:t>
            </a:r>
            <a:endParaRPr lang="sv-SE"/>
          </a:p>
          <a:p>
            <a:pPr rtl="0" eaLnBrk="1" hangingPunct="1">
              <a:spcAft>
                <a:spcPts val="600"/>
              </a:spcAft>
              <a:defRPr/>
            </a:pPr>
            <a:r>
              <a:rPr lang="nn-no" sz="900" b="1" noProof="1">
                <a:solidFill>
                  <a:schemeClr val="tx1"/>
                </a:solidFill>
                <a:latin typeface="+mn-lt"/>
                <a:cs typeface="Arial" panose="020B0604020202020204" pitchFamily="34" charset="0"/>
              </a:rPr>
              <a:t>3. </a:t>
            </a:r>
            <a:r>
              <a:rPr lang="nn-no" sz="900" noProof="1">
                <a:solidFill>
                  <a:schemeClr val="tx1"/>
                </a:solidFill>
                <a:latin typeface="+mn-lt"/>
                <a:cs typeface="Arial" panose="020B0604020202020204" pitchFamily="34" charset="0"/>
              </a:rPr>
              <a:t>Click </a:t>
            </a:r>
            <a:r>
              <a:rPr lang="nn-no" sz="900" b="1" noProof="1">
                <a:solidFill>
                  <a:schemeClr val="tx1"/>
                </a:solidFill>
                <a:latin typeface="+mn-lt"/>
                <a:cs typeface="Arial" panose="020B0604020202020204" pitchFamily="34" charset="0"/>
              </a:rPr>
              <a:t>Apply to All</a:t>
            </a:r>
            <a:r>
              <a:rPr lang="nn-no" sz="900" noProof="1">
                <a:solidFill>
                  <a:schemeClr val="tx1"/>
                </a:solidFill>
                <a:latin typeface="+mn-lt"/>
                <a:cs typeface="Arial" panose="020B0604020202020204" pitchFamily="34" charset="0"/>
              </a:rPr>
              <a:t> or </a:t>
            </a:r>
            <a:r>
              <a:rPr lang="nn-no" sz="900" b="1" noProof="1">
                <a:solidFill>
                  <a:schemeClr val="tx1"/>
                </a:solidFill>
                <a:latin typeface="+mn-lt"/>
                <a:cs typeface="Arial" panose="020B0604020202020204" pitchFamily="34" charset="0"/>
              </a:rPr>
              <a:t>Apply </a:t>
            </a:r>
            <a:r>
              <a:rPr lang="nn-no" sz="900" b="0" noProof="1">
                <a:solidFill>
                  <a:schemeClr val="tx1"/>
                </a:solidFill>
                <a:latin typeface="+mn-lt"/>
                <a:cs typeface="Arial" panose="020B0604020202020204" pitchFamily="34" charset="0"/>
              </a:rPr>
              <a:t>if </a:t>
            </a:r>
            <a:br>
              <a:rPr lang="en-GB" sz="900" b="0" noProof="1">
                <a:solidFill>
                  <a:schemeClr val="tx1"/>
                </a:solidFill>
                <a:latin typeface="+mn-lt"/>
                <a:cs typeface="Arial" panose="020B0604020202020204" pitchFamily="34" charset="0"/>
              </a:rPr>
            </a:br>
            <a:r>
              <a:rPr lang="nn-no" sz="900" b="0" noProof="1">
                <a:solidFill>
                  <a:schemeClr val="tx1"/>
                </a:solidFill>
                <a:latin typeface="+mn-lt"/>
                <a:cs typeface="Arial" panose="020B0604020202020204" pitchFamily="34" charset="0"/>
              </a:rPr>
              <a:t>only used on one slide</a:t>
            </a:r>
            <a:endParaRPr lang="sv-SE"/>
          </a:p>
        </p:txBody>
      </p:sp>
      <p:sp>
        <p:nvSpPr>
          <p:cNvPr id="18" name="AutoShape 4"/>
          <p:cNvSpPr>
            <a:spLocks/>
          </p:cNvSpPr>
          <p:nvPr userDrawn="1"/>
        </p:nvSpPr>
        <p:spPr bwMode="gray">
          <a:xfrm>
            <a:off x="4359622" y="1409700"/>
            <a:ext cx="2160000" cy="784830"/>
          </a:xfrm>
          <a:prstGeom prst="rect">
            <a:avLst/>
          </a:prstGeom>
          <a:noFill/>
          <a:ln w="12700" algn="ctr">
            <a:noFill/>
            <a:miter lim="800000"/>
            <a:headEnd/>
            <a:tailEnd/>
          </a:ln>
          <a:effectLst/>
        </p:spPr>
        <p:txBody>
          <a:bodyPr wrap="square" lIns="0" tIns="0" rIns="0" bIns="0" rtlCol="0">
            <a:spAutoFit/>
          </a:bodyPr>
          <a:lstStyle/>
          <a:p>
            <a:pPr rtl="0" fontAlgn="auto">
              <a:spcBef>
                <a:spcPts val="0"/>
              </a:spcBef>
              <a:spcAft>
                <a:spcPts val="600"/>
              </a:spcAft>
              <a:buFont typeface="+mj-lt"/>
              <a:buNone/>
              <a:defRPr/>
            </a:pPr>
            <a:r>
              <a:rPr lang="nn-no" sz="1000" b="1" noProof="1">
                <a:solidFill>
                  <a:schemeClr val="tx1"/>
                </a:solidFill>
                <a:latin typeface="+mn-lt"/>
                <a:cs typeface="Arial" panose="020B0604020202020204" pitchFamily="34" charset="0"/>
              </a:rPr>
              <a:t>Insert picture</a:t>
            </a:r>
            <a:endParaRPr lang="sv-SE"/>
          </a:p>
          <a:p>
            <a:pPr rtl="0" eaLnBrk="1" fontAlgn="auto" hangingPunct="1">
              <a:spcBef>
                <a:spcPts val="0"/>
              </a:spcBef>
              <a:spcAft>
                <a:spcPts val="240"/>
              </a:spcAft>
              <a:buFont typeface="+mj-lt"/>
              <a:buNone/>
              <a:defRPr/>
            </a:pPr>
            <a:r>
              <a:rPr lang="nn-no" sz="900" noProof="1">
                <a:solidFill>
                  <a:schemeClr val="tx1"/>
                </a:solidFill>
                <a:latin typeface="+mn-lt"/>
                <a:cs typeface="Arial" panose="020B0604020202020204" pitchFamily="34" charset="0"/>
              </a:rPr>
              <a:t>On slides with picture placeholder, </a:t>
            </a:r>
            <a:br>
              <a:rPr lang="en-GB" sz="900" noProof="1">
                <a:solidFill>
                  <a:schemeClr val="tx1"/>
                </a:solidFill>
                <a:latin typeface="+mn-lt"/>
                <a:cs typeface="Arial" panose="020B0604020202020204" pitchFamily="34" charset="0"/>
              </a:rPr>
            </a:br>
            <a:r>
              <a:rPr lang="nn-no" sz="900" noProof="1">
                <a:solidFill>
                  <a:schemeClr val="tx1"/>
                </a:solidFill>
                <a:latin typeface="+mn-lt"/>
                <a:cs typeface="Arial" panose="020B0604020202020204" pitchFamily="34" charset="0"/>
              </a:rPr>
              <a:t>click on the picture placeholder and </a:t>
            </a:r>
            <a:br>
              <a:rPr lang="en-GB" sz="900" baseline="0" noProof="1">
                <a:solidFill>
                  <a:schemeClr val="tx1"/>
                </a:solidFill>
                <a:latin typeface="+mn-lt"/>
                <a:cs typeface="Arial" panose="020B0604020202020204" pitchFamily="34" charset="0"/>
              </a:rPr>
            </a:br>
            <a:r>
              <a:rPr lang="nn-no" sz="900"/>
              <a:t>insert picture via </a:t>
            </a:r>
            <a:r>
              <a:rPr lang="nn-no" sz="900" b="1"/>
              <a:t>Add Images</a:t>
            </a:r>
            <a:r>
              <a:rPr lang="nn-no" sz="900"/>
              <a:t>-button </a:t>
            </a:r>
            <a:br>
              <a:rPr lang="en-GB" sz="900" dirty="0"/>
            </a:br>
            <a:r>
              <a:rPr lang="nn-no" sz="900"/>
              <a:t>in the </a:t>
            </a:r>
            <a:r>
              <a:rPr lang="nn-no" sz="900" b="1"/>
              <a:t>NORDEN-</a:t>
            </a:r>
            <a:r>
              <a:rPr lang="nn-no" sz="900"/>
              <a:t>TAB</a:t>
            </a:r>
            <a:endParaRPr lang="sv-SE" sz="900" b="1" noProof="1">
              <a:solidFill>
                <a:schemeClr val="tx1"/>
              </a:solidFill>
              <a:latin typeface="+mn-lt"/>
              <a:cs typeface="Arial" panose="020B0604020202020204" pitchFamily="34" charset="0"/>
            </a:endParaRPr>
          </a:p>
        </p:txBody>
      </p:sp>
      <p:sp>
        <p:nvSpPr>
          <p:cNvPr id="22" name="TextBox 12"/>
          <p:cNvSpPr txBox="1">
            <a:spLocks noChangeArrowheads="1"/>
          </p:cNvSpPr>
          <p:nvPr userDrawn="1"/>
        </p:nvSpPr>
        <p:spPr bwMode="auto">
          <a:xfrm>
            <a:off x="4359622" y="2220228"/>
            <a:ext cx="2160000" cy="24929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rtlCol="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l" rtl="0" eaLnBrk="1" hangingPunct="1">
              <a:spcBef>
                <a:spcPts val="0"/>
              </a:spcBef>
              <a:spcAft>
                <a:spcPts val="600"/>
              </a:spcAft>
              <a:buFontTx/>
              <a:buNone/>
              <a:defRPr/>
            </a:pPr>
            <a:endParaRPr lang="sv-SE" sz="1000" b="1" noProof="1">
              <a:solidFill>
                <a:schemeClr val="tx1"/>
              </a:solidFill>
              <a:latin typeface="+mn-lt"/>
              <a:cs typeface="Arial" panose="020B0604020202020204" pitchFamily="34" charset="0"/>
            </a:endParaRPr>
          </a:p>
          <a:p>
            <a:pPr algn="l" rtl="0" eaLnBrk="1" hangingPunct="1">
              <a:spcBef>
                <a:spcPts val="0"/>
              </a:spcBef>
              <a:spcAft>
                <a:spcPts val="600"/>
              </a:spcAft>
              <a:buFontTx/>
              <a:buNone/>
              <a:defRPr/>
            </a:pPr>
            <a:r>
              <a:rPr lang="nn-no" sz="1000" b="1" noProof="1">
                <a:solidFill>
                  <a:schemeClr val="tx1"/>
                </a:solidFill>
                <a:latin typeface="+mn-lt"/>
                <a:cs typeface="Arial" panose="020B0604020202020204" pitchFamily="34" charset="0"/>
              </a:rPr>
              <a:t>Change picture</a:t>
            </a:r>
            <a:endParaRPr lang="sv-SE" sz="1000" b="1" noProof="1">
              <a:solidFill>
                <a:schemeClr val="tx1"/>
              </a:solidFill>
              <a:latin typeface="+mn-lt"/>
              <a:cs typeface="Arial" panose="020B0604020202020204" pitchFamily="34" charset="0"/>
            </a:endParaRPr>
          </a:p>
          <a:p>
            <a:pPr algn="l" rtl="0" eaLnBrk="1" hangingPunct="1">
              <a:spcBef>
                <a:spcPts val="0"/>
              </a:spcBef>
              <a:spcAft>
                <a:spcPts val="600"/>
              </a:spcAft>
              <a:buFontTx/>
              <a:buNone/>
              <a:defRPr/>
            </a:pPr>
            <a:r>
              <a:rPr lang="nn-no" sz="900" b="1" noProof="1">
                <a:solidFill>
                  <a:schemeClr val="tx1"/>
                </a:solidFill>
                <a:latin typeface="+mn-lt"/>
                <a:cs typeface="Arial" panose="020B0604020202020204" pitchFamily="34" charset="0"/>
              </a:rPr>
              <a:t>1. </a:t>
            </a:r>
            <a:r>
              <a:rPr lang="nn-no" sz="900" b="0" noProof="1">
                <a:solidFill>
                  <a:schemeClr val="tx1"/>
                </a:solidFill>
                <a:latin typeface="+mn-lt"/>
                <a:cs typeface="Arial" panose="020B0604020202020204" pitchFamily="34" charset="0"/>
              </a:rPr>
              <a:t>Click</a:t>
            </a:r>
            <a:r>
              <a:rPr lang="nn-no" sz="900" b="1" noProof="1">
                <a:solidFill>
                  <a:schemeClr val="tx1"/>
                </a:solidFill>
                <a:latin typeface="+mn-lt"/>
                <a:cs typeface="Arial" panose="020B0604020202020204" pitchFamily="34" charset="0"/>
              </a:rPr>
              <a:t> </a:t>
            </a:r>
            <a:r>
              <a:rPr lang="nn-no" sz="900" b="1">
                <a:latin typeface="+mn-lt"/>
              </a:rPr>
              <a:t>NORDEN</a:t>
            </a:r>
            <a:r>
              <a:rPr lang="nn-no" sz="900" b="0">
                <a:latin typeface="+mn-lt"/>
              </a:rPr>
              <a:t>-TAB and</a:t>
            </a:r>
            <a:r>
              <a:rPr lang="nn-no" sz="900">
                <a:latin typeface="+mn-lt"/>
              </a:rPr>
              <a:t> </a:t>
            </a:r>
            <a:r>
              <a:rPr lang="nn-no" sz="900" b="0" noProof="1">
                <a:solidFill>
                  <a:schemeClr val="tx1"/>
                </a:solidFill>
                <a:latin typeface="+mn-lt"/>
                <a:cs typeface="Arial" panose="020B0604020202020204" pitchFamily="34" charset="0"/>
              </a:rPr>
              <a:t>click </a:t>
            </a:r>
            <a:br>
              <a:rPr lang="en-GB" sz="900" b="0" noProof="1">
                <a:solidFill>
                  <a:schemeClr val="tx1"/>
                </a:solidFill>
                <a:latin typeface="+mn-lt"/>
                <a:cs typeface="Arial" panose="020B0604020202020204" pitchFamily="34" charset="0"/>
              </a:rPr>
            </a:br>
            <a:r>
              <a:rPr lang="nn-no" sz="900" b="1" noProof="1">
                <a:solidFill>
                  <a:schemeClr val="tx1"/>
                </a:solidFill>
                <a:latin typeface="+mn-lt"/>
                <a:cs typeface="Arial" panose="020B0604020202020204" pitchFamily="34" charset="0"/>
              </a:rPr>
              <a:t>Images Tools</a:t>
            </a:r>
            <a:r>
              <a:rPr lang="nn-no" sz="900" b="0" noProof="1">
                <a:solidFill>
                  <a:schemeClr val="tx1"/>
                </a:solidFill>
                <a:latin typeface="+mn-lt"/>
                <a:cs typeface="Arial" panose="020B0604020202020204" pitchFamily="34" charset="0"/>
              </a:rPr>
              <a:t> drop down button, </a:t>
            </a:r>
            <a:br>
              <a:rPr lang="en-GB" sz="900" b="0" baseline="0" noProof="1">
                <a:solidFill>
                  <a:schemeClr val="tx1"/>
                </a:solidFill>
                <a:latin typeface="+mn-lt"/>
                <a:cs typeface="Arial" panose="020B0604020202020204" pitchFamily="34" charset="0"/>
              </a:rPr>
            </a:br>
            <a:r>
              <a:rPr lang="nn-no" sz="900" b="0" noProof="1">
                <a:solidFill>
                  <a:schemeClr val="tx1"/>
                </a:solidFill>
                <a:latin typeface="+mn-lt"/>
                <a:cs typeface="Arial" panose="020B0604020202020204" pitchFamily="34" charset="0"/>
              </a:rPr>
              <a:t>choose </a:t>
            </a:r>
            <a:r>
              <a:rPr lang="nn-no" sz="900" b="1" noProof="1">
                <a:solidFill>
                  <a:schemeClr val="tx1"/>
                </a:solidFill>
                <a:latin typeface="+mn-lt"/>
                <a:cs typeface="Arial" panose="020B0604020202020204" pitchFamily="34" charset="0"/>
              </a:rPr>
              <a:t>Crop </a:t>
            </a:r>
            <a:r>
              <a:rPr lang="nn-no" sz="900" b="0" noProof="1">
                <a:solidFill>
                  <a:schemeClr val="tx1"/>
                </a:solidFill>
                <a:latin typeface="+mn-lt"/>
                <a:cs typeface="Arial" panose="020B0604020202020204" pitchFamily="34" charset="0"/>
              </a:rPr>
              <a:t>to change</a:t>
            </a:r>
            <a:r>
              <a:rPr lang="nn-no" sz="900" b="0" kern="1200" noProof="1">
                <a:solidFill>
                  <a:schemeClr val="tx1"/>
                </a:solidFill>
                <a:latin typeface="+mn-lt"/>
                <a:ea typeface="+mn-ea"/>
                <a:cs typeface="Arial" panose="020B0604020202020204" pitchFamily="34" charset="0"/>
              </a:rPr>
              <a:t> size or</a:t>
            </a:r>
            <a:r>
              <a:rPr lang="nn-no" sz="900" b="0" strike="noStrike" kern="1200" noProof="1">
                <a:solidFill>
                  <a:schemeClr val="tx1"/>
                </a:solidFill>
                <a:latin typeface="+mn-lt"/>
                <a:ea typeface="+mn-ea"/>
                <a:cs typeface="Arial" panose="020B0604020202020204" pitchFamily="34" charset="0"/>
              </a:rPr>
              <a:t> </a:t>
            </a:r>
            <a:r>
              <a:rPr lang="nn-no" sz="900" b="0" strike="noStrike" noProof="1">
                <a:solidFill>
                  <a:schemeClr val="tx1"/>
                </a:solidFill>
                <a:latin typeface="+mn-lt"/>
                <a:cs typeface="Arial" panose="020B0604020202020204" pitchFamily="34" charset="0"/>
              </a:rPr>
              <a:t>focus</a:t>
            </a:r>
            <a:br>
              <a:rPr lang="en-GB" sz="900" b="0" strike="noStrike" noProof="1">
                <a:solidFill>
                  <a:schemeClr val="tx1"/>
                </a:solidFill>
                <a:latin typeface="+mn-lt"/>
                <a:cs typeface="Arial" panose="020B0604020202020204" pitchFamily="34" charset="0"/>
              </a:rPr>
            </a:br>
            <a:r>
              <a:rPr lang="nn-no" sz="900" b="0" noProof="1">
                <a:solidFill>
                  <a:schemeClr val="tx1"/>
                </a:solidFill>
                <a:latin typeface="+mn-lt"/>
                <a:cs typeface="Arial" panose="020B0604020202020204" pitchFamily="34" charset="0"/>
              </a:rPr>
              <a:t>of the picture</a:t>
            </a:r>
            <a:endParaRPr lang="sv-SE" sz="900" b="0" strike="sngStrike" noProof="1">
              <a:solidFill>
                <a:schemeClr val="tx1"/>
              </a:solidFill>
              <a:latin typeface="+mn-lt"/>
              <a:cs typeface="Arial" panose="020B0604020202020204" pitchFamily="34" charset="0"/>
            </a:endParaRPr>
          </a:p>
          <a:p>
            <a:pPr algn="l" rtl="0" eaLnBrk="1" hangingPunct="1">
              <a:spcBef>
                <a:spcPct val="0"/>
              </a:spcBef>
              <a:spcAft>
                <a:spcPts val="600"/>
              </a:spcAft>
              <a:buFontTx/>
              <a:buNone/>
              <a:defRPr/>
            </a:pPr>
            <a:r>
              <a:rPr lang="nn-no" sz="900" b="1" noProof="1">
                <a:solidFill>
                  <a:schemeClr val="tx1"/>
                </a:solidFill>
                <a:latin typeface="+mn-lt"/>
                <a:cs typeface="Arial" panose="020B0604020202020204" pitchFamily="34" charset="0"/>
              </a:rPr>
              <a:t>2. </a:t>
            </a:r>
            <a:r>
              <a:rPr lang="nn-no" sz="900" b="0" noProof="1">
                <a:solidFill>
                  <a:schemeClr val="tx1"/>
                </a:solidFill>
                <a:latin typeface="+mn-lt"/>
                <a:cs typeface="Arial" panose="020B0604020202020204" pitchFamily="34" charset="0"/>
              </a:rPr>
              <a:t>If you want to scale the picture, </a:t>
            </a:r>
            <a:br>
              <a:rPr lang="en-GB" altLang="da-DK" sz="900" b="0" noProof="1">
                <a:solidFill>
                  <a:schemeClr val="tx1"/>
                </a:solidFill>
                <a:latin typeface="+mn-lt"/>
                <a:cs typeface="Arial" panose="020B0604020202020204" pitchFamily="34" charset="0"/>
              </a:rPr>
            </a:br>
            <a:r>
              <a:rPr lang="nn-no" sz="900" b="0" noProof="1">
                <a:solidFill>
                  <a:schemeClr val="tx1"/>
                </a:solidFill>
                <a:latin typeface="+mn-lt"/>
                <a:cs typeface="Arial" panose="020B0604020202020204" pitchFamily="34" charset="0"/>
              </a:rPr>
              <a:t>hold </a:t>
            </a:r>
            <a:r>
              <a:rPr lang="nn-no" sz="900" b="1" noProof="1">
                <a:solidFill>
                  <a:schemeClr val="tx1"/>
                </a:solidFill>
                <a:latin typeface="+mn-lt"/>
                <a:cs typeface="Arial" panose="020B0604020202020204" pitchFamily="34" charset="0"/>
              </a:rPr>
              <a:t>SHIFT-</a:t>
            </a:r>
            <a:r>
              <a:rPr lang="nn-no" sz="900" b="0" noProof="1">
                <a:solidFill>
                  <a:schemeClr val="tx1"/>
                </a:solidFill>
                <a:latin typeface="+mn-lt"/>
                <a:cs typeface="Arial" panose="020B0604020202020204" pitchFamily="34" charset="0"/>
              </a:rPr>
              <a:t>key down while </a:t>
            </a:r>
            <a:br>
              <a:rPr lang="en-GB" altLang="da-DK" sz="900" b="0" noProof="1">
                <a:solidFill>
                  <a:schemeClr val="tx1"/>
                </a:solidFill>
                <a:latin typeface="+mn-lt"/>
                <a:cs typeface="Arial" panose="020B0604020202020204" pitchFamily="34" charset="0"/>
              </a:rPr>
            </a:br>
            <a:r>
              <a:rPr lang="nn-no" sz="900" b="0" noProof="1">
                <a:solidFill>
                  <a:schemeClr val="tx1"/>
                </a:solidFill>
                <a:latin typeface="+mn-lt"/>
                <a:cs typeface="Arial" panose="020B0604020202020204" pitchFamily="34" charset="0"/>
              </a:rPr>
              <a:t>dragging the corners of the </a:t>
            </a:r>
            <a:r>
              <a:rPr lang="nn-no" sz="900" b="0" kern="1200" noProof="1">
                <a:solidFill>
                  <a:schemeClr val="tx1"/>
                </a:solidFill>
                <a:latin typeface="+mn-lt"/>
                <a:ea typeface="+mn-ea"/>
                <a:cs typeface="Arial" panose="020B0604020202020204" pitchFamily="34" charset="0"/>
              </a:rPr>
              <a:t>picture</a:t>
            </a:r>
            <a:endParaRPr lang="sv-SE"/>
          </a:p>
          <a:p>
            <a:pPr algn="l" rtl="0" eaLnBrk="1" hangingPunct="1">
              <a:spcBef>
                <a:spcPct val="0"/>
              </a:spcBef>
              <a:spcAft>
                <a:spcPts val="600"/>
              </a:spcAft>
              <a:buFontTx/>
              <a:buNone/>
              <a:defRPr/>
            </a:pPr>
            <a:r>
              <a:rPr lang="nn-no" sz="900" b="1" noProof="1">
                <a:solidFill>
                  <a:schemeClr val="tx1"/>
                </a:solidFill>
                <a:latin typeface="+mn-lt"/>
                <a:cs typeface="Arial" panose="020B0604020202020204" pitchFamily="34" charset="0"/>
              </a:rPr>
              <a:t>Hint:</a:t>
            </a:r>
            <a:r>
              <a:rPr lang="nn-no" sz="900" b="0" noProof="1">
                <a:solidFill>
                  <a:schemeClr val="tx1"/>
                </a:solidFill>
                <a:latin typeface="+mn-lt"/>
                <a:cs typeface="Arial" panose="020B0604020202020204" pitchFamily="34" charset="0"/>
              </a:rPr>
              <a:t> If you delete the picture and </a:t>
            </a:r>
            <a:br>
              <a:rPr lang="en-GB" altLang="da-DK" sz="900" b="0" noProof="1">
                <a:solidFill>
                  <a:schemeClr val="tx1"/>
                </a:solidFill>
                <a:latin typeface="+mn-lt"/>
                <a:cs typeface="Arial" panose="020B0604020202020204" pitchFamily="34" charset="0"/>
              </a:rPr>
            </a:br>
            <a:r>
              <a:rPr lang="nn-no" sz="900" b="0" noProof="1">
                <a:solidFill>
                  <a:schemeClr val="tx1"/>
                </a:solidFill>
                <a:latin typeface="+mn-lt"/>
                <a:cs typeface="Arial" panose="020B0604020202020204" pitchFamily="34" charset="0"/>
              </a:rPr>
              <a:t>insert a new one, the picture may </a:t>
            </a:r>
            <a:br>
              <a:rPr lang="en-GB" altLang="da-DK" sz="900" b="0" noProof="1">
                <a:solidFill>
                  <a:schemeClr val="tx1"/>
                </a:solidFill>
                <a:latin typeface="+mn-lt"/>
                <a:cs typeface="Arial" panose="020B0604020202020204" pitchFamily="34" charset="0"/>
              </a:rPr>
            </a:br>
            <a:r>
              <a:rPr lang="nn-no" sz="900" b="0" noProof="1">
                <a:solidFill>
                  <a:schemeClr val="tx1"/>
                </a:solidFill>
                <a:latin typeface="+mn-lt"/>
                <a:cs typeface="Arial" panose="020B0604020202020204" pitchFamily="34" charset="0"/>
              </a:rPr>
              <a:t>lie in front of the text or graphic</a:t>
            </a:r>
            <a:r>
              <a:rPr lang="nn-no" sz="900" b="0" strike="noStrike" noProof="1">
                <a:solidFill>
                  <a:schemeClr val="tx1"/>
                </a:solidFill>
                <a:latin typeface="+mn-lt"/>
                <a:cs typeface="Arial" panose="020B0604020202020204" pitchFamily="34" charset="0"/>
              </a:rPr>
              <a:t>,</a:t>
            </a:r>
            <a:r>
              <a:rPr lang="nn-no" sz="900" b="0" strike="sngStrike" noProof="1">
                <a:solidFill>
                  <a:schemeClr val="tx1"/>
                </a:solidFill>
                <a:latin typeface="+mn-lt"/>
                <a:cs typeface="Arial" panose="020B0604020202020204" pitchFamily="34" charset="0"/>
              </a:rPr>
              <a:t> </a:t>
            </a:r>
            <a:br>
              <a:rPr lang="en-GB" altLang="da-DK" sz="900" b="0" noProof="1">
                <a:solidFill>
                  <a:schemeClr val="tx1"/>
                </a:solidFill>
                <a:latin typeface="+mn-lt"/>
                <a:cs typeface="Arial" panose="020B0604020202020204" pitchFamily="34" charset="0"/>
              </a:rPr>
            </a:br>
            <a:r>
              <a:rPr lang="nn-no" sz="900" b="0" strike="noStrike" noProof="1">
                <a:solidFill>
                  <a:schemeClr val="tx1"/>
                </a:solidFill>
                <a:latin typeface="+mn-lt"/>
                <a:cs typeface="Arial" panose="020B0604020202020204" pitchFamily="34" charset="0"/>
              </a:rPr>
              <a:t>if</a:t>
            </a:r>
            <a:r>
              <a:rPr lang="nn-no" sz="900" b="0" noProof="1">
                <a:solidFill>
                  <a:schemeClr val="tx1"/>
                </a:solidFill>
                <a:latin typeface="+mn-lt"/>
                <a:cs typeface="Arial" panose="020B0604020202020204" pitchFamily="34" charset="0"/>
              </a:rPr>
              <a:t> this happens, select the picture, </a:t>
            </a:r>
            <a:br>
              <a:rPr lang="en-GB" altLang="da-DK" sz="900" b="0" noProof="1">
                <a:solidFill>
                  <a:schemeClr val="tx1"/>
                </a:solidFill>
                <a:latin typeface="+mn-lt"/>
                <a:cs typeface="Arial" panose="020B0604020202020204" pitchFamily="34" charset="0"/>
              </a:rPr>
            </a:br>
            <a:r>
              <a:rPr lang="nn-no" sz="900" b="0" noProof="1">
                <a:solidFill>
                  <a:schemeClr val="tx1"/>
                </a:solidFill>
                <a:latin typeface="+mn-lt"/>
                <a:cs typeface="Arial" panose="020B0604020202020204" pitchFamily="34" charset="0"/>
              </a:rPr>
              <a:t>right-click and choose </a:t>
            </a:r>
            <a:r>
              <a:rPr lang="nn-no" sz="900" b="1" noProof="1">
                <a:solidFill>
                  <a:schemeClr val="tx1"/>
                </a:solidFill>
                <a:latin typeface="+mn-lt"/>
                <a:cs typeface="Arial" panose="020B0604020202020204" pitchFamily="34" charset="0"/>
              </a:rPr>
              <a:t>Send to Back</a:t>
            </a:r>
            <a:endParaRPr lang="sv-SE"/>
          </a:p>
          <a:p>
            <a:pPr algn="l" rtl="0" eaLnBrk="1" hangingPunct="1">
              <a:spcBef>
                <a:spcPct val="0"/>
              </a:spcBef>
              <a:spcAft>
                <a:spcPts val="600"/>
              </a:spcAft>
              <a:buFontTx/>
              <a:buNone/>
              <a:defRPr/>
            </a:pPr>
            <a:endParaRPr lang="sv-SE" altLang="da-DK" sz="900" b="0" noProof="1">
              <a:solidFill>
                <a:schemeClr val="tx1"/>
              </a:solidFill>
              <a:latin typeface="+mn-lt"/>
              <a:cs typeface="Arial" panose="020B0604020202020204" pitchFamily="34" charset="0"/>
            </a:endParaRPr>
          </a:p>
        </p:txBody>
      </p:sp>
      <p:sp>
        <p:nvSpPr>
          <p:cNvPr id="12" name="Text Box 48"/>
          <p:cNvSpPr txBox="1">
            <a:spLocks noChangeArrowheads="1"/>
          </p:cNvSpPr>
          <p:nvPr userDrawn="1"/>
        </p:nvSpPr>
        <p:spPr bwMode="auto">
          <a:xfrm>
            <a:off x="693739" y="3277385"/>
            <a:ext cx="2160000" cy="1215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144000" bIns="0" rtlCol="0" anchor="t" anchorCtr="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rtl="0" eaLnBrk="1" hangingPunct="1">
              <a:spcAft>
                <a:spcPts val="600"/>
              </a:spcAft>
              <a:defRPr/>
            </a:pPr>
            <a:r>
              <a:rPr lang="nn-no" sz="1000" b="1" noProof="1">
                <a:solidFill>
                  <a:schemeClr val="tx1"/>
                </a:solidFill>
                <a:latin typeface="+mn-lt"/>
                <a:cs typeface="Arial" panose="020B0604020202020204" pitchFamily="34" charset="0"/>
              </a:rPr>
              <a:t>Use layouts</a:t>
            </a:r>
            <a:endParaRPr lang="sv-SE"/>
          </a:p>
          <a:p>
            <a:pPr rtl="0" eaLnBrk="1" hangingPunct="1">
              <a:spcAft>
                <a:spcPts val="600"/>
              </a:spcAft>
              <a:defRPr/>
            </a:pPr>
            <a:r>
              <a:rPr lang="nn-no" sz="900" b="1" noProof="1">
                <a:solidFill>
                  <a:schemeClr val="tx1"/>
                </a:solidFill>
                <a:latin typeface="+mn-lt"/>
                <a:cs typeface="Arial" panose="020B0604020202020204" pitchFamily="34" charset="0"/>
              </a:rPr>
              <a:t>1. </a:t>
            </a:r>
            <a:r>
              <a:rPr lang="nn-no" sz="900" noProof="1">
                <a:solidFill>
                  <a:schemeClr val="tx1"/>
                </a:solidFill>
                <a:latin typeface="+mn-lt"/>
                <a:cs typeface="Arial" panose="020B0604020202020204" pitchFamily="34" charset="0"/>
              </a:rPr>
              <a:t>Click the </a:t>
            </a:r>
            <a:r>
              <a:rPr lang="nn-no" sz="900" b="1" noProof="1">
                <a:solidFill>
                  <a:schemeClr val="tx1"/>
                </a:solidFill>
                <a:latin typeface="+mn-lt"/>
                <a:cs typeface="Arial" panose="020B0604020202020204" pitchFamily="34" charset="0"/>
              </a:rPr>
              <a:t>Home tab</a:t>
            </a:r>
            <a:endParaRPr lang="sv-SE" altLang="da-DK" sz="900" b="0" strike="sngStrike" noProof="1">
              <a:solidFill>
                <a:schemeClr val="tx1"/>
              </a:solidFill>
              <a:latin typeface="+mn-lt"/>
              <a:cs typeface="Arial" panose="020B0604020202020204" pitchFamily="34" charset="0"/>
            </a:endParaRPr>
          </a:p>
          <a:p>
            <a:pPr rtl="0" eaLnBrk="1" hangingPunct="1">
              <a:spcAft>
                <a:spcPts val="600"/>
              </a:spcAft>
              <a:defRPr/>
            </a:pPr>
            <a:r>
              <a:rPr lang="nn-no" sz="900" b="1" noProof="1">
                <a:solidFill>
                  <a:schemeClr val="tx1"/>
                </a:solidFill>
                <a:latin typeface="+mn-lt"/>
                <a:cs typeface="Arial" panose="020B0604020202020204" pitchFamily="34" charset="0"/>
              </a:rPr>
              <a:t>2. </a:t>
            </a:r>
            <a:r>
              <a:rPr lang="nn-no" sz="900" noProof="1">
                <a:solidFill>
                  <a:schemeClr val="tx1"/>
                </a:solidFill>
                <a:latin typeface="+mn-lt"/>
                <a:cs typeface="Arial" panose="020B0604020202020204" pitchFamily="34" charset="0"/>
              </a:rPr>
              <a:t>Click the </a:t>
            </a:r>
            <a:r>
              <a:rPr lang="nn-no" sz="900" b="1" noProof="1">
                <a:solidFill>
                  <a:schemeClr val="tx1"/>
                </a:solidFill>
                <a:latin typeface="+mn-lt"/>
                <a:cs typeface="Arial" panose="020B0604020202020204" pitchFamily="34" charset="0"/>
              </a:rPr>
              <a:t>New Slide </a:t>
            </a:r>
            <a:r>
              <a:rPr lang="nn-no" sz="900" noProof="1">
                <a:solidFill>
                  <a:schemeClr val="tx1"/>
                </a:solidFill>
                <a:latin typeface="+mn-lt"/>
                <a:cs typeface="Arial" panose="020B0604020202020204" pitchFamily="34" charset="0"/>
              </a:rPr>
              <a:t>menu to insert new slide</a:t>
            </a:r>
            <a:endParaRPr lang="sv-SE"/>
          </a:p>
          <a:p>
            <a:pPr rtl="0" eaLnBrk="1" hangingPunct="1">
              <a:spcAft>
                <a:spcPts val="240"/>
              </a:spcAft>
              <a:defRPr/>
            </a:pPr>
            <a:r>
              <a:rPr lang="nn-no" sz="900" b="1" noProof="1">
                <a:solidFill>
                  <a:schemeClr val="tx1"/>
                </a:solidFill>
                <a:latin typeface="+mn-lt"/>
                <a:cs typeface="Arial" panose="020B0604020202020204" pitchFamily="34" charset="0"/>
              </a:rPr>
              <a:t>3. </a:t>
            </a:r>
            <a:r>
              <a:rPr lang="nn-no" sz="900" noProof="1">
                <a:solidFill>
                  <a:schemeClr val="tx1"/>
                </a:solidFill>
                <a:latin typeface="+mn-lt"/>
                <a:cs typeface="Arial" panose="020B0604020202020204" pitchFamily="34" charset="0"/>
              </a:rPr>
              <a:t>Choose </a:t>
            </a:r>
            <a:r>
              <a:rPr lang="nn-no" sz="900" b="1" noProof="1">
                <a:solidFill>
                  <a:schemeClr val="tx1"/>
                </a:solidFill>
                <a:latin typeface="+mn-lt"/>
                <a:cs typeface="Arial" panose="020B0604020202020204" pitchFamily="34" charset="0"/>
              </a:rPr>
              <a:t>Layout</a:t>
            </a:r>
            <a:r>
              <a:rPr lang="nn-no" sz="900" noProof="1">
                <a:solidFill>
                  <a:schemeClr val="tx1"/>
                </a:solidFill>
                <a:latin typeface="+mn-lt"/>
                <a:cs typeface="Arial" panose="020B0604020202020204" pitchFamily="34" charset="0"/>
              </a:rPr>
              <a:t> to change an appropriate layout from the </a:t>
            </a:r>
            <a:br>
              <a:rPr lang="en-GB" altLang="da-DK" sz="900" baseline="0" noProof="1">
                <a:solidFill>
                  <a:schemeClr val="tx1"/>
                </a:solidFill>
                <a:latin typeface="+mn-lt"/>
                <a:cs typeface="Arial" panose="020B0604020202020204" pitchFamily="34" charset="0"/>
              </a:rPr>
            </a:br>
            <a:r>
              <a:rPr lang="nn-no" sz="900" strike="noStrike" noProof="1">
                <a:solidFill>
                  <a:schemeClr val="tx1"/>
                </a:solidFill>
                <a:latin typeface="+mn-lt"/>
                <a:cs typeface="Arial" panose="020B0604020202020204" pitchFamily="34" charset="0"/>
              </a:rPr>
              <a:t>"</a:t>
            </a:r>
            <a:r>
              <a:rPr lang="nn-no" sz="900" noProof="1">
                <a:solidFill>
                  <a:schemeClr val="tx1"/>
                </a:solidFill>
                <a:latin typeface="+mn-lt"/>
                <a:cs typeface="Arial" panose="020B0604020202020204" pitchFamily="34" charset="0"/>
              </a:rPr>
              <a:t>drop down</a:t>
            </a:r>
            <a:r>
              <a:rPr lang="nn-no" sz="900" strike="noStrike" noProof="1">
                <a:solidFill>
                  <a:schemeClr val="tx1"/>
                </a:solidFill>
                <a:latin typeface="+mn-lt"/>
                <a:cs typeface="Arial" panose="020B0604020202020204" pitchFamily="34" charset="0"/>
              </a:rPr>
              <a:t>"</a:t>
            </a:r>
            <a:r>
              <a:rPr lang="nn-no" sz="900" noProof="1">
                <a:solidFill>
                  <a:schemeClr val="tx1"/>
                </a:solidFill>
                <a:latin typeface="+mn-lt"/>
                <a:cs typeface="Arial" panose="020B0604020202020204" pitchFamily="34" charset="0"/>
              </a:rPr>
              <a:t> menu </a:t>
            </a:r>
            <a:endParaRPr lang="sv-SE" sz="900" b="1" noProof="1">
              <a:solidFill>
                <a:schemeClr val="tx1"/>
              </a:solidFill>
              <a:latin typeface="+mn-lt"/>
              <a:cs typeface="Arial" panose="020B0604020202020204" pitchFamily="34" charset="0"/>
            </a:endParaRPr>
          </a:p>
        </p:txBody>
      </p:sp>
      <p:sp>
        <p:nvSpPr>
          <p:cNvPr id="27" name="AutoShape 4"/>
          <p:cNvSpPr>
            <a:spLocks/>
          </p:cNvSpPr>
          <p:nvPr userDrawn="1"/>
        </p:nvSpPr>
        <p:spPr bwMode="gray">
          <a:xfrm>
            <a:off x="706058" y="4709084"/>
            <a:ext cx="2160000" cy="913070"/>
          </a:xfrm>
          <a:prstGeom prst="rect">
            <a:avLst/>
          </a:prstGeom>
          <a:noFill/>
          <a:ln w="12700" algn="ctr">
            <a:noFill/>
            <a:miter lim="800000"/>
            <a:headEnd/>
            <a:tailEnd/>
          </a:ln>
          <a:effectLst/>
        </p:spPr>
        <p:txBody>
          <a:bodyPr wrap="square" lIns="0" tIns="0" rIns="0" bIns="0" rtlCol="0">
            <a:spAutoFit/>
          </a:bodyPr>
          <a:lstStyle/>
          <a:p>
            <a:pPr rtl="0" fontAlgn="auto">
              <a:spcBef>
                <a:spcPts val="0"/>
              </a:spcBef>
              <a:spcAft>
                <a:spcPts val="600"/>
              </a:spcAft>
              <a:buFont typeface="+mj-lt"/>
              <a:buNone/>
              <a:defRPr/>
            </a:pPr>
            <a:r>
              <a:rPr lang="nn-no" sz="1000" b="1" noProof="1">
                <a:solidFill>
                  <a:schemeClr val="tx1"/>
                </a:solidFill>
                <a:latin typeface="+mn-lt"/>
                <a:cs typeface="Arial" panose="020B0604020202020204" pitchFamily="34" charset="0"/>
              </a:rPr>
              <a:t>Reset slide</a:t>
            </a:r>
            <a:endParaRPr lang="sv-SE"/>
          </a:p>
          <a:p>
            <a:pPr marL="0" marR="0" indent="0" algn="l" defTabSz="914400" rtl="0" eaLnBrk="1" fontAlgn="auto" latinLnBrk="0" hangingPunct="1">
              <a:lnSpc>
                <a:spcPct val="100000"/>
              </a:lnSpc>
              <a:spcBef>
                <a:spcPts val="0"/>
              </a:spcBef>
              <a:spcAft>
                <a:spcPts val="600"/>
              </a:spcAft>
              <a:buClrTx/>
              <a:buSzTx/>
              <a:buFont typeface="+mj-lt"/>
              <a:buNone/>
              <a:tabLst/>
              <a:defRPr/>
            </a:pPr>
            <a:r>
              <a:rPr lang="nn-no" sz="900" b="1" noProof="1">
                <a:solidFill>
                  <a:schemeClr val="tx1"/>
                </a:solidFill>
                <a:latin typeface="+mn-lt"/>
                <a:cs typeface="Arial" panose="020B0604020202020204" pitchFamily="34" charset="0"/>
              </a:rPr>
              <a:t>1.</a:t>
            </a:r>
            <a:r>
              <a:rPr lang="nn-no" sz="900" noProof="1">
                <a:solidFill>
                  <a:schemeClr val="tx1"/>
                </a:solidFill>
                <a:latin typeface="+mn-lt"/>
                <a:cs typeface="Arial" panose="020B0604020202020204" pitchFamily="34" charset="0"/>
              </a:rPr>
              <a:t> Click the </a:t>
            </a:r>
            <a:r>
              <a:rPr lang="nn-no" sz="900" b="1" noProof="1">
                <a:solidFill>
                  <a:schemeClr val="tx1"/>
                </a:solidFill>
                <a:latin typeface="+mn-lt"/>
                <a:cs typeface="Arial" panose="020B0604020202020204" pitchFamily="34" charset="0"/>
              </a:rPr>
              <a:t>Home tab</a:t>
            </a:r>
            <a:endParaRPr lang="sv-SE" altLang="da-DK" sz="900" strike="sngStrike" noProof="1">
              <a:solidFill>
                <a:schemeClr val="tx1"/>
              </a:solidFill>
              <a:latin typeface="+mn-lt"/>
              <a:cs typeface="Arial" panose="020B0604020202020204" pitchFamily="34" charset="0"/>
            </a:endParaRPr>
          </a:p>
          <a:p>
            <a:pPr marL="0" marR="0" indent="0" algn="l" defTabSz="914400" rtl="0" eaLnBrk="1" fontAlgn="auto" latinLnBrk="0" hangingPunct="1">
              <a:lnSpc>
                <a:spcPct val="100000"/>
              </a:lnSpc>
              <a:spcBef>
                <a:spcPts val="0"/>
              </a:spcBef>
              <a:spcAft>
                <a:spcPts val="240"/>
              </a:spcAft>
              <a:buClrTx/>
              <a:buSzTx/>
              <a:buFont typeface="+mj-lt"/>
              <a:buNone/>
              <a:tabLst/>
              <a:defRPr/>
            </a:pPr>
            <a:r>
              <a:rPr lang="nn-no" sz="900" b="1" noProof="1">
                <a:solidFill>
                  <a:schemeClr val="tx1"/>
                </a:solidFill>
                <a:latin typeface="+mn-lt"/>
                <a:cs typeface="Arial" panose="020B0604020202020204" pitchFamily="34" charset="0"/>
              </a:rPr>
              <a:t>2. </a:t>
            </a:r>
            <a:r>
              <a:rPr lang="nn-no" sz="900" noProof="1">
                <a:solidFill>
                  <a:schemeClr val="tx1"/>
                </a:solidFill>
                <a:latin typeface="+mn-lt"/>
                <a:cs typeface="Arial" panose="020B0604020202020204" pitchFamily="34" charset="0"/>
              </a:rPr>
              <a:t>Click the </a:t>
            </a:r>
            <a:r>
              <a:rPr lang="nn-no" sz="900" b="1" noProof="1">
                <a:solidFill>
                  <a:schemeClr val="tx1"/>
                </a:solidFill>
                <a:latin typeface="+mn-lt"/>
                <a:cs typeface="Arial" panose="020B0604020202020204" pitchFamily="34" charset="0"/>
              </a:rPr>
              <a:t>Reset </a:t>
            </a:r>
            <a:r>
              <a:rPr lang="nn-no" sz="900" noProof="1">
                <a:solidFill>
                  <a:schemeClr val="tx1"/>
                </a:solidFill>
                <a:latin typeface="+mn-lt"/>
                <a:cs typeface="Arial" panose="020B0604020202020204" pitchFamily="34" charset="0"/>
              </a:rPr>
              <a:t>menu to reset</a:t>
            </a:r>
            <a:endParaRPr lang="sv-SE"/>
          </a:p>
          <a:p>
            <a:pPr marL="0" marR="0" indent="0" algn="l" defTabSz="914400" rtl="0" eaLnBrk="1" fontAlgn="auto" latinLnBrk="0" hangingPunct="1">
              <a:lnSpc>
                <a:spcPct val="100000"/>
              </a:lnSpc>
              <a:spcBef>
                <a:spcPts val="0"/>
              </a:spcBef>
              <a:spcAft>
                <a:spcPts val="240"/>
              </a:spcAft>
              <a:buClrTx/>
              <a:buSzTx/>
              <a:buFont typeface="+mj-lt"/>
              <a:buNone/>
              <a:tabLst/>
              <a:defRPr/>
            </a:pPr>
            <a:r>
              <a:rPr lang="nn-no" sz="900" noProof="1">
                <a:solidFill>
                  <a:schemeClr val="tx1"/>
                </a:solidFill>
                <a:latin typeface="+mn-lt"/>
                <a:cs typeface="Arial" panose="020B0604020202020204" pitchFamily="34" charset="0"/>
              </a:rPr>
              <a:t>position, size and formatting of the</a:t>
            </a:r>
            <a:endParaRPr lang="sv-SE"/>
          </a:p>
          <a:p>
            <a:pPr marL="0" marR="0" indent="0" algn="l" defTabSz="914400" rtl="0" eaLnBrk="1" fontAlgn="auto" latinLnBrk="0" hangingPunct="1">
              <a:lnSpc>
                <a:spcPct val="100000"/>
              </a:lnSpc>
              <a:spcBef>
                <a:spcPts val="0"/>
              </a:spcBef>
              <a:spcAft>
                <a:spcPts val="240"/>
              </a:spcAft>
              <a:buClrTx/>
              <a:buSzTx/>
              <a:buFont typeface="+mj-lt"/>
              <a:buNone/>
              <a:tabLst/>
              <a:defRPr/>
            </a:pPr>
            <a:r>
              <a:rPr lang="nn-no" sz="900" noProof="1">
                <a:solidFill>
                  <a:schemeClr val="tx1"/>
                </a:solidFill>
                <a:latin typeface="+mn-lt"/>
                <a:cs typeface="Arial" panose="020B0604020202020204" pitchFamily="34" charset="0"/>
              </a:rPr>
              <a:t>slide placeholders to their default settings</a:t>
            </a:r>
            <a:endParaRPr lang="sv-SE" altLang="da-DK" sz="900" noProof="1">
              <a:solidFill>
                <a:schemeClr val="tx1"/>
              </a:solidFill>
              <a:latin typeface="+mn-lt"/>
              <a:cs typeface="Arial" panose="020B0604020202020204" pitchFamily="34" charset="0"/>
            </a:endParaRPr>
          </a:p>
        </p:txBody>
      </p:sp>
      <p:sp>
        <p:nvSpPr>
          <p:cNvPr id="6" name="Rectangle 4"/>
          <p:cNvSpPr>
            <a:spLocks noChangeArrowheads="1"/>
          </p:cNvSpPr>
          <p:nvPr userDrawn="1"/>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spAutoFit/>
          </a:bodyPr>
          <a:lstStyle/>
          <a:p>
            <a:pPr rtl="0"/>
            <a:endParaRPr lang="sv-SE" dirty="0"/>
          </a:p>
        </p:txBody>
      </p:sp>
      <p:sp>
        <p:nvSpPr>
          <p:cNvPr id="4" name="Rectangle 2"/>
          <p:cNvSpPr>
            <a:spLocks noChangeArrowheads="1"/>
          </p:cNvSpPr>
          <p:nvPr userDrawn="1"/>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spAutoFit/>
          </a:bodyPr>
          <a:lstStyle/>
          <a:p>
            <a:pPr rtl="0"/>
            <a:endParaRPr lang="sv-SE" dirty="0"/>
          </a:p>
        </p:txBody>
      </p:sp>
      <p:sp>
        <p:nvSpPr>
          <p:cNvPr id="29" name="Text Box 48"/>
          <p:cNvSpPr txBox="1">
            <a:spLocks noChangeArrowheads="1"/>
          </p:cNvSpPr>
          <p:nvPr userDrawn="1"/>
        </p:nvSpPr>
        <p:spPr bwMode="auto">
          <a:xfrm>
            <a:off x="693740" y="1409700"/>
            <a:ext cx="2486866" cy="1605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144000" bIns="0" rtlCol="0" anchor="t" anchorCtr="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rtl="0" eaLnBrk="1" hangingPunct="1">
              <a:spcAft>
                <a:spcPts val="600"/>
              </a:spcAft>
              <a:defRPr/>
            </a:pPr>
            <a:r>
              <a:rPr lang="nn-no" sz="1000" b="1" noProof="1">
                <a:solidFill>
                  <a:schemeClr val="tx1"/>
                </a:solidFill>
                <a:latin typeface="+mn-lt"/>
                <a:cs typeface="Arial" panose="020B0604020202020204" pitchFamily="34" charset="0"/>
              </a:rPr>
              <a:t>Use text styles</a:t>
            </a:r>
            <a:endParaRPr lang="sv-SE" sz="1000" b="1" noProof="1">
              <a:solidFill>
                <a:schemeClr val="tx1"/>
              </a:solidFill>
              <a:latin typeface="+mn-lt"/>
              <a:cs typeface="Arial" panose="020B0604020202020204" pitchFamily="34" charset="0"/>
            </a:endParaRPr>
          </a:p>
          <a:p>
            <a:pPr rtl="0" eaLnBrk="1" hangingPunct="1">
              <a:spcAft>
                <a:spcPts val="600"/>
              </a:spcAft>
              <a:defRPr/>
            </a:pPr>
            <a:r>
              <a:rPr lang="nn-no" sz="900" b="0" noProof="1">
                <a:solidFill>
                  <a:schemeClr val="tx1"/>
                </a:solidFill>
                <a:latin typeface="+mn-lt"/>
                <a:cs typeface="Arial" panose="020B0604020202020204" pitchFamily="34" charset="0"/>
              </a:rPr>
              <a:t>Delete bullet if you want regular text. Click ENTER and then Bullet-button for correct bullet. </a:t>
            </a:r>
            <a:br>
              <a:rPr lang="en-GB" altLang="da-DK" sz="900" b="0" baseline="0" noProof="1">
                <a:solidFill>
                  <a:schemeClr val="tx1"/>
                </a:solidFill>
                <a:latin typeface="+mn-lt"/>
                <a:cs typeface="Arial" panose="020B0604020202020204" pitchFamily="34" charset="0"/>
              </a:rPr>
            </a:br>
            <a:r>
              <a:rPr lang="nn-no" sz="900" b="0" noProof="1">
                <a:solidFill>
                  <a:schemeClr val="tx1"/>
                </a:solidFill>
                <a:latin typeface="+mn-lt"/>
                <a:cs typeface="Arial" panose="020B0604020202020204" pitchFamily="34" charset="0"/>
              </a:rPr>
              <a:t>Use the </a:t>
            </a:r>
            <a:r>
              <a:rPr lang="nn-no" sz="900" b="1" noProof="1">
                <a:solidFill>
                  <a:schemeClr val="tx1"/>
                </a:solidFill>
                <a:latin typeface="+mn-lt"/>
                <a:cs typeface="Arial" panose="020B0604020202020204" pitchFamily="34" charset="0"/>
              </a:rPr>
              <a:t>TAB</a:t>
            </a:r>
            <a:r>
              <a:rPr lang="nn-no" sz="900" b="0" noProof="1">
                <a:solidFill>
                  <a:schemeClr val="tx1"/>
                </a:solidFill>
                <a:latin typeface="+mn-lt"/>
                <a:cs typeface="Arial" panose="020B0604020202020204" pitchFamily="34" charset="0"/>
              </a:rPr>
              <a:t>-key to jump through </a:t>
            </a:r>
            <a:br>
              <a:rPr lang="en-GB" altLang="da-DK" sz="900" b="0" baseline="0" noProof="1">
                <a:solidFill>
                  <a:schemeClr val="tx1"/>
                </a:solidFill>
                <a:latin typeface="+mn-lt"/>
                <a:cs typeface="Arial" panose="020B0604020202020204" pitchFamily="34" charset="0"/>
              </a:rPr>
            </a:br>
            <a:r>
              <a:rPr lang="nn-no" sz="900" b="0" noProof="1">
                <a:solidFill>
                  <a:schemeClr val="tx1"/>
                </a:solidFill>
                <a:latin typeface="+mn-lt"/>
                <a:cs typeface="Arial" panose="020B0604020202020204" pitchFamily="34" charset="0"/>
              </a:rPr>
              <a:t>levels. Click </a:t>
            </a:r>
            <a:r>
              <a:rPr lang="nn-no" sz="900" b="1" noProof="1">
                <a:solidFill>
                  <a:schemeClr val="tx1"/>
                </a:solidFill>
                <a:latin typeface="+mn-lt"/>
                <a:cs typeface="Arial" panose="020B0604020202020204" pitchFamily="34" charset="0"/>
              </a:rPr>
              <a:t>ENTER</a:t>
            </a:r>
            <a:r>
              <a:rPr lang="nn-no" sz="900" b="0" noProof="1">
                <a:solidFill>
                  <a:schemeClr val="tx1"/>
                </a:solidFill>
                <a:latin typeface="+mn-lt"/>
                <a:cs typeface="Arial" panose="020B0604020202020204" pitchFamily="34" charset="0"/>
              </a:rPr>
              <a:t>, then </a:t>
            </a:r>
            <a:r>
              <a:rPr lang="nn-no" sz="900" b="1" noProof="1">
                <a:solidFill>
                  <a:schemeClr val="tx1"/>
                </a:solidFill>
                <a:latin typeface="+mn-lt"/>
                <a:cs typeface="Arial" panose="020B0604020202020204" pitchFamily="34" charset="0"/>
              </a:rPr>
              <a:t>TAB</a:t>
            </a:r>
            <a:r>
              <a:rPr lang="nn-no" sz="900" b="0" noProof="1">
                <a:solidFill>
                  <a:schemeClr val="tx1"/>
                </a:solidFill>
                <a:latin typeface="+mn-lt"/>
                <a:cs typeface="Arial" panose="020B0604020202020204" pitchFamily="34" charset="0"/>
              </a:rPr>
              <a:t> to switch from </a:t>
            </a:r>
            <a:br>
              <a:rPr lang="en-GB" altLang="da-DK" sz="900" b="0" baseline="0" noProof="1">
                <a:solidFill>
                  <a:schemeClr val="tx1"/>
                </a:solidFill>
                <a:latin typeface="+mn-lt"/>
                <a:cs typeface="Arial" panose="020B0604020202020204" pitchFamily="34" charset="0"/>
              </a:rPr>
            </a:br>
            <a:r>
              <a:rPr lang="nn-no" sz="900" b="0" noProof="1">
                <a:solidFill>
                  <a:schemeClr val="tx1"/>
                </a:solidFill>
                <a:latin typeface="+mn-lt"/>
                <a:cs typeface="Arial" panose="020B0604020202020204" pitchFamily="34" charset="0"/>
              </a:rPr>
              <a:t>one level to the next level</a:t>
            </a:r>
            <a:endParaRPr lang="sv-SE"/>
          </a:p>
          <a:p>
            <a:pPr rtl="0" eaLnBrk="1" hangingPunct="1">
              <a:spcAft>
                <a:spcPts val="240"/>
              </a:spcAft>
              <a:defRPr/>
            </a:pPr>
            <a:r>
              <a:rPr lang="nn-no" sz="900" b="0" noProof="1">
                <a:solidFill>
                  <a:schemeClr val="tx1"/>
                </a:solidFill>
                <a:latin typeface="+mn-lt"/>
                <a:cs typeface="Arial" panose="020B0604020202020204" pitchFamily="34" charset="0"/>
              </a:rPr>
              <a:t>To go back in levels use </a:t>
            </a:r>
            <a:r>
              <a:rPr lang="nn-no" sz="900" b="1" noProof="1">
                <a:solidFill>
                  <a:schemeClr val="tx1"/>
                </a:solidFill>
                <a:latin typeface="+mn-lt"/>
                <a:cs typeface="Arial" panose="020B0604020202020204" pitchFamily="34" charset="0"/>
              </a:rPr>
              <a:t>SHIFT-TAB</a:t>
            </a:r>
            <a:endParaRPr lang="sv-SE" altLang="da-DK" sz="900" b="1" noProof="1">
              <a:solidFill>
                <a:schemeClr val="tx1"/>
              </a:solidFill>
              <a:latin typeface="+mn-lt"/>
              <a:cs typeface="Arial" panose="020B0604020202020204" pitchFamily="34" charset="0"/>
            </a:endParaRPr>
          </a:p>
          <a:p>
            <a:pPr rtl="0" eaLnBrk="1" hangingPunct="1">
              <a:spcAft>
                <a:spcPts val="240"/>
              </a:spcAft>
              <a:defRPr/>
            </a:pPr>
            <a:endParaRPr lang="sv-SE" sz="900" b="1" noProof="1">
              <a:solidFill>
                <a:schemeClr val="tx1"/>
              </a:solidFill>
              <a:latin typeface="+mn-lt"/>
              <a:cs typeface="Arial" panose="020B0604020202020204" pitchFamily="34" charset="0"/>
            </a:endParaRPr>
          </a:p>
          <a:p>
            <a:pPr rtl="0" eaLnBrk="1" hangingPunct="1">
              <a:spcAft>
                <a:spcPts val="240"/>
              </a:spcAft>
              <a:defRPr/>
            </a:pPr>
            <a:r>
              <a:rPr lang="nn-no" sz="900" noProof="1">
                <a:solidFill>
                  <a:schemeClr val="tx1"/>
                </a:solidFill>
                <a:latin typeface="+mn-lt"/>
                <a:cs typeface="Arial" panose="020B0604020202020204" pitchFamily="34" charset="0"/>
              </a:rPr>
              <a:t>Alternatively, </a:t>
            </a:r>
            <a:r>
              <a:rPr lang="nn-no" sz="900" b="1" noProof="1">
                <a:solidFill>
                  <a:schemeClr val="tx1"/>
                </a:solidFill>
                <a:latin typeface="+mn-lt"/>
                <a:cs typeface="Arial" panose="020B0604020202020204" pitchFamily="34" charset="0"/>
              </a:rPr>
              <a:t>Increase</a:t>
            </a:r>
            <a:r>
              <a:rPr lang="nn-no" sz="900" noProof="1">
                <a:solidFill>
                  <a:schemeClr val="tx1"/>
                </a:solidFill>
                <a:latin typeface="+mn-lt"/>
                <a:cs typeface="Arial" panose="020B0604020202020204" pitchFamily="34" charset="0"/>
              </a:rPr>
              <a:t> and</a:t>
            </a:r>
            <a:br>
              <a:rPr lang="en-GB" sz="900" baseline="0" noProof="1">
                <a:solidFill>
                  <a:schemeClr val="tx1"/>
                </a:solidFill>
                <a:latin typeface="+mn-lt"/>
                <a:cs typeface="Arial" panose="020B0604020202020204" pitchFamily="34" charset="0"/>
              </a:rPr>
            </a:br>
            <a:r>
              <a:rPr lang="nn-no" sz="900" b="1" noProof="1">
                <a:solidFill>
                  <a:schemeClr val="tx1"/>
                </a:solidFill>
                <a:latin typeface="+mn-lt"/>
                <a:cs typeface="Arial" panose="020B0604020202020204" pitchFamily="34" charset="0"/>
              </a:rPr>
              <a:t>Decrease </a:t>
            </a:r>
            <a:r>
              <a:rPr lang="nn-no" sz="900" noProof="1">
                <a:solidFill>
                  <a:schemeClr val="tx1"/>
                </a:solidFill>
                <a:latin typeface="+mn-lt"/>
                <a:cs typeface="Arial" panose="020B0604020202020204" pitchFamily="34" charset="0"/>
              </a:rPr>
              <a:t>list level can be used</a:t>
            </a:r>
            <a:endParaRPr lang="sv-SE" sz="900" noProof="1">
              <a:solidFill>
                <a:schemeClr val="tx1"/>
              </a:solidFill>
              <a:latin typeface="+mn-lt"/>
              <a:cs typeface="Arial" panose="020B0604020202020204" pitchFamily="34" charset="0"/>
            </a:endParaRPr>
          </a:p>
        </p:txBody>
      </p:sp>
      <p:pic>
        <p:nvPicPr>
          <p:cNvPr id="19" name="Picture 18"/>
          <p:cNvPicPr>
            <a:picLocks noChangeAspect="1"/>
          </p:cNvPicPr>
          <p:nvPr userDrawn="1"/>
        </p:nvPicPr>
        <p:blipFill>
          <a:blip r:embed="rId2"/>
          <a:stretch>
            <a:fillRect/>
          </a:stretch>
        </p:blipFill>
        <p:spPr>
          <a:xfrm>
            <a:off x="3036522" y="5318642"/>
            <a:ext cx="492452" cy="200416"/>
          </a:xfrm>
          <a:prstGeom prst="rect">
            <a:avLst/>
          </a:prstGeom>
        </p:spPr>
      </p:pic>
      <p:pic>
        <p:nvPicPr>
          <p:cNvPr id="13" name="Picture 12"/>
          <p:cNvPicPr>
            <a:picLocks noChangeAspect="1"/>
          </p:cNvPicPr>
          <p:nvPr userDrawn="1"/>
        </p:nvPicPr>
        <p:blipFill>
          <a:blip r:embed="rId3"/>
          <a:stretch>
            <a:fillRect/>
          </a:stretch>
        </p:blipFill>
        <p:spPr>
          <a:xfrm>
            <a:off x="3038544" y="3538594"/>
            <a:ext cx="324764" cy="578237"/>
          </a:xfrm>
          <a:prstGeom prst="rect">
            <a:avLst/>
          </a:prstGeom>
        </p:spPr>
      </p:pic>
      <p:pic>
        <p:nvPicPr>
          <p:cNvPr id="16" name="Billede 15"/>
          <p:cNvPicPr>
            <a:picLocks noChangeAspect="1"/>
          </p:cNvPicPr>
          <p:nvPr userDrawn="1"/>
        </p:nvPicPr>
        <p:blipFill rotWithShape="1">
          <a:blip r:embed="rId4"/>
          <a:srcRect l="36944" r="2272" b="69429"/>
          <a:stretch/>
        </p:blipFill>
        <p:spPr>
          <a:xfrm>
            <a:off x="3034534" y="4208198"/>
            <a:ext cx="593368" cy="192211"/>
          </a:xfrm>
          <a:prstGeom prst="rect">
            <a:avLst/>
          </a:prstGeom>
        </p:spPr>
      </p:pic>
      <p:pic>
        <p:nvPicPr>
          <p:cNvPr id="28" name="Billede 27"/>
          <p:cNvPicPr>
            <a:picLocks noChangeAspect="1"/>
          </p:cNvPicPr>
          <p:nvPr userDrawn="1"/>
        </p:nvPicPr>
        <p:blipFill>
          <a:blip r:embed="rId5"/>
          <a:stretch>
            <a:fillRect/>
          </a:stretch>
        </p:blipFill>
        <p:spPr>
          <a:xfrm>
            <a:off x="3005150" y="2651636"/>
            <a:ext cx="549328" cy="285228"/>
          </a:xfrm>
          <a:prstGeom prst="rect">
            <a:avLst/>
          </a:prstGeom>
        </p:spPr>
      </p:pic>
      <p:pic>
        <p:nvPicPr>
          <p:cNvPr id="2" name="Billede 1"/>
          <p:cNvPicPr>
            <a:picLocks noChangeAspect="1"/>
          </p:cNvPicPr>
          <p:nvPr userDrawn="1"/>
        </p:nvPicPr>
        <p:blipFill>
          <a:blip r:embed="rId6"/>
          <a:stretch>
            <a:fillRect/>
          </a:stretch>
        </p:blipFill>
        <p:spPr>
          <a:xfrm>
            <a:off x="6244130" y="3299068"/>
            <a:ext cx="359695" cy="335309"/>
          </a:xfrm>
          <a:prstGeom prst="rect">
            <a:avLst/>
          </a:prstGeom>
        </p:spPr>
      </p:pic>
      <p:pic>
        <p:nvPicPr>
          <p:cNvPr id="3" name="Picture 2"/>
          <p:cNvPicPr>
            <a:picLocks noChangeAspect="1"/>
          </p:cNvPicPr>
          <p:nvPr userDrawn="1"/>
        </p:nvPicPr>
        <p:blipFill>
          <a:blip r:embed="rId7"/>
          <a:stretch>
            <a:fillRect/>
          </a:stretch>
        </p:blipFill>
        <p:spPr>
          <a:xfrm>
            <a:off x="3033346" y="1652716"/>
            <a:ext cx="297872" cy="183305"/>
          </a:xfrm>
          <a:prstGeom prst="rect">
            <a:avLst/>
          </a:prstGeom>
        </p:spPr>
      </p:pic>
      <p:pic>
        <p:nvPicPr>
          <p:cNvPr id="7" name="Picture 6"/>
          <p:cNvPicPr>
            <a:picLocks noChangeAspect="1"/>
          </p:cNvPicPr>
          <p:nvPr userDrawn="1"/>
        </p:nvPicPr>
        <p:blipFill>
          <a:blip r:embed="rId8"/>
          <a:stretch>
            <a:fillRect/>
          </a:stretch>
        </p:blipFill>
        <p:spPr>
          <a:xfrm>
            <a:off x="6244130" y="1609684"/>
            <a:ext cx="379911" cy="519470"/>
          </a:xfrm>
          <a:prstGeom prst="rect">
            <a:avLst/>
          </a:prstGeom>
        </p:spPr>
      </p:pic>
      <p:pic>
        <p:nvPicPr>
          <p:cNvPr id="5" name="Picture 4"/>
          <p:cNvPicPr>
            <a:picLocks noChangeAspect="1"/>
          </p:cNvPicPr>
          <p:nvPr userDrawn="1"/>
        </p:nvPicPr>
        <p:blipFill>
          <a:blip r:embed="rId9"/>
          <a:stretch>
            <a:fillRect/>
          </a:stretch>
        </p:blipFill>
        <p:spPr>
          <a:xfrm>
            <a:off x="6244130" y="2375882"/>
            <a:ext cx="397317" cy="588030"/>
          </a:xfrm>
          <a:prstGeom prst="rect">
            <a:avLst/>
          </a:prstGeom>
        </p:spPr>
      </p:pic>
      <p:pic>
        <p:nvPicPr>
          <p:cNvPr id="8" name="Picture 7"/>
          <p:cNvPicPr>
            <a:picLocks noChangeAspect="1"/>
          </p:cNvPicPr>
          <p:nvPr userDrawn="1"/>
        </p:nvPicPr>
        <p:blipFill rotWithShape="1">
          <a:blip r:embed="rId10"/>
          <a:srcRect t="37299" r="32484" b="50317"/>
          <a:stretch/>
        </p:blipFill>
        <p:spPr>
          <a:xfrm>
            <a:off x="6284541" y="3015268"/>
            <a:ext cx="605090" cy="130498"/>
          </a:xfrm>
          <a:prstGeom prst="rect">
            <a:avLst/>
          </a:prstGeom>
        </p:spPr>
      </p:pic>
    </p:spTree>
    <p:extLst>
      <p:ext uri="{BB962C8B-B14F-4D97-AF65-F5344CB8AC3E}">
        <p14:creationId xmlns:p14="http://schemas.microsoft.com/office/powerpoint/2010/main" val="951399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6568" y="391028"/>
            <a:ext cx="10836932" cy="1285875"/>
          </a:xfrm>
          <a:prstGeom prst="rect">
            <a:avLst/>
          </a:prstGeom>
        </p:spPr>
        <p:txBody>
          <a:bodyPr vert="horz" lIns="0" tIns="0" rIns="0" bIns="0" rtlCol="0" anchor="t" anchorCtr="0">
            <a:noAutofit/>
          </a:bodyPr>
          <a:lstStyle/>
          <a:p>
            <a:pPr rtl="0"/>
            <a:r>
              <a:rPr lang="nn-no"/>
              <a:t>Click to edit Master title style</a:t>
            </a:r>
            <a:endParaRPr lang="sv-SE"/>
          </a:p>
        </p:txBody>
      </p:sp>
      <p:sp>
        <p:nvSpPr>
          <p:cNvPr id="3" name="Text Placeholder 2"/>
          <p:cNvSpPr>
            <a:spLocks noGrp="1"/>
          </p:cNvSpPr>
          <p:nvPr>
            <p:ph type="body" idx="1"/>
          </p:nvPr>
        </p:nvSpPr>
        <p:spPr>
          <a:xfrm>
            <a:off x="693738" y="2162340"/>
            <a:ext cx="10799761" cy="3787610"/>
          </a:xfrm>
          <a:prstGeom prst="rect">
            <a:avLst/>
          </a:prstGeom>
        </p:spPr>
        <p:txBody>
          <a:bodyPr vert="horz" lIns="0" tIns="0" rIns="0" bIns="0" rtlCol="0">
            <a:noAutofit/>
          </a:bodyPr>
          <a:lstStyle/>
          <a:p>
            <a:pPr lvl="0" rtl="0"/>
            <a:r>
              <a:rPr lang="nn-no"/>
              <a:t>Click to edit Master text styles</a:t>
            </a:r>
            <a:endParaRPr lang="sv-SE"/>
          </a:p>
          <a:p>
            <a:pPr lvl="1" rtl="0"/>
            <a:r>
              <a:rPr lang="nn-no"/>
              <a:t>Second level</a:t>
            </a:r>
            <a:endParaRPr lang="sv-SE"/>
          </a:p>
          <a:p>
            <a:pPr lvl="2" rtl="0"/>
            <a:r>
              <a:rPr lang="nn-no"/>
              <a:t>Third level</a:t>
            </a:r>
            <a:endParaRPr lang="sv-SE"/>
          </a:p>
          <a:p>
            <a:pPr lvl="3" rtl="0"/>
            <a:r>
              <a:rPr lang="nn-no"/>
              <a:t>Fourth level</a:t>
            </a:r>
            <a:endParaRPr lang="sv-SE"/>
          </a:p>
          <a:p>
            <a:pPr lvl="4" rtl="0"/>
            <a:r>
              <a:rPr lang="nn-no"/>
              <a:t>Fifth level</a:t>
            </a:r>
            <a:endParaRPr lang="sv-SE"/>
          </a:p>
          <a:p>
            <a:pPr lvl="5" rtl="0"/>
            <a:r>
              <a:rPr lang="nn-no"/>
              <a:t>Sixth level</a:t>
            </a:r>
            <a:endParaRPr lang="sv-SE"/>
          </a:p>
          <a:p>
            <a:pPr lvl="6" rtl="0"/>
            <a:r>
              <a:rPr lang="nn-no"/>
              <a:t>Seventh level</a:t>
            </a:r>
            <a:endParaRPr lang="sv-SE"/>
          </a:p>
          <a:p>
            <a:pPr lvl="7" rtl="0"/>
            <a:r>
              <a:rPr lang="nn-no"/>
              <a:t>Eight level</a:t>
            </a:r>
            <a:endParaRPr lang="sv-SE"/>
          </a:p>
          <a:p>
            <a:pPr lvl="8" rtl="0"/>
            <a:r>
              <a:rPr lang="nn-no"/>
              <a:t>Night level</a:t>
            </a:r>
            <a:endParaRPr lang="sv-SE"/>
          </a:p>
        </p:txBody>
      </p:sp>
      <p:sp>
        <p:nvSpPr>
          <p:cNvPr id="4" name="Date Placeholder 3"/>
          <p:cNvSpPr>
            <a:spLocks noGrp="1"/>
          </p:cNvSpPr>
          <p:nvPr>
            <p:ph type="dt" sz="half" idx="2"/>
          </p:nvPr>
        </p:nvSpPr>
        <p:spPr>
          <a:xfrm>
            <a:off x="9137720" y="6321576"/>
            <a:ext cx="2355779" cy="176724"/>
          </a:xfrm>
          <a:prstGeom prst="rect">
            <a:avLst/>
          </a:prstGeom>
        </p:spPr>
        <p:txBody>
          <a:bodyPr vert="horz" lIns="0" tIns="0" rIns="0" bIns="0" rtlCol="0" anchor="b" anchorCtr="0">
            <a:noAutofit/>
          </a:bodyPr>
          <a:lstStyle>
            <a:lvl1pPr algn="r">
              <a:defRPr sz="100">
                <a:noFill/>
              </a:defRPr>
            </a:lvl1pPr>
          </a:lstStyle>
          <a:p>
            <a:pPr rtl="0"/>
            <a:endParaRPr lang="sv-SE" dirty="0"/>
          </a:p>
        </p:txBody>
      </p:sp>
      <p:sp>
        <p:nvSpPr>
          <p:cNvPr id="5" name="FLD_Footer"/>
          <p:cNvSpPr>
            <a:spLocks noGrp="1"/>
          </p:cNvSpPr>
          <p:nvPr>
            <p:ph type="ftr" sz="quarter" idx="3"/>
          </p:nvPr>
        </p:nvSpPr>
        <p:spPr>
          <a:xfrm>
            <a:off x="3395663" y="6356350"/>
            <a:ext cx="5400675" cy="222501"/>
          </a:xfrm>
          <a:prstGeom prst="rect">
            <a:avLst/>
          </a:prstGeom>
        </p:spPr>
        <p:txBody>
          <a:bodyPr vert="horz" lIns="0" tIns="0" rIns="0" bIns="0" rtlCol="0" anchor="b" anchorCtr="0">
            <a:noAutofit/>
          </a:bodyPr>
          <a:lstStyle>
            <a:lvl1pPr algn="l">
              <a:defRPr sz="950">
                <a:solidFill>
                  <a:srgbClr val="006EB6"/>
                </a:solidFill>
              </a:defRPr>
            </a:lvl1pPr>
          </a:lstStyle>
          <a:p>
            <a:pPr rtl="0"/>
            <a:endParaRPr lang="sv-SE" dirty="0"/>
          </a:p>
        </p:txBody>
      </p:sp>
      <p:sp>
        <p:nvSpPr>
          <p:cNvPr id="6" name="Slide Number Placeholder 5"/>
          <p:cNvSpPr>
            <a:spLocks noGrp="1"/>
          </p:cNvSpPr>
          <p:nvPr>
            <p:ph type="sldNum" sz="quarter" idx="4"/>
          </p:nvPr>
        </p:nvSpPr>
        <p:spPr>
          <a:xfrm>
            <a:off x="8796337" y="6356350"/>
            <a:ext cx="2697161" cy="222501"/>
          </a:xfrm>
          <a:prstGeom prst="rect">
            <a:avLst/>
          </a:prstGeom>
        </p:spPr>
        <p:txBody>
          <a:bodyPr vert="horz" lIns="0" tIns="0" rIns="0" bIns="0" rtlCol="0" anchor="b" anchorCtr="0">
            <a:noAutofit/>
          </a:bodyPr>
          <a:lstStyle>
            <a:lvl1pPr algn="r">
              <a:defRPr sz="950">
                <a:solidFill>
                  <a:srgbClr val="006EB6"/>
                </a:solidFill>
              </a:defRPr>
            </a:lvl1pPr>
          </a:lstStyle>
          <a:p>
            <a:pPr rtl="0"/>
            <a:fld id="{45D37B1E-C366-494F-A587-962AD9AABC83}" type="slidenum">
              <a:rPr lang="sv-SE"/>
              <a:pPr/>
              <a:t>‹#›</a:t>
            </a:fld>
            <a:endParaRPr lang="sv-SE" dirty="0"/>
          </a:p>
        </p:txBody>
      </p:sp>
      <p:sp>
        <p:nvSpPr>
          <p:cNvPr id="10" name="Freeform 5"/>
          <p:cNvSpPr>
            <a:spLocks noEditPoints="1"/>
          </p:cNvSpPr>
          <p:nvPr userDrawn="1"/>
        </p:nvSpPr>
        <p:spPr bwMode="auto">
          <a:xfrm>
            <a:off x="699434" y="6288499"/>
            <a:ext cx="317324" cy="317017"/>
          </a:xfrm>
          <a:custGeom>
            <a:avLst/>
            <a:gdLst>
              <a:gd name="T0" fmla="*/ 136 w 272"/>
              <a:gd name="T1" fmla="*/ 0 h 273"/>
              <a:gd name="T2" fmla="*/ 58 w 272"/>
              <a:gd name="T3" fmla="*/ 25 h 273"/>
              <a:gd name="T4" fmla="*/ 127 w 272"/>
              <a:gd name="T5" fmla="*/ 177 h 273"/>
              <a:gd name="T6" fmla="*/ 131 w 272"/>
              <a:gd name="T7" fmla="*/ 182 h 273"/>
              <a:gd name="T8" fmla="*/ 131 w 272"/>
              <a:gd name="T9" fmla="*/ 182 h 273"/>
              <a:gd name="T10" fmla="*/ 119 w 272"/>
              <a:gd name="T11" fmla="*/ 182 h 273"/>
              <a:gd name="T12" fmla="*/ 119 w 272"/>
              <a:gd name="T13" fmla="*/ 182 h 273"/>
              <a:gd name="T14" fmla="*/ 109 w 272"/>
              <a:gd name="T15" fmla="*/ 175 h 273"/>
              <a:gd name="T16" fmla="*/ 45 w 272"/>
              <a:gd name="T17" fmla="*/ 35 h 273"/>
              <a:gd name="T18" fmla="*/ 33 w 272"/>
              <a:gd name="T19" fmla="*/ 47 h 273"/>
              <a:gd name="T20" fmla="*/ 92 w 272"/>
              <a:gd name="T21" fmla="*/ 177 h 273"/>
              <a:gd name="T22" fmla="*/ 96 w 272"/>
              <a:gd name="T23" fmla="*/ 182 h 273"/>
              <a:gd name="T24" fmla="*/ 96 w 272"/>
              <a:gd name="T25" fmla="*/ 182 h 273"/>
              <a:gd name="T26" fmla="*/ 84 w 272"/>
              <a:gd name="T27" fmla="*/ 182 h 273"/>
              <a:gd name="T28" fmla="*/ 84 w 272"/>
              <a:gd name="T29" fmla="*/ 182 h 273"/>
              <a:gd name="T30" fmla="*/ 74 w 272"/>
              <a:gd name="T31" fmla="*/ 175 h 273"/>
              <a:gd name="T32" fmla="*/ 22 w 272"/>
              <a:gd name="T33" fmla="*/ 62 h 273"/>
              <a:gd name="T34" fmla="*/ 12 w 272"/>
              <a:gd name="T35" fmla="*/ 79 h 273"/>
              <a:gd name="T36" fmla="*/ 57 w 272"/>
              <a:gd name="T37" fmla="*/ 177 h 273"/>
              <a:gd name="T38" fmla="*/ 61 w 272"/>
              <a:gd name="T39" fmla="*/ 182 h 273"/>
              <a:gd name="T40" fmla="*/ 61 w 272"/>
              <a:gd name="T41" fmla="*/ 182 h 273"/>
              <a:gd name="T42" fmla="*/ 48 w 272"/>
              <a:gd name="T43" fmla="*/ 182 h 273"/>
              <a:gd name="T44" fmla="*/ 48 w 272"/>
              <a:gd name="T45" fmla="*/ 182 h 273"/>
              <a:gd name="T46" fmla="*/ 38 w 272"/>
              <a:gd name="T47" fmla="*/ 175 h 273"/>
              <a:gd name="T48" fmla="*/ 4 w 272"/>
              <a:gd name="T49" fmla="*/ 101 h 273"/>
              <a:gd name="T50" fmla="*/ 0 w 272"/>
              <a:gd name="T51" fmla="*/ 130 h 273"/>
              <a:gd name="T52" fmla="*/ 21 w 272"/>
              <a:gd name="T53" fmla="*/ 177 h 273"/>
              <a:gd name="T54" fmla="*/ 25 w 272"/>
              <a:gd name="T55" fmla="*/ 182 h 273"/>
              <a:gd name="T56" fmla="*/ 25 w 272"/>
              <a:gd name="T57" fmla="*/ 182 h 273"/>
              <a:gd name="T58" fmla="*/ 13 w 272"/>
              <a:gd name="T59" fmla="*/ 182 h 273"/>
              <a:gd name="T60" fmla="*/ 7 w 272"/>
              <a:gd name="T61" fmla="*/ 181 h 273"/>
              <a:gd name="T62" fmla="*/ 136 w 272"/>
              <a:gd name="T63" fmla="*/ 273 h 273"/>
              <a:gd name="T64" fmla="*/ 272 w 272"/>
              <a:gd name="T65" fmla="*/ 137 h 273"/>
              <a:gd name="T66" fmla="*/ 136 w 272"/>
              <a:gd name="T67" fmla="*/ 0 h 273"/>
              <a:gd name="T68" fmla="*/ 136 w 272"/>
              <a:gd name="T69" fmla="*/ 253 h 273"/>
              <a:gd name="T70" fmla="*/ 38 w 272"/>
              <a:gd name="T71" fmla="*/ 199 h 273"/>
              <a:gd name="T72" fmla="*/ 182 w 272"/>
              <a:gd name="T73" fmla="*/ 199 h 273"/>
              <a:gd name="T74" fmla="*/ 182 w 272"/>
              <a:gd name="T75" fmla="*/ 199 h 273"/>
              <a:gd name="T76" fmla="*/ 228 w 272"/>
              <a:gd name="T77" fmla="*/ 199 h 273"/>
              <a:gd name="T78" fmla="*/ 202 w 272"/>
              <a:gd name="T79" fmla="*/ 178 h 273"/>
              <a:gd name="T80" fmla="*/ 179 w 272"/>
              <a:gd name="T81" fmla="*/ 182 h 273"/>
              <a:gd name="T82" fmla="*/ 155 w 272"/>
              <a:gd name="T83" fmla="*/ 182 h 273"/>
              <a:gd name="T84" fmla="*/ 155 w 272"/>
              <a:gd name="T85" fmla="*/ 182 h 273"/>
              <a:gd name="T86" fmla="*/ 144 w 272"/>
              <a:gd name="T87" fmla="*/ 175 h 273"/>
              <a:gd name="T88" fmla="*/ 80 w 272"/>
              <a:gd name="T89" fmla="*/ 34 h 273"/>
              <a:gd name="T90" fmla="*/ 136 w 272"/>
              <a:gd name="T91" fmla="*/ 20 h 273"/>
              <a:gd name="T92" fmla="*/ 252 w 272"/>
              <a:gd name="T93" fmla="*/ 137 h 273"/>
              <a:gd name="T94" fmla="*/ 136 w 272"/>
              <a:gd name="T95" fmla="*/ 253 h 2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72" h="273">
                <a:moveTo>
                  <a:pt x="136" y="0"/>
                </a:moveTo>
                <a:cubicBezTo>
                  <a:pt x="107" y="0"/>
                  <a:pt x="80" y="9"/>
                  <a:pt x="58" y="25"/>
                </a:cubicBezTo>
                <a:cubicBezTo>
                  <a:pt x="58" y="25"/>
                  <a:pt x="126" y="174"/>
                  <a:pt x="127" y="177"/>
                </a:cubicBezTo>
                <a:cubicBezTo>
                  <a:pt x="129" y="181"/>
                  <a:pt x="131" y="182"/>
                  <a:pt x="131" y="182"/>
                </a:cubicBezTo>
                <a:cubicBezTo>
                  <a:pt x="131" y="182"/>
                  <a:pt x="131" y="182"/>
                  <a:pt x="131" y="182"/>
                </a:cubicBezTo>
                <a:cubicBezTo>
                  <a:pt x="119" y="182"/>
                  <a:pt x="119" y="182"/>
                  <a:pt x="119" y="182"/>
                </a:cubicBezTo>
                <a:cubicBezTo>
                  <a:pt x="119" y="182"/>
                  <a:pt x="119" y="182"/>
                  <a:pt x="119" y="182"/>
                </a:cubicBezTo>
                <a:cubicBezTo>
                  <a:pt x="114" y="182"/>
                  <a:pt x="112" y="181"/>
                  <a:pt x="109" y="175"/>
                </a:cubicBezTo>
                <a:cubicBezTo>
                  <a:pt x="45" y="35"/>
                  <a:pt x="45" y="35"/>
                  <a:pt x="45" y="35"/>
                </a:cubicBezTo>
                <a:cubicBezTo>
                  <a:pt x="41" y="39"/>
                  <a:pt x="37" y="43"/>
                  <a:pt x="33" y="47"/>
                </a:cubicBezTo>
                <a:cubicBezTo>
                  <a:pt x="53" y="91"/>
                  <a:pt x="91" y="174"/>
                  <a:pt x="92" y="177"/>
                </a:cubicBezTo>
                <a:cubicBezTo>
                  <a:pt x="94" y="181"/>
                  <a:pt x="96" y="182"/>
                  <a:pt x="96" y="182"/>
                </a:cubicBezTo>
                <a:cubicBezTo>
                  <a:pt x="96" y="182"/>
                  <a:pt x="96" y="182"/>
                  <a:pt x="96" y="182"/>
                </a:cubicBezTo>
                <a:cubicBezTo>
                  <a:pt x="84" y="182"/>
                  <a:pt x="84" y="182"/>
                  <a:pt x="84" y="182"/>
                </a:cubicBezTo>
                <a:cubicBezTo>
                  <a:pt x="84" y="182"/>
                  <a:pt x="84" y="182"/>
                  <a:pt x="84" y="182"/>
                </a:cubicBezTo>
                <a:cubicBezTo>
                  <a:pt x="78" y="182"/>
                  <a:pt x="76" y="181"/>
                  <a:pt x="74" y="175"/>
                </a:cubicBezTo>
                <a:cubicBezTo>
                  <a:pt x="22" y="62"/>
                  <a:pt x="22" y="62"/>
                  <a:pt x="22" y="62"/>
                </a:cubicBezTo>
                <a:cubicBezTo>
                  <a:pt x="18" y="67"/>
                  <a:pt x="15" y="73"/>
                  <a:pt x="12" y="79"/>
                </a:cubicBezTo>
                <a:cubicBezTo>
                  <a:pt x="32" y="123"/>
                  <a:pt x="55" y="175"/>
                  <a:pt x="57" y="177"/>
                </a:cubicBezTo>
                <a:cubicBezTo>
                  <a:pt x="58" y="181"/>
                  <a:pt x="61" y="182"/>
                  <a:pt x="61" y="182"/>
                </a:cubicBezTo>
                <a:cubicBezTo>
                  <a:pt x="61" y="182"/>
                  <a:pt x="61" y="182"/>
                  <a:pt x="61" y="182"/>
                </a:cubicBezTo>
                <a:cubicBezTo>
                  <a:pt x="48" y="182"/>
                  <a:pt x="48" y="182"/>
                  <a:pt x="48" y="182"/>
                </a:cubicBezTo>
                <a:cubicBezTo>
                  <a:pt x="48" y="182"/>
                  <a:pt x="48" y="182"/>
                  <a:pt x="48" y="182"/>
                </a:cubicBezTo>
                <a:cubicBezTo>
                  <a:pt x="43" y="182"/>
                  <a:pt x="41" y="181"/>
                  <a:pt x="38" y="175"/>
                </a:cubicBezTo>
                <a:cubicBezTo>
                  <a:pt x="4" y="101"/>
                  <a:pt x="4" y="101"/>
                  <a:pt x="4" y="101"/>
                </a:cubicBezTo>
                <a:cubicBezTo>
                  <a:pt x="2" y="110"/>
                  <a:pt x="0" y="120"/>
                  <a:pt x="0" y="130"/>
                </a:cubicBezTo>
                <a:cubicBezTo>
                  <a:pt x="11" y="155"/>
                  <a:pt x="21" y="176"/>
                  <a:pt x="21" y="177"/>
                </a:cubicBezTo>
                <a:cubicBezTo>
                  <a:pt x="23" y="181"/>
                  <a:pt x="25" y="182"/>
                  <a:pt x="25" y="182"/>
                </a:cubicBezTo>
                <a:cubicBezTo>
                  <a:pt x="25" y="182"/>
                  <a:pt x="25" y="182"/>
                  <a:pt x="25" y="182"/>
                </a:cubicBezTo>
                <a:cubicBezTo>
                  <a:pt x="13" y="182"/>
                  <a:pt x="13" y="182"/>
                  <a:pt x="13" y="182"/>
                </a:cubicBezTo>
                <a:cubicBezTo>
                  <a:pt x="10" y="182"/>
                  <a:pt x="8" y="182"/>
                  <a:pt x="7" y="181"/>
                </a:cubicBezTo>
                <a:cubicBezTo>
                  <a:pt x="25" y="234"/>
                  <a:pt x="76" y="273"/>
                  <a:pt x="136" y="273"/>
                </a:cubicBezTo>
                <a:cubicBezTo>
                  <a:pt x="211" y="273"/>
                  <a:pt x="272" y="212"/>
                  <a:pt x="272" y="137"/>
                </a:cubicBezTo>
                <a:cubicBezTo>
                  <a:pt x="272" y="61"/>
                  <a:pt x="211" y="0"/>
                  <a:pt x="136" y="0"/>
                </a:cubicBezTo>
                <a:close/>
                <a:moveTo>
                  <a:pt x="136" y="253"/>
                </a:moveTo>
                <a:cubicBezTo>
                  <a:pt x="95" y="253"/>
                  <a:pt x="58" y="232"/>
                  <a:pt x="38" y="199"/>
                </a:cubicBezTo>
                <a:cubicBezTo>
                  <a:pt x="182" y="199"/>
                  <a:pt x="182" y="199"/>
                  <a:pt x="182" y="199"/>
                </a:cubicBezTo>
                <a:cubicBezTo>
                  <a:pt x="182" y="199"/>
                  <a:pt x="182" y="199"/>
                  <a:pt x="182" y="199"/>
                </a:cubicBezTo>
                <a:cubicBezTo>
                  <a:pt x="228" y="199"/>
                  <a:pt x="228" y="199"/>
                  <a:pt x="228" y="199"/>
                </a:cubicBezTo>
                <a:cubicBezTo>
                  <a:pt x="202" y="178"/>
                  <a:pt x="202" y="178"/>
                  <a:pt x="202" y="178"/>
                </a:cubicBezTo>
                <a:cubicBezTo>
                  <a:pt x="202" y="178"/>
                  <a:pt x="191" y="182"/>
                  <a:pt x="179" y="182"/>
                </a:cubicBezTo>
                <a:cubicBezTo>
                  <a:pt x="155" y="182"/>
                  <a:pt x="155" y="182"/>
                  <a:pt x="155" y="182"/>
                </a:cubicBezTo>
                <a:cubicBezTo>
                  <a:pt x="155" y="182"/>
                  <a:pt x="155" y="182"/>
                  <a:pt x="155" y="182"/>
                </a:cubicBezTo>
                <a:cubicBezTo>
                  <a:pt x="149" y="182"/>
                  <a:pt x="147" y="181"/>
                  <a:pt x="144" y="175"/>
                </a:cubicBezTo>
                <a:cubicBezTo>
                  <a:pt x="80" y="34"/>
                  <a:pt x="80" y="34"/>
                  <a:pt x="80" y="34"/>
                </a:cubicBezTo>
                <a:cubicBezTo>
                  <a:pt x="97" y="25"/>
                  <a:pt x="116" y="20"/>
                  <a:pt x="136" y="20"/>
                </a:cubicBezTo>
                <a:cubicBezTo>
                  <a:pt x="200" y="20"/>
                  <a:pt x="252" y="72"/>
                  <a:pt x="252" y="137"/>
                </a:cubicBezTo>
                <a:cubicBezTo>
                  <a:pt x="252" y="201"/>
                  <a:pt x="200" y="253"/>
                  <a:pt x="136" y="253"/>
                </a:cubicBezTo>
                <a:close/>
              </a:path>
            </a:pathLst>
          </a:custGeom>
          <a:solidFill>
            <a:srgbClr val="006EB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r>
              <a:rPr lang="nn-no"/>
              <a:t> </a:t>
            </a:r>
          </a:p>
        </p:txBody>
      </p:sp>
    </p:spTree>
    <p:extLst>
      <p:ext uri="{BB962C8B-B14F-4D97-AF65-F5344CB8AC3E}">
        <p14:creationId xmlns:p14="http://schemas.microsoft.com/office/powerpoint/2010/main" val="2143522105"/>
      </p:ext>
    </p:extLst>
  </p:cSld>
  <p:clrMap bg1="lt1" tx1="dk1" bg2="lt2" tx2="dk2" accent1="accent1" accent2="accent2" accent3="accent3" accent4="accent4" accent5="accent5" accent6="accent6" hlink="hlink" folHlink="folHlink"/>
  <p:sldLayoutIdLst>
    <p:sldLayoutId id="2147483662" r:id="rId1"/>
    <p:sldLayoutId id="2147483659" r:id="rId2"/>
    <p:sldLayoutId id="2147483653" r:id="rId3"/>
    <p:sldLayoutId id="2147483671" r:id="rId4"/>
    <p:sldLayoutId id="2147483666" r:id="rId5"/>
    <p:sldLayoutId id="2147483663" r:id="rId6"/>
    <p:sldLayoutId id="2147483655" r:id="rId7"/>
    <p:sldLayoutId id="2147483649" r:id="rId8"/>
    <p:sldLayoutId id="2147483672" r:id="rId9"/>
    <p:sldLayoutId id="2147483669" r:id="rId10"/>
    <p:sldLayoutId id="2147483664" r:id="rId11"/>
    <p:sldLayoutId id="2147483656" r:id="rId12"/>
    <p:sldLayoutId id="2147483650" r:id="rId13"/>
    <p:sldLayoutId id="2147483673" r:id="rId14"/>
    <p:sldLayoutId id="2147483667" r:id="rId15"/>
    <p:sldLayoutId id="2147483660" r:id="rId16"/>
    <p:sldLayoutId id="2147483657" r:id="rId17"/>
    <p:sldLayoutId id="2147483651" r:id="rId18"/>
    <p:sldLayoutId id="2147483670" r:id="rId19"/>
    <p:sldLayoutId id="2147483661" r:id="rId20"/>
    <p:sldLayoutId id="2147483654" r:id="rId21"/>
    <p:sldLayoutId id="2147483674" r:id="rId22"/>
    <p:sldLayoutId id="2147483668" r:id="rId23"/>
    <p:sldLayoutId id="2147483665" r:id="rId24"/>
    <p:sldLayoutId id="2147483658" r:id="rId25"/>
    <p:sldLayoutId id="2147483652" r:id="rId26"/>
  </p:sldLayoutIdLst>
  <p:hf hdr="0" ftr="0"/>
  <p:txStyles>
    <p:titleStyle>
      <a:lvl1pPr algn="l" defTabSz="914400" rtl="0" eaLnBrk="1" latinLnBrk="0" hangingPunct="1">
        <a:lnSpc>
          <a:spcPct val="87000"/>
        </a:lnSpc>
        <a:spcBef>
          <a:spcPct val="0"/>
        </a:spcBef>
        <a:buNone/>
        <a:defRPr sz="4800" b="1" kern="1200">
          <a:solidFill>
            <a:srgbClr val="006EB6"/>
          </a:solidFill>
          <a:latin typeface="+mj-lt"/>
          <a:ea typeface="+mj-ea"/>
          <a:cs typeface="+mj-cs"/>
        </a:defRPr>
      </a:lvl1pPr>
    </p:titleStyle>
    <p:bodyStyle>
      <a:lvl1pPr marL="468000" indent="-468000" algn="l" defTabSz="914400" rtl="0" eaLnBrk="1" latinLnBrk="0" hangingPunct="1">
        <a:lnSpc>
          <a:spcPct val="100000"/>
        </a:lnSpc>
        <a:spcBef>
          <a:spcPts val="0"/>
        </a:spcBef>
        <a:buFont typeface="Arial" panose="020B0604020202020204" pitchFamily="34" charset="0"/>
        <a:buChar char="―"/>
        <a:defRPr sz="2200" kern="1200">
          <a:solidFill>
            <a:srgbClr val="006EB6"/>
          </a:solidFill>
          <a:latin typeface="+mn-lt"/>
          <a:ea typeface="+mn-ea"/>
          <a:cs typeface="+mn-cs"/>
        </a:defRPr>
      </a:lvl1pPr>
      <a:lvl2pPr marL="720000" indent="-252000" algn="l" defTabSz="914400" rtl="0" eaLnBrk="1" latinLnBrk="0" hangingPunct="1">
        <a:lnSpc>
          <a:spcPct val="100000"/>
        </a:lnSpc>
        <a:spcBef>
          <a:spcPts val="0"/>
        </a:spcBef>
        <a:buFont typeface="Symbol" panose="05050102010706020507" pitchFamily="18" charset="2"/>
        <a:buChar char=""/>
        <a:defRPr sz="2200" kern="1200">
          <a:solidFill>
            <a:srgbClr val="006EB6"/>
          </a:solidFill>
          <a:latin typeface="+mn-lt"/>
          <a:ea typeface="+mn-ea"/>
          <a:cs typeface="+mn-cs"/>
        </a:defRPr>
      </a:lvl2pPr>
      <a:lvl3pPr marL="972000" indent="-252000" algn="l" defTabSz="914400" rtl="0" eaLnBrk="1" latinLnBrk="0" hangingPunct="1">
        <a:lnSpc>
          <a:spcPct val="100000"/>
        </a:lnSpc>
        <a:spcBef>
          <a:spcPts val="0"/>
        </a:spcBef>
        <a:buFont typeface="Arial" panose="020B0604020202020204" pitchFamily="34" charset="0"/>
        <a:buChar char="‒"/>
        <a:defRPr sz="2200" kern="1200">
          <a:solidFill>
            <a:srgbClr val="006EB6"/>
          </a:solidFill>
          <a:latin typeface="+mn-lt"/>
          <a:ea typeface="+mn-ea"/>
          <a:cs typeface="+mn-cs"/>
        </a:defRPr>
      </a:lvl3pPr>
      <a:lvl4pPr marL="1224000" indent="-252000" algn="l" defTabSz="914400" rtl="0" eaLnBrk="1" latinLnBrk="0" hangingPunct="1">
        <a:lnSpc>
          <a:spcPct val="100000"/>
        </a:lnSpc>
        <a:spcBef>
          <a:spcPts val="0"/>
        </a:spcBef>
        <a:buFont typeface="Symbol" panose="05050102010706020507" pitchFamily="18" charset="2"/>
        <a:buChar char="·"/>
        <a:defRPr sz="2200" kern="1200">
          <a:solidFill>
            <a:srgbClr val="006EB6"/>
          </a:solidFill>
          <a:latin typeface="+mn-lt"/>
          <a:ea typeface="+mn-ea"/>
          <a:cs typeface="+mn-cs"/>
        </a:defRPr>
      </a:lvl4pPr>
      <a:lvl5pPr marL="1476000" indent="-252000" algn="l" defTabSz="914400" rtl="0" eaLnBrk="1" latinLnBrk="0" hangingPunct="1">
        <a:lnSpc>
          <a:spcPct val="100000"/>
        </a:lnSpc>
        <a:spcBef>
          <a:spcPts val="0"/>
        </a:spcBef>
        <a:buFont typeface="Arial" panose="020B0604020202020204" pitchFamily="34" charset="0"/>
        <a:buChar char="‒"/>
        <a:defRPr sz="2200" kern="1200" baseline="0">
          <a:solidFill>
            <a:srgbClr val="006EB6"/>
          </a:solidFill>
          <a:latin typeface="+mn-lt"/>
          <a:ea typeface="+mn-ea"/>
          <a:cs typeface="+mn-cs"/>
        </a:defRPr>
      </a:lvl5pPr>
      <a:lvl6pPr marL="1728000" indent="-252000" algn="l" defTabSz="914400" rtl="0" eaLnBrk="1" latinLnBrk="0" hangingPunct="1">
        <a:lnSpc>
          <a:spcPct val="100000"/>
        </a:lnSpc>
        <a:spcBef>
          <a:spcPts val="0"/>
        </a:spcBef>
        <a:buFont typeface="Symbol" panose="05050102010706020507" pitchFamily="18" charset="2"/>
        <a:buChar char="·"/>
        <a:defRPr sz="2200" kern="1200">
          <a:solidFill>
            <a:srgbClr val="006EB6"/>
          </a:solidFill>
          <a:latin typeface="+mn-lt"/>
          <a:ea typeface="+mn-ea"/>
          <a:cs typeface="+mn-cs"/>
        </a:defRPr>
      </a:lvl6pPr>
      <a:lvl7pPr marL="1980000" indent="-252000" algn="l" defTabSz="914400" rtl="0" eaLnBrk="1" latinLnBrk="0" hangingPunct="1">
        <a:lnSpc>
          <a:spcPct val="100000"/>
        </a:lnSpc>
        <a:spcBef>
          <a:spcPts val="0"/>
        </a:spcBef>
        <a:buFont typeface="Arial" panose="020B0604020202020204" pitchFamily="34" charset="0"/>
        <a:buChar char="‒"/>
        <a:defRPr sz="2200" kern="1200">
          <a:solidFill>
            <a:srgbClr val="006EB6"/>
          </a:solidFill>
          <a:latin typeface="+mn-lt"/>
          <a:ea typeface="+mn-ea"/>
          <a:cs typeface="+mn-cs"/>
        </a:defRPr>
      </a:lvl7pPr>
      <a:lvl8pPr marL="2232000" indent="-252000" algn="l" defTabSz="914400" rtl="0" eaLnBrk="1" latinLnBrk="0" hangingPunct="1">
        <a:lnSpc>
          <a:spcPct val="100000"/>
        </a:lnSpc>
        <a:spcBef>
          <a:spcPts val="0"/>
        </a:spcBef>
        <a:buFont typeface="Symbol" panose="05050102010706020507" pitchFamily="18" charset="2"/>
        <a:buChar char="·"/>
        <a:defRPr sz="2200" kern="1200">
          <a:solidFill>
            <a:srgbClr val="006EB6"/>
          </a:solidFill>
          <a:latin typeface="+mn-lt"/>
          <a:ea typeface="+mn-ea"/>
          <a:cs typeface="+mn-cs"/>
        </a:defRPr>
      </a:lvl8pPr>
      <a:lvl9pPr marL="2484000" indent="-252000" algn="l" defTabSz="914400" rtl="0" eaLnBrk="1" latinLnBrk="0" hangingPunct="1">
        <a:lnSpc>
          <a:spcPct val="100000"/>
        </a:lnSpc>
        <a:spcBef>
          <a:spcPts val="0"/>
        </a:spcBef>
        <a:buFont typeface="Arial" panose="020B0604020202020204" pitchFamily="34" charset="0"/>
        <a:buChar char="‒"/>
        <a:defRPr sz="2200" kern="1200">
          <a:solidFill>
            <a:srgbClr val="006EB6"/>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37" userDrawn="1">
          <p15:clr>
            <a:srgbClr val="F26B43"/>
          </p15:clr>
        </p15:guide>
        <p15:guide id="2" pos="2138" userDrawn="1">
          <p15:clr>
            <a:srgbClr val="F26B43"/>
          </p15:clr>
        </p15:guide>
        <p15:guide id="3" orient="horz" pos="253" userDrawn="1">
          <p15:clr>
            <a:srgbClr val="F26B43"/>
          </p15:clr>
        </p15:guide>
        <p15:guide id="4" orient="horz" pos="888" userDrawn="1">
          <p15:clr>
            <a:srgbClr val="F26B43"/>
          </p15:clr>
        </p15:guide>
        <p15:guide id="5" pos="3839" userDrawn="1">
          <p15:clr>
            <a:srgbClr val="F26B43"/>
          </p15:clr>
        </p15:guide>
        <p15:guide id="6" pos="5540" userDrawn="1">
          <p15:clr>
            <a:srgbClr val="F26B43"/>
          </p15:clr>
        </p15:guide>
        <p15:guide id="7" orient="horz" pos="1523" userDrawn="1">
          <p15:clr>
            <a:srgbClr val="F26B43"/>
          </p15:clr>
        </p15:guide>
        <p15:guide id="8" orient="horz" pos="2158" userDrawn="1">
          <p15:clr>
            <a:srgbClr val="F26B43"/>
          </p15:clr>
        </p15:guide>
        <p15:guide id="9" pos="7240" userDrawn="1">
          <p15:clr>
            <a:srgbClr val="F26B43"/>
          </p15:clr>
        </p15:guide>
        <p15:guide id="10" orient="horz" pos="2793" userDrawn="1">
          <p15:clr>
            <a:srgbClr val="F26B43"/>
          </p15:clr>
        </p15:guide>
        <p15:guide id="11" orient="horz" pos="3428" userDrawn="1">
          <p15:clr>
            <a:srgbClr val="F26B43"/>
          </p15:clr>
        </p15:guide>
        <p15:guide id="13" orient="horz" pos="4063" userDrawn="1">
          <p15:clr>
            <a:srgbClr val="F26B43"/>
          </p15:clr>
        </p15:guide>
        <p15:guide id="14" orient="horz" pos="374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16.png"/><Relationship Id="rId2" Type="http://schemas.openxmlformats.org/officeDocument/2006/relationships/slideLayout" Target="../slideLayouts/slideLayout3.xml"/><Relationship Id="rId1" Type="http://schemas.openxmlformats.org/officeDocument/2006/relationships/tags" Target="../tags/tag1.xm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5.xml"/><Relationship Id="rId1" Type="http://schemas.openxmlformats.org/officeDocument/2006/relationships/tags" Target="../tags/tag2.xml"/><Relationship Id="rId5" Type="http://schemas.openxmlformats.org/officeDocument/2006/relationships/image" Target="../media/image18.jpeg"/><Relationship Id="rId4" Type="http://schemas.openxmlformats.org/officeDocument/2006/relationships/image" Target="../media/image17.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4.xml"/><Relationship Id="rId1" Type="http://schemas.openxmlformats.org/officeDocument/2006/relationships/tags" Target="../tags/tag3.xml"/><Relationship Id="rId5" Type="http://schemas.openxmlformats.org/officeDocument/2006/relationships/image" Target="../media/image20.jpeg"/><Relationship Id="rId4" Type="http://schemas.openxmlformats.org/officeDocument/2006/relationships/image" Target="../media/image19.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5.xml"/><Relationship Id="rId1" Type="http://schemas.openxmlformats.org/officeDocument/2006/relationships/tags" Target="../tags/tag4.xml"/><Relationship Id="rId5" Type="http://schemas.openxmlformats.org/officeDocument/2006/relationships/image" Target="../media/image22.jpeg"/><Relationship Id="rId4" Type="http://schemas.openxmlformats.org/officeDocument/2006/relationships/image" Target="../media/image21.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5.xml"/><Relationship Id="rId1" Type="http://schemas.openxmlformats.org/officeDocument/2006/relationships/tags" Target="../tags/tag5.xml"/><Relationship Id="rId5" Type="http://schemas.openxmlformats.org/officeDocument/2006/relationships/image" Target="../media/image24.jpeg"/><Relationship Id="rId4" Type="http://schemas.openxmlformats.org/officeDocument/2006/relationships/image" Target="../media/image23.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6.xml"/><Relationship Id="rId1" Type="http://schemas.openxmlformats.org/officeDocument/2006/relationships/tags" Target="../tags/tag6.xml"/><Relationship Id="rId5" Type="http://schemas.openxmlformats.org/officeDocument/2006/relationships/image" Target="../media/image26.png"/><Relationship Id="rId4" Type="http://schemas.openxmlformats.org/officeDocument/2006/relationships/image" Target="../media/image2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6.xml"/><Relationship Id="rId1" Type="http://schemas.openxmlformats.org/officeDocument/2006/relationships/tags" Target="../tags/tag7.xml"/><Relationship Id="rId4" Type="http://schemas.openxmlformats.org/officeDocument/2006/relationships/image" Target="../media/image28.png"/></Relationships>
</file>

<file path=ppt/slides/_rels/slide9.xml.rels><?xml version="1.0" encoding="UTF-8" standalone="yes"?>
<Relationships xmlns="http://schemas.openxmlformats.org/package/2006/relationships"><Relationship Id="rId3" Type="http://schemas.openxmlformats.org/officeDocument/2006/relationships/video" Target="../media/media2.mp4"/><Relationship Id="rId2" Type="http://schemas.microsoft.com/office/2007/relationships/media" Target="../media/media2.mp4"/><Relationship Id="rId1" Type="http://schemas.openxmlformats.org/officeDocument/2006/relationships/tags" Target="../tags/tag8.xml"/><Relationship Id="rId6" Type="http://schemas.openxmlformats.org/officeDocument/2006/relationships/image" Target="../media/image29.png"/><Relationship Id="rId5" Type="http://schemas.openxmlformats.org/officeDocument/2006/relationships/notesSlide" Target="../notesSlides/notesSlide9.xml"/><Relationship Id="rId4"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5.xml"/><Relationship Id="rId1" Type="http://schemas.openxmlformats.org/officeDocument/2006/relationships/tags" Target="../tags/tag9.xml"/><Relationship Id="rId4" Type="http://schemas.openxmlformats.org/officeDocument/2006/relationships/image" Target="../media/image30.jpe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3.xml"/><Relationship Id="rId1" Type="http://schemas.openxmlformats.org/officeDocument/2006/relationships/tags" Target="../tags/tag10.xml"/><Relationship Id="rId4" Type="http://schemas.openxmlformats.org/officeDocument/2006/relationships/image" Target="../media/image31.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icture Placeholder 9">
            <a:extLst>
              <a:ext uri="{C183D7F6-B498-43B3-948B-1728B52AA6E4}">
                <adec:decorative xmlns:adec="http://schemas.microsoft.com/office/drawing/2017/decorative" val="1"/>
              </a:ext>
            </a:extLst>
          </p:cNvPr>
          <p:cNvSpPr>
            <a:spLocks noGrp="1"/>
          </p:cNvSpPr>
          <p:nvPr>
            <p:ph type="pic" sz="quarter" idx="13"/>
          </p:nvPr>
        </p:nvSpPr>
        <p:spPr>
          <a:solidFill>
            <a:schemeClr val="accent2"/>
          </a:solidFill>
        </p:spPr>
      </p:sp>
      <p:sp>
        <p:nvSpPr>
          <p:cNvPr id="8" name="Title 7"/>
          <p:cNvSpPr>
            <a:spLocks noGrp="1"/>
          </p:cNvSpPr>
          <p:nvPr>
            <p:ph type="ctrTitle"/>
          </p:nvPr>
        </p:nvSpPr>
        <p:spPr>
          <a:xfrm>
            <a:off x="3325273" y="1359469"/>
            <a:ext cx="6150905" cy="1661419"/>
          </a:xfrm>
        </p:spPr>
        <p:txBody>
          <a:bodyPr rtlCol="0"/>
          <a:lstStyle/>
          <a:p>
            <a:pPr rtl="0"/>
            <a:r>
              <a:rPr lang="nn-no" sz="7200" dirty="0">
                <a:solidFill>
                  <a:schemeClr val="accent3"/>
                </a:solidFill>
              </a:rPr>
              <a:t>Kva er ein risiko, og kva held deg frisk på jobben? </a:t>
            </a:r>
          </a:p>
        </p:txBody>
      </p:sp>
      <p:sp>
        <p:nvSpPr>
          <p:cNvPr id="9" name="USR_Name"/>
          <p:cNvSpPr>
            <a:spLocks noGrp="1"/>
          </p:cNvSpPr>
          <p:nvPr>
            <p:ph type="subTitle" idx="1"/>
          </p:nvPr>
        </p:nvSpPr>
        <p:spPr/>
        <p:txBody>
          <a:bodyPr rtlCol="0"/>
          <a:lstStyle/>
          <a:p>
            <a:pPr rtl="0"/>
            <a:r>
              <a:rPr lang="nn-no">
                <a:solidFill>
                  <a:schemeClr val="accent3"/>
                </a:solidFill>
              </a:rPr>
              <a:t>Leksjon 2 av 6 – «Arbeidsmiljøkunnskap for unge» </a:t>
            </a:r>
          </a:p>
        </p:txBody>
      </p:sp>
      <p:pic>
        <p:nvPicPr>
          <p:cNvPr id="2" name="Bild 1">
            <a:extLst>
              <a:ext uri="{FF2B5EF4-FFF2-40B4-BE49-F238E27FC236}">
                <a16:creationId xmlns:a16="http://schemas.microsoft.com/office/drawing/2014/main" id="{B627D2DC-D7FD-52DD-3CF7-DAA6324DA633}"/>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490656" y="5419561"/>
            <a:ext cx="3002843" cy="574262"/>
          </a:xfrm>
          <a:prstGeom prst="rect">
            <a:avLst/>
          </a:prstGeom>
        </p:spPr>
      </p:pic>
      <p:pic>
        <p:nvPicPr>
          <p:cNvPr id="3" name="Bildobjekt 2">
            <a:extLst>
              <a:ext uri="{FF2B5EF4-FFF2-40B4-BE49-F238E27FC236}">
                <a16:creationId xmlns:a16="http://schemas.microsoft.com/office/drawing/2014/main" id="{7E51B2A3-63E8-45BC-3296-57C234A25060}"/>
              </a:ext>
              <a:ext uri="{C183D7F6-B498-43B3-948B-1728B52AA6E4}">
                <adec:decorative xmlns:adec="http://schemas.microsoft.com/office/drawing/2017/decorative" val="1"/>
              </a:ext>
            </a:extLst>
          </p:cNvPr>
          <p:cNvPicPr>
            <a:picLocks noChangeAspect="1"/>
          </p:cNvPicPr>
          <p:nvPr/>
        </p:nvPicPr>
        <p:blipFill>
          <a:blip r:embed="rId6">
            <a:alphaModFix amt="60000"/>
            <a:extLst>
              <a:ext uri="{28A0092B-C50C-407E-A947-70E740481C1C}">
                <a14:useLocalDpi xmlns:a14="http://schemas.microsoft.com/office/drawing/2010/main" val="0"/>
              </a:ext>
            </a:extLst>
          </a:blip>
          <a:stretch>
            <a:fillRect/>
          </a:stretch>
        </p:blipFill>
        <p:spPr>
          <a:xfrm>
            <a:off x="9476178" y="536425"/>
            <a:ext cx="2144389" cy="399575"/>
          </a:xfrm>
          <a:prstGeom prst="rect">
            <a:avLst/>
          </a:prstGeom>
        </p:spPr>
      </p:pic>
      <p:pic>
        <p:nvPicPr>
          <p:cNvPr id="5" name="Bildobjekt 4" descr="En bild som visar text&#10;&#10;Automatiskt genererad beskrivning">
            <a:extLst>
              <a:ext uri="{FF2B5EF4-FFF2-40B4-BE49-F238E27FC236}">
                <a16:creationId xmlns:a16="http://schemas.microsoft.com/office/drawing/2014/main" id="{3C5E9EDA-8A56-CF65-FDEB-16C03450AD2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64858" y="5799600"/>
            <a:ext cx="1823848" cy="517071"/>
          </a:xfrm>
          <a:prstGeom prst="rect">
            <a:avLst/>
          </a:prstGeom>
        </p:spPr>
      </p:pic>
      <p:pic>
        <p:nvPicPr>
          <p:cNvPr id="6" name="Bildobjekt 5" descr="Swedish agency for work environment">
            <a:extLst>
              <a:ext uri="{FF2B5EF4-FFF2-40B4-BE49-F238E27FC236}">
                <a16:creationId xmlns:a16="http://schemas.microsoft.com/office/drawing/2014/main" id="{E2E1600B-0BE4-65AD-710E-EA762C86027E}"/>
              </a:ext>
            </a:extLst>
          </p:cNvPr>
          <p:cNvPicPr>
            <a:picLocks noChangeAspect="1"/>
          </p:cNvPicPr>
          <p:nvPr/>
        </p:nvPicPr>
        <p:blipFill>
          <a:blip r:embed="rId6">
            <a:alphaModFix amt="60000"/>
            <a:extLst>
              <a:ext uri="{28A0092B-C50C-407E-A947-70E740481C1C}">
                <a14:useLocalDpi xmlns:a14="http://schemas.microsoft.com/office/drawing/2010/main" val="0"/>
              </a:ext>
            </a:extLst>
          </a:blip>
          <a:stretch>
            <a:fillRect/>
          </a:stretch>
        </p:blipFill>
        <p:spPr>
          <a:xfrm>
            <a:off x="2877062" y="5903387"/>
            <a:ext cx="2565673" cy="478075"/>
          </a:xfrm>
          <a:prstGeom prst="rect">
            <a:avLst/>
          </a:prstGeom>
        </p:spPr>
      </p:pic>
    </p:spTree>
    <p:custDataLst>
      <p:tags r:id="rId1"/>
    </p:custDataLst>
    <p:extLst>
      <p:ext uri="{BB962C8B-B14F-4D97-AF65-F5344CB8AC3E}">
        <p14:creationId xmlns:p14="http://schemas.microsoft.com/office/powerpoint/2010/main" val="1078340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ubrik 5">
            <a:extLst>
              <a:ext uri="{FF2B5EF4-FFF2-40B4-BE49-F238E27FC236}">
                <a16:creationId xmlns:a16="http://schemas.microsoft.com/office/drawing/2014/main" id="{570D9594-351F-4936-BF57-39BF505B31CF}"/>
              </a:ext>
            </a:extLst>
          </p:cNvPr>
          <p:cNvSpPr>
            <a:spLocks noGrp="1"/>
          </p:cNvSpPr>
          <p:nvPr>
            <p:ph type="title"/>
          </p:nvPr>
        </p:nvSpPr>
        <p:spPr>
          <a:xfrm>
            <a:off x="656568" y="391029"/>
            <a:ext cx="4992865" cy="1018671"/>
          </a:xfrm>
        </p:spPr>
        <p:txBody>
          <a:bodyPr rtlCol="0"/>
          <a:lstStyle/>
          <a:p>
            <a:pPr rtl="0"/>
            <a:r>
              <a:rPr lang="nn-no"/>
              <a:t>Ulike aspekt </a:t>
            </a:r>
            <a:r>
              <a:rPr lang="nn-no">
                <a:solidFill>
                  <a:schemeClr val="accent2"/>
                </a:solidFill>
              </a:rPr>
              <a:t>av arbeidsmiljø</a:t>
            </a:r>
            <a:endParaRPr lang="da-DK" dirty="0">
              <a:solidFill>
                <a:schemeClr val="accent2"/>
              </a:solidFill>
            </a:endParaRPr>
          </a:p>
        </p:txBody>
      </p:sp>
      <p:sp>
        <p:nvSpPr>
          <p:cNvPr id="2" name="Platshållare för innehåll 1">
            <a:extLst>
              <a:ext uri="{FF2B5EF4-FFF2-40B4-BE49-F238E27FC236}">
                <a16:creationId xmlns:a16="http://schemas.microsoft.com/office/drawing/2014/main" id="{CB18AC39-5F6B-4841-81C8-C6E319DD7584}"/>
              </a:ext>
            </a:extLst>
          </p:cNvPr>
          <p:cNvSpPr>
            <a:spLocks noGrp="1"/>
          </p:cNvSpPr>
          <p:nvPr>
            <p:ph type="body" sz="quarter" idx="13"/>
          </p:nvPr>
        </p:nvSpPr>
        <p:spPr>
          <a:xfrm>
            <a:off x="698502" y="2483385"/>
            <a:ext cx="4884811" cy="4588890"/>
          </a:xfrm>
        </p:spPr>
        <p:txBody>
          <a:bodyPr rtlCol="0"/>
          <a:lstStyle/>
          <a:p>
            <a:pPr rtl="0"/>
            <a:r>
              <a:rPr lang="nn-no" sz="2000" b="1"/>
              <a:t>Fysisk arbeidsmiljø</a:t>
            </a:r>
          </a:p>
          <a:p>
            <a:pPr marL="0" indent="0" rtl="0">
              <a:buNone/>
            </a:pPr>
            <a:r>
              <a:rPr lang="nn-no" sz="2000"/>
              <a:t>Korleis kroppen blir påverka av å jobbe.</a:t>
            </a:r>
          </a:p>
          <a:p>
            <a:pPr marL="0" indent="0" rtl="0">
              <a:buNone/>
            </a:pPr>
            <a:endParaRPr lang="sv-SE" sz="2000" dirty="0"/>
          </a:p>
          <a:p>
            <a:pPr rtl="0"/>
            <a:r>
              <a:rPr lang="nn-no" sz="2000" b="1"/>
              <a:t>Psykososialt arbeidsmiljø</a:t>
            </a:r>
          </a:p>
          <a:p>
            <a:pPr marL="0" indent="0" rtl="0">
              <a:buNone/>
            </a:pPr>
            <a:r>
              <a:rPr lang="nn-no" sz="2000"/>
              <a:t>Korleis vi blir påverka mentalt og sosialt av å jobbe.</a:t>
            </a:r>
          </a:p>
          <a:p>
            <a:pPr marL="0" indent="0" rtl="0">
              <a:buNone/>
            </a:pPr>
            <a:endParaRPr lang="sv-SE" sz="2000" dirty="0"/>
          </a:p>
          <a:p>
            <a:pPr rtl="0"/>
            <a:endParaRPr lang="sv-SE" sz="2000" b="1" dirty="0"/>
          </a:p>
          <a:p>
            <a:pPr marL="0" indent="0" rtl="0">
              <a:buNone/>
            </a:pPr>
            <a:r>
              <a:rPr lang="nn-no" sz="2000" b="1"/>
              <a:t>Kan du gi nokon eksempel?</a:t>
            </a:r>
          </a:p>
        </p:txBody>
      </p:sp>
      <p:pic>
        <p:nvPicPr>
          <p:cNvPr id="33" name="Bildobjekt 32" descr="En ballerina gjør en piruett&#10;">
            <a:extLst>
              <a:ext uri="{FF2B5EF4-FFF2-40B4-BE49-F238E27FC236}">
                <a16:creationId xmlns:a16="http://schemas.microsoft.com/office/drawing/2014/main" id="{5E3B4BBF-9DB2-43CD-A15E-3628A05625A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96000" y="0"/>
            <a:ext cx="6096000" cy="3429000"/>
          </a:xfrm>
          <a:prstGeom prst="rect">
            <a:avLst/>
          </a:prstGeom>
        </p:spPr>
      </p:pic>
      <p:pic>
        <p:nvPicPr>
          <p:cNvPr id="37" name="Bildobjekt 36" descr="En svømmetrener som instruerer en svømmer ved kanten av bassenget ved et badehus&#10;">
            <a:extLst>
              <a:ext uri="{FF2B5EF4-FFF2-40B4-BE49-F238E27FC236}">
                <a16:creationId xmlns:a16="http://schemas.microsoft.com/office/drawing/2014/main" id="{82DDA870-D467-4247-BD4A-EBDB53900D12}"/>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096000" y="3429000"/>
            <a:ext cx="6096000" cy="3429000"/>
          </a:xfrm>
          <a:prstGeom prst="rect">
            <a:avLst/>
          </a:prstGeom>
        </p:spPr>
      </p:pic>
    </p:spTree>
    <p:custDataLst>
      <p:tags r:id="rId1"/>
    </p:custDataLst>
    <p:extLst>
      <p:ext uri="{BB962C8B-B14F-4D97-AF65-F5344CB8AC3E}">
        <p14:creationId xmlns:p14="http://schemas.microsoft.com/office/powerpoint/2010/main" val="4035772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ubrik 5">
            <a:extLst>
              <a:ext uri="{FF2B5EF4-FFF2-40B4-BE49-F238E27FC236}">
                <a16:creationId xmlns:a16="http://schemas.microsoft.com/office/drawing/2014/main" id="{570D9594-351F-4936-BF57-39BF505B31CF}"/>
              </a:ext>
            </a:extLst>
          </p:cNvPr>
          <p:cNvSpPr>
            <a:spLocks noGrp="1"/>
          </p:cNvSpPr>
          <p:nvPr>
            <p:ph type="title"/>
          </p:nvPr>
        </p:nvSpPr>
        <p:spPr/>
        <p:txBody>
          <a:bodyPr rtlCol="0"/>
          <a:lstStyle/>
          <a:p>
            <a:pPr rtl="0"/>
            <a:r>
              <a:rPr lang="nn-no"/>
              <a:t>Arbeidsmiljøet </a:t>
            </a:r>
            <a:br>
              <a:rPr lang="sv-SE" dirty="0"/>
            </a:br>
            <a:r>
              <a:rPr lang="nn-no"/>
              <a:t>påverkar oss</a:t>
            </a:r>
            <a:endParaRPr lang="da-DK" dirty="0"/>
          </a:p>
        </p:txBody>
      </p:sp>
      <p:sp>
        <p:nvSpPr>
          <p:cNvPr id="2" name="Platshållare för innehåll 1">
            <a:extLst>
              <a:ext uri="{FF2B5EF4-FFF2-40B4-BE49-F238E27FC236}">
                <a16:creationId xmlns:a16="http://schemas.microsoft.com/office/drawing/2014/main" id="{CB18AC39-5F6B-4841-81C8-C6E319DD7584}"/>
              </a:ext>
            </a:extLst>
          </p:cNvPr>
          <p:cNvSpPr>
            <a:spLocks noGrp="1"/>
          </p:cNvSpPr>
          <p:nvPr>
            <p:ph sz="quarter" idx="4294967295"/>
          </p:nvPr>
        </p:nvSpPr>
        <p:spPr>
          <a:xfrm>
            <a:off x="708837" y="2067931"/>
            <a:ext cx="4699000" cy="3892550"/>
          </a:xfrm>
        </p:spPr>
        <p:txBody>
          <a:bodyPr vert="horz" lIns="0" tIns="0" rIns="0" bIns="0" rtlCol="0" anchor="t">
            <a:noAutofit/>
          </a:bodyPr>
          <a:lstStyle/>
          <a:p>
            <a:pPr marL="0" indent="0" rtl="0">
              <a:buNone/>
            </a:pPr>
            <a:br>
              <a:rPr lang="da-DK" b="1" dirty="0"/>
            </a:br>
            <a:r>
              <a:rPr lang="nn-no" sz="4000" b="1">
                <a:sym typeface="Wingdings" panose="05000000000000000000" pitchFamily="2" charset="2"/>
              </a:rPr>
              <a:t>  </a:t>
            </a:r>
            <a:endParaRPr lang="sv-SE" dirty="0"/>
          </a:p>
          <a:p>
            <a:pPr marL="0" indent="0" rtl="0">
              <a:buNone/>
            </a:pPr>
            <a:r>
              <a:rPr lang="nn-no" sz="1600" b="1"/>
              <a:t>Friskfaktorar</a:t>
            </a:r>
          </a:p>
          <a:p>
            <a:pPr marL="0" indent="0" rtl="0">
              <a:buNone/>
            </a:pPr>
            <a:r>
              <a:rPr lang="nn-no" sz="1600"/>
              <a:t>Faktorar som kan bidra til at du held deg frisk på jobben.</a:t>
            </a:r>
            <a:endParaRPr lang="da-DK" sz="1600" b="1" dirty="0"/>
          </a:p>
          <a:p>
            <a:pPr marL="0" indent="0" rtl="0">
              <a:buNone/>
            </a:pPr>
            <a:endParaRPr lang="da-DK" sz="1600" dirty="0"/>
          </a:p>
          <a:p>
            <a:pPr marL="0" indent="0" rtl="0">
              <a:buNone/>
            </a:pPr>
            <a:r>
              <a:rPr lang="nn-no" sz="4000" b="1">
                <a:sym typeface="Wingdings" panose="05000000000000000000" pitchFamily="2" charset="2"/>
              </a:rPr>
              <a:t></a:t>
            </a:r>
            <a:r>
              <a:rPr lang="nn-no" sz="1600" b="1">
                <a:sym typeface="Wingdings" panose="05000000000000000000" pitchFamily="2" charset="2"/>
              </a:rPr>
              <a:t> </a:t>
            </a:r>
          </a:p>
          <a:p>
            <a:pPr marL="0" indent="0" rtl="0">
              <a:buNone/>
            </a:pPr>
            <a:r>
              <a:rPr lang="nn-no" sz="1600" b="1"/>
              <a:t>Risikofaktorar</a:t>
            </a:r>
          </a:p>
          <a:p>
            <a:pPr marL="0" indent="0" rtl="0">
              <a:buNone/>
            </a:pPr>
            <a:r>
              <a:rPr lang="nn-no" sz="1600"/>
              <a:t>Faktorar som kan innebere risiko for helsa di på jobben.</a:t>
            </a:r>
          </a:p>
        </p:txBody>
      </p:sp>
      <p:pic>
        <p:nvPicPr>
          <p:cNvPr id="9" name="Bildobjekt 8" descr="To ungdommer spiller fussball i pausen på et kontor.&#10;">
            <a:extLst>
              <a:ext uri="{FF2B5EF4-FFF2-40B4-BE49-F238E27FC236}">
                <a16:creationId xmlns:a16="http://schemas.microsoft.com/office/drawing/2014/main" id="{9E2E4286-8040-44E4-A35D-057D7B21116A}"/>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r="1801"/>
          <a:stretch/>
        </p:blipFill>
        <p:spPr>
          <a:xfrm>
            <a:off x="6151418" y="0"/>
            <a:ext cx="6040582" cy="3460173"/>
          </a:xfrm>
          <a:prstGeom prst="rect">
            <a:avLst/>
          </a:prstGeom>
        </p:spPr>
      </p:pic>
      <p:pic>
        <p:nvPicPr>
          <p:cNvPr id="11" name="Bildobjekt 10" descr="Kvinne i verneutstyr i et laboratorium som ser inn i et mikroskop&#10;">
            <a:extLst>
              <a:ext uri="{FF2B5EF4-FFF2-40B4-BE49-F238E27FC236}">
                <a16:creationId xmlns:a16="http://schemas.microsoft.com/office/drawing/2014/main" id="{057B16EF-6166-4042-85AE-20335D7C3E71}"/>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r="909" b="909"/>
          <a:stretch/>
        </p:blipFill>
        <p:spPr>
          <a:xfrm>
            <a:off x="6151418" y="3460173"/>
            <a:ext cx="6040582" cy="3397827"/>
          </a:xfrm>
          <a:prstGeom prst="rect">
            <a:avLst/>
          </a:prstGeom>
        </p:spPr>
      </p:pic>
    </p:spTree>
    <p:custDataLst>
      <p:tags r:id="rId1"/>
    </p:custDataLst>
    <p:extLst>
      <p:ext uri="{BB962C8B-B14F-4D97-AF65-F5344CB8AC3E}">
        <p14:creationId xmlns:p14="http://schemas.microsoft.com/office/powerpoint/2010/main" val="1204282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ubrik 5">
            <a:extLst>
              <a:ext uri="{FF2B5EF4-FFF2-40B4-BE49-F238E27FC236}">
                <a16:creationId xmlns:a16="http://schemas.microsoft.com/office/drawing/2014/main" id="{570D9594-351F-4936-BF57-39BF505B31CF}"/>
              </a:ext>
            </a:extLst>
          </p:cNvPr>
          <p:cNvSpPr>
            <a:spLocks noGrp="1"/>
          </p:cNvSpPr>
          <p:nvPr>
            <p:ph type="title"/>
          </p:nvPr>
        </p:nvSpPr>
        <p:spPr/>
        <p:txBody>
          <a:bodyPr rtlCol="0"/>
          <a:lstStyle/>
          <a:p>
            <a:pPr rtl="0"/>
            <a:r>
              <a:rPr lang="nn-no">
                <a:sym typeface="Wingdings" panose="05000000000000000000" pitchFamily="2" charset="2"/>
              </a:rPr>
              <a:t></a:t>
            </a:r>
            <a:br>
              <a:rPr lang="sv-SE" dirty="0"/>
            </a:br>
            <a:r>
              <a:rPr lang="nn-no"/>
              <a:t>Friskfaktorar</a:t>
            </a:r>
            <a:endParaRPr lang="da-DK" dirty="0"/>
          </a:p>
        </p:txBody>
      </p:sp>
      <p:sp>
        <p:nvSpPr>
          <p:cNvPr id="2" name="Platshållare för innehåll 1">
            <a:extLst>
              <a:ext uri="{FF2B5EF4-FFF2-40B4-BE49-F238E27FC236}">
                <a16:creationId xmlns:a16="http://schemas.microsoft.com/office/drawing/2014/main" id="{CB18AC39-5F6B-4841-81C8-C6E319DD7584}"/>
              </a:ext>
            </a:extLst>
          </p:cNvPr>
          <p:cNvSpPr>
            <a:spLocks noGrp="1"/>
          </p:cNvSpPr>
          <p:nvPr>
            <p:ph type="body" sz="quarter" idx="13"/>
          </p:nvPr>
        </p:nvSpPr>
        <p:spPr>
          <a:xfrm>
            <a:off x="656568" y="1989961"/>
            <a:ext cx="5125815" cy="4588890"/>
          </a:xfrm>
        </p:spPr>
        <p:txBody>
          <a:bodyPr vert="horz" lIns="0" tIns="0" rIns="0" bIns="0" rtlCol="0" anchor="t">
            <a:noAutofit/>
          </a:bodyPr>
          <a:lstStyle/>
          <a:p>
            <a:pPr marL="0" indent="0" rtl="0">
              <a:buNone/>
            </a:pPr>
            <a:r>
              <a:rPr lang="nn-no" sz="1800"/>
              <a:t>Arbeidsmiljøet kan bidra til å påverke helsa vår positivt!</a:t>
            </a:r>
            <a:endParaRPr lang="da-DK" sz="1800" b="1" dirty="0"/>
          </a:p>
          <a:p>
            <a:pPr marL="0" indent="0" rtl="0">
              <a:buNone/>
            </a:pPr>
            <a:endParaRPr lang="da-DK" sz="1400" b="1" dirty="0"/>
          </a:p>
          <a:p>
            <a:pPr marL="0" indent="0" rtl="0">
              <a:buNone/>
            </a:pPr>
            <a:endParaRPr lang="da-DK" sz="1400" b="1" dirty="0"/>
          </a:p>
          <a:p>
            <a:pPr marL="0" indent="0" rtl="0">
              <a:buNone/>
            </a:pPr>
            <a:r>
              <a:rPr lang="nn-no" sz="1400" b="1"/>
              <a:t>Fysiske friskfaktorar</a:t>
            </a:r>
          </a:p>
          <a:p>
            <a:pPr marL="0" indent="0" rtl="0">
              <a:buNone/>
            </a:pPr>
            <a:r>
              <a:rPr lang="nn-no" sz="1400"/>
              <a:t>Varier arbeidsstillinga minst kvart 30. minutt.</a:t>
            </a:r>
          </a:p>
          <a:p>
            <a:pPr marL="0" indent="0" rtl="0">
              <a:buNone/>
            </a:pPr>
            <a:r>
              <a:rPr lang="nn-no" sz="1400"/>
              <a:t>Moglegheit til å tilpasse arbeidet etter fysiske behov.</a:t>
            </a:r>
          </a:p>
          <a:p>
            <a:pPr marL="0" indent="0" rtl="0">
              <a:buNone/>
            </a:pPr>
            <a:r>
              <a:rPr lang="nn-no" sz="1400"/>
              <a:t>Å bruke verktøy og reiskapar på ein god måte.</a:t>
            </a:r>
            <a:br>
              <a:rPr lang="da-DK" sz="1400" dirty="0"/>
            </a:br>
            <a:endParaRPr lang="da-DK" sz="1400" dirty="0"/>
          </a:p>
          <a:p>
            <a:pPr marL="0" indent="0" rtl="0">
              <a:buNone/>
            </a:pPr>
            <a:r>
              <a:rPr lang="nn-no" sz="1400" b="1"/>
              <a:t>Psykososiale friskfaktorar</a:t>
            </a:r>
          </a:p>
          <a:p>
            <a:pPr marL="0" indent="0" rtl="0">
              <a:buNone/>
            </a:pPr>
            <a:r>
              <a:rPr lang="nn-no" sz="1400"/>
              <a:t>Å kjenne seg delaktig</a:t>
            </a:r>
            <a:endParaRPr lang="da-DK" sz="1400" dirty="0"/>
          </a:p>
          <a:p>
            <a:pPr marL="0" indent="0" rtl="0">
              <a:buNone/>
            </a:pPr>
            <a:r>
              <a:rPr lang="nn-no" sz="1400"/>
              <a:t>Openheit – ha kjennskap til kva som skjer på arbeidsplassen</a:t>
            </a:r>
            <a:endParaRPr lang="da-DK" sz="1400" dirty="0"/>
          </a:p>
          <a:p>
            <a:pPr marL="0" indent="0" rtl="0">
              <a:buNone/>
            </a:pPr>
            <a:r>
              <a:rPr lang="nn-no" sz="1400"/>
              <a:t>Tydelegheit – å vite kva du skal gjere</a:t>
            </a:r>
            <a:endParaRPr lang="da-DK" sz="1400" dirty="0"/>
          </a:p>
          <a:p>
            <a:pPr marL="0" indent="0" rtl="0">
              <a:buNone/>
            </a:pPr>
            <a:r>
              <a:rPr lang="nn-no" sz="1400"/>
              <a:t>Moglegheit til å utvikle deg i arbeidet</a:t>
            </a:r>
            <a:endParaRPr lang="da-DK" sz="1400" dirty="0"/>
          </a:p>
          <a:p>
            <a:pPr marL="0" indent="0" rtl="0">
              <a:buNone/>
            </a:pPr>
            <a:r>
              <a:rPr lang="nn-no" sz="1400"/>
              <a:t>Fortrulegheit og tillit</a:t>
            </a:r>
            <a:endParaRPr lang="da-DK" sz="1400" dirty="0"/>
          </a:p>
          <a:p>
            <a:pPr marL="0" indent="0" rtl="0">
              <a:buNone/>
            </a:pPr>
            <a:r>
              <a:rPr lang="nn-no" sz="1400"/>
              <a:t>Eit felles verdigrunnlag</a:t>
            </a:r>
            <a:endParaRPr lang="da-DK" sz="1400" dirty="0"/>
          </a:p>
          <a:p>
            <a:pPr marL="0" indent="0" rtl="0">
              <a:buNone/>
            </a:pPr>
            <a:endParaRPr lang="da-DK" sz="1400" dirty="0"/>
          </a:p>
          <a:p>
            <a:pPr marL="0" indent="0" rtl="0">
              <a:buNone/>
            </a:pPr>
            <a:endParaRPr lang="da-DK" sz="1400" dirty="0"/>
          </a:p>
        </p:txBody>
      </p:sp>
      <p:pic>
        <p:nvPicPr>
          <p:cNvPr id="7" name="Bildobjekt 6" descr="Kvinne med vernebriller og hansker ved hjelp av en pipette&#10;">
            <a:extLst>
              <a:ext uri="{FF2B5EF4-FFF2-40B4-BE49-F238E27FC236}">
                <a16:creationId xmlns:a16="http://schemas.microsoft.com/office/drawing/2014/main" id="{577454DD-C402-4B11-A1F4-6098674A748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96000" y="0"/>
            <a:ext cx="6096000" cy="3429000"/>
          </a:xfrm>
          <a:prstGeom prst="rect">
            <a:avLst/>
          </a:prstGeom>
        </p:spPr>
      </p:pic>
      <p:pic>
        <p:nvPicPr>
          <p:cNvPr id="9" name="Bildobjekt 8" descr="To kokker og en kelner snakker sammen på et restaurantkjøkken&#10;">
            <a:extLst>
              <a:ext uri="{FF2B5EF4-FFF2-40B4-BE49-F238E27FC236}">
                <a16:creationId xmlns:a16="http://schemas.microsoft.com/office/drawing/2014/main" id="{F2916FE5-3DCB-4566-B85B-25068DFC08C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096000" y="3429000"/>
            <a:ext cx="6096000" cy="3429000"/>
          </a:xfrm>
          <a:prstGeom prst="rect">
            <a:avLst/>
          </a:prstGeom>
        </p:spPr>
      </p:pic>
    </p:spTree>
    <p:custDataLst>
      <p:tags r:id="rId1"/>
    </p:custDataLst>
    <p:extLst>
      <p:ext uri="{BB962C8B-B14F-4D97-AF65-F5344CB8AC3E}">
        <p14:creationId xmlns:p14="http://schemas.microsoft.com/office/powerpoint/2010/main" val="239790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xEl>
                                              <p:pRg st="10" end="1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
                                            <p:txEl>
                                              <p:pRg st="11" end="1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
                                            <p:txEl>
                                              <p:pRg st="12" end="1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ubrik 5">
            <a:extLst>
              <a:ext uri="{FF2B5EF4-FFF2-40B4-BE49-F238E27FC236}">
                <a16:creationId xmlns:a16="http://schemas.microsoft.com/office/drawing/2014/main" id="{570D9594-351F-4936-BF57-39BF505B31CF}"/>
              </a:ext>
            </a:extLst>
          </p:cNvPr>
          <p:cNvSpPr>
            <a:spLocks noGrp="1"/>
          </p:cNvSpPr>
          <p:nvPr>
            <p:ph type="title" idx="4294967295"/>
          </p:nvPr>
        </p:nvSpPr>
        <p:spPr>
          <a:xfrm>
            <a:off x="737191" y="428625"/>
            <a:ext cx="4735513" cy="1285875"/>
          </a:xfrm>
        </p:spPr>
        <p:txBody>
          <a:bodyPr rtlCol="0"/>
          <a:lstStyle/>
          <a:p>
            <a:pPr rtl="0"/>
            <a:r>
              <a:rPr lang="nn-no">
                <a:sym typeface="Wingdings" panose="05000000000000000000" pitchFamily="2" charset="2"/>
              </a:rPr>
              <a:t></a:t>
            </a:r>
            <a:br>
              <a:rPr lang="sv-SE" dirty="0"/>
            </a:br>
            <a:r>
              <a:rPr lang="nn-no"/>
              <a:t>Risikofaktorar</a:t>
            </a:r>
            <a:endParaRPr lang="da-DK" dirty="0"/>
          </a:p>
        </p:txBody>
      </p:sp>
      <p:sp>
        <p:nvSpPr>
          <p:cNvPr id="2" name="Platshållare för innehåll 1">
            <a:extLst>
              <a:ext uri="{FF2B5EF4-FFF2-40B4-BE49-F238E27FC236}">
                <a16:creationId xmlns:a16="http://schemas.microsoft.com/office/drawing/2014/main" id="{CB18AC39-5F6B-4841-81C8-C6E319DD7584}"/>
              </a:ext>
            </a:extLst>
          </p:cNvPr>
          <p:cNvSpPr>
            <a:spLocks noGrp="1"/>
          </p:cNvSpPr>
          <p:nvPr>
            <p:ph sz="quarter" idx="4294967295"/>
          </p:nvPr>
        </p:nvSpPr>
        <p:spPr>
          <a:xfrm>
            <a:off x="737191" y="2003389"/>
            <a:ext cx="4699000" cy="3892550"/>
          </a:xfrm>
        </p:spPr>
        <p:txBody>
          <a:bodyPr vert="horz" lIns="0" tIns="0" rIns="0" bIns="0" rtlCol="0" anchor="t">
            <a:noAutofit/>
          </a:bodyPr>
          <a:lstStyle/>
          <a:p>
            <a:pPr marL="0" indent="0" rtl="0">
              <a:buNone/>
            </a:pPr>
            <a:r>
              <a:rPr lang="nn-no" sz="2000"/>
              <a:t>Arbeidsmiljøet kan også innebere helserisiko.</a:t>
            </a:r>
          </a:p>
          <a:p>
            <a:pPr marL="0" indent="0" rtl="0">
              <a:buNone/>
            </a:pPr>
            <a:endParaRPr lang="da-DK" sz="1600" dirty="0"/>
          </a:p>
          <a:p>
            <a:pPr marL="0" indent="0" rtl="0">
              <a:buNone/>
            </a:pPr>
            <a:r>
              <a:rPr lang="nn-no" sz="1600" b="1"/>
              <a:t>Fysisk risiko</a:t>
            </a:r>
            <a:endParaRPr lang="da-DK" sz="1600" b="1" dirty="0"/>
          </a:p>
          <a:p>
            <a:pPr marL="0" indent="0" rtl="0">
              <a:buNone/>
            </a:pPr>
            <a:r>
              <a:rPr lang="nn-no" sz="1600"/>
              <a:t>Tunge løft</a:t>
            </a:r>
            <a:endParaRPr lang="da-DK" sz="1600" dirty="0"/>
          </a:p>
          <a:p>
            <a:pPr marL="0" indent="0" rtl="0">
              <a:buNone/>
            </a:pPr>
            <a:r>
              <a:rPr lang="nn-no" sz="1600"/>
              <a:t>Støy og høge lydar</a:t>
            </a:r>
            <a:endParaRPr lang="da-DK" sz="1600" dirty="0"/>
          </a:p>
          <a:p>
            <a:pPr marL="0" indent="0" rtl="0">
              <a:buNone/>
            </a:pPr>
            <a:r>
              <a:rPr lang="nn-no" sz="1600"/>
              <a:t>Temperatur og luft – arbeid der det er varmt eller veldig kaldt</a:t>
            </a:r>
            <a:endParaRPr lang="da-DK" sz="1600" dirty="0"/>
          </a:p>
          <a:p>
            <a:pPr marL="0" indent="0" rtl="0">
              <a:buNone/>
            </a:pPr>
            <a:r>
              <a:rPr lang="nn-no" sz="1600"/>
              <a:t>Dårleg lys</a:t>
            </a:r>
          </a:p>
          <a:p>
            <a:pPr marL="0" indent="0" rtl="0">
              <a:buNone/>
            </a:pPr>
            <a:endParaRPr lang="da-DK" sz="1600" dirty="0"/>
          </a:p>
          <a:p>
            <a:pPr marL="0" indent="0" rtl="0">
              <a:buNone/>
            </a:pPr>
            <a:r>
              <a:rPr lang="nn-no" sz="1600" b="1"/>
              <a:t>Psykososial risiko</a:t>
            </a:r>
            <a:endParaRPr lang="da-DK" sz="1600" b="1" dirty="0"/>
          </a:p>
          <a:p>
            <a:pPr marL="0" indent="0" rtl="0">
              <a:buNone/>
            </a:pPr>
            <a:r>
              <a:rPr lang="nn-no" sz="1600"/>
              <a:t>Stress</a:t>
            </a:r>
          </a:p>
          <a:p>
            <a:pPr marL="0" indent="0" rtl="0">
              <a:buNone/>
            </a:pPr>
            <a:r>
              <a:rPr lang="nn-no" sz="1600"/>
              <a:t>Uvisse – å ikkje vite korleis jobben skal gjerast</a:t>
            </a:r>
            <a:endParaRPr lang="da-DK" sz="1600" dirty="0"/>
          </a:p>
          <a:p>
            <a:pPr marL="0" indent="0" rtl="0">
              <a:buNone/>
            </a:pPr>
            <a:r>
              <a:rPr lang="nn-no" sz="1600"/>
              <a:t>Manglande likestilling </a:t>
            </a:r>
          </a:p>
          <a:p>
            <a:pPr marL="0" indent="0" rtl="0">
              <a:buNone/>
            </a:pPr>
            <a:r>
              <a:rPr lang="nn-no" sz="1600"/>
              <a:t>Mobbing og utfrysing</a:t>
            </a:r>
            <a:endParaRPr lang="da-DK" sz="1600" dirty="0"/>
          </a:p>
          <a:p>
            <a:pPr marL="0" indent="0" rtl="0">
              <a:buNone/>
            </a:pPr>
            <a:r>
              <a:rPr lang="nn-no" sz="1600"/>
              <a:t>Mangel på utviklingsmoglegheiter</a:t>
            </a:r>
            <a:endParaRPr lang="da-DK" sz="1600" dirty="0"/>
          </a:p>
          <a:p>
            <a:pPr marL="0" indent="0" rtl="0">
              <a:buNone/>
            </a:pPr>
            <a:endParaRPr lang="da-DK" sz="1600" dirty="0"/>
          </a:p>
          <a:p>
            <a:pPr marL="0" indent="0" rtl="0">
              <a:buNone/>
            </a:pPr>
            <a:endParaRPr lang="da-DK" sz="1600" dirty="0"/>
          </a:p>
        </p:txBody>
      </p:sp>
      <p:pic>
        <p:nvPicPr>
          <p:cNvPr id="9" name="Bildobjekt 8" descr="Servitør på en restaurant tørker et bord.&#10;">
            <a:extLst>
              <a:ext uri="{FF2B5EF4-FFF2-40B4-BE49-F238E27FC236}">
                <a16:creationId xmlns:a16="http://schemas.microsoft.com/office/drawing/2014/main" id="{94E73A18-7FE2-4AEC-B61F-98DE4B8F44B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96000" y="0"/>
            <a:ext cx="6096000" cy="3429000"/>
          </a:xfrm>
          <a:prstGeom prst="rect">
            <a:avLst/>
          </a:prstGeom>
        </p:spPr>
      </p:pic>
      <p:pic>
        <p:nvPicPr>
          <p:cNvPr id="7" name="Bildobjekt 6" descr="Kvinne tar et dypt pust før en forestilling.&#10;">
            <a:extLst>
              <a:ext uri="{FF2B5EF4-FFF2-40B4-BE49-F238E27FC236}">
                <a16:creationId xmlns:a16="http://schemas.microsoft.com/office/drawing/2014/main" id="{081D32EF-2196-4686-B5D2-200BBEFEA26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096000" y="3429000"/>
            <a:ext cx="6096000" cy="3429000"/>
          </a:xfrm>
          <a:prstGeom prst="rect">
            <a:avLst/>
          </a:prstGeom>
        </p:spPr>
      </p:pic>
    </p:spTree>
    <p:custDataLst>
      <p:tags r:id="rId1"/>
    </p:custDataLst>
    <p:extLst>
      <p:ext uri="{BB962C8B-B14F-4D97-AF65-F5344CB8AC3E}">
        <p14:creationId xmlns:p14="http://schemas.microsoft.com/office/powerpoint/2010/main" val="1850153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xEl>
                                              <p:pRg st="10" end="1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
                                            <p:txEl>
                                              <p:pRg st="11" end="1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
                                            <p:txEl>
                                              <p:pRg st="12" end="1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ubrik 5">
            <a:extLst>
              <a:ext uri="{FF2B5EF4-FFF2-40B4-BE49-F238E27FC236}">
                <a16:creationId xmlns:a16="http://schemas.microsoft.com/office/drawing/2014/main" id="{4DD6FBFB-E190-4558-931A-71C1C18D80E7}"/>
              </a:ext>
            </a:extLst>
          </p:cNvPr>
          <p:cNvSpPr>
            <a:spLocks noGrp="1"/>
          </p:cNvSpPr>
          <p:nvPr>
            <p:ph type="title"/>
          </p:nvPr>
        </p:nvSpPr>
        <p:spPr>
          <a:xfrm>
            <a:off x="656568" y="391028"/>
            <a:ext cx="8078723" cy="1285875"/>
          </a:xfrm>
        </p:spPr>
        <p:txBody>
          <a:bodyPr rtlCol="0"/>
          <a:lstStyle/>
          <a:p>
            <a:pPr rtl="0"/>
            <a:r>
              <a:rPr lang="nn-no"/>
              <a:t>Øving – kva gjer deg frisk, og kva er ein risiko?</a:t>
            </a:r>
            <a:endParaRPr lang="da-DK" dirty="0"/>
          </a:p>
        </p:txBody>
      </p:sp>
      <p:sp>
        <p:nvSpPr>
          <p:cNvPr id="3" name="textruta 2">
            <a:extLst>
              <a:ext uri="{FF2B5EF4-FFF2-40B4-BE49-F238E27FC236}">
                <a16:creationId xmlns:a16="http://schemas.microsoft.com/office/drawing/2014/main" id="{4FE5CC4D-0824-4CA7-96A6-236BA518CC2E}"/>
              </a:ext>
            </a:extLst>
          </p:cNvPr>
          <p:cNvSpPr txBox="1"/>
          <p:nvPr/>
        </p:nvSpPr>
        <p:spPr>
          <a:xfrm>
            <a:off x="656568" y="2201443"/>
            <a:ext cx="4959034" cy="2369880"/>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rtl="0"/>
            <a:r>
              <a:rPr lang="nn-no" sz="2200" dirty="0">
                <a:solidFill>
                  <a:schemeClr val="accent3"/>
                </a:solidFill>
                <a:ea typeface="+mn-lt"/>
                <a:cs typeface="+mn-lt"/>
              </a:rPr>
              <a:t>Du skal sjølv avgjere ut frå filmane, om du ser noko som held deg frisk, eller noko som utgjer ein risiko.</a:t>
            </a:r>
          </a:p>
          <a:p>
            <a:pPr rtl="0"/>
            <a:endParaRPr lang="sv-SE" sz="2200" dirty="0">
              <a:solidFill>
                <a:schemeClr val="accent3"/>
              </a:solidFill>
              <a:ea typeface="+mn-lt"/>
              <a:cs typeface="+mn-lt"/>
            </a:endParaRPr>
          </a:p>
          <a:p>
            <a:pPr rtl="0"/>
            <a:r>
              <a:rPr lang="nn-no" sz="2200" dirty="0">
                <a:solidFill>
                  <a:schemeClr val="accent3"/>
                </a:solidFill>
                <a:ea typeface="+mn-lt"/>
                <a:cs typeface="+mn-lt"/>
              </a:rPr>
              <a:t>Det er ingen rett eller feil svar i denne øvinga!</a:t>
            </a:r>
          </a:p>
          <a:p>
            <a:pPr algn="l" rtl="0"/>
            <a:endParaRPr lang="sv-SE" sz="2200" dirty="0">
              <a:solidFill>
                <a:schemeClr val="accent3"/>
              </a:solidFill>
            </a:endParaRPr>
          </a:p>
        </p:txBody>
      </p:sp>
      <p:sp>
        <p:nvSpPr>
          <p:cNvPr id="15" name="textruta 14">
            <a:extLst>
              <a:ext uri="{FF2B5EF4-FFF2-40B4-BE49-F238E27FC236}">
                <a16:creationId xmlns:a16="http://schemas.microsoft.com/office/drawing/2014/main" id="{AAC77AE6-0972-47F5-98CE-77077A24495A}"/>
              </a:ext>
              <a:ext uri="{C183D7F6-B498-43B3-948B-1728B52AA6E4}">
                <adec:decorative xmlns:adec="http://schemas.microsoft.com/office/drawing/2017/decorative" val="0"/>
              </a:ext>
            </a:extLst>
          </p:cNvPr>
          <p:cNvSpPr txBox="1"/>
          <p:nvPr/>
        </p:nvSpPr>
        <p:spPr>
          <a:xfrm>
            <a:off x="6450419" y="2382994"/>
            <a:ext cx="1719934" cy="523220"/>
          </a:xfrm>
          <a:prstGeom prst="rect">
            <a:avLst/>
          </a:prstGeom>
          <a:noFill/>
        </p:spPr>
        <p:txBody>
          <a:bodyPr wrap="square" rtlCol="0">
            <a:spAutoFit/>
          </a:bodyPr>
          <a:lstStyle/>
          <a:p>
            <a:pPr marL="0" indent="0" rtl="0">
              <a:buNone/>
            </a:pPr>
            <a:r>
              <a:rPr lang="nn-no" sz="1400" dirty="0">
                <a:solidFill>
                  <a:schemeClr val="accent3"/>
                </a:solidFill>
                <a:sym typeface="Wingdings" panose="05000000000000000000" pitchFamily="2" charset="2"/>
              </a:rPr>
              <a:t> - frisk</a:t>
            </a:r>
          </a:p>
          <a:p>
            <a:pPr marL="0" indent="0" rtl="0">
              <a:buNone/>
            </a:pPr>
            <a:r>
              <a:rPr lang="nn-no" sz="1400" dirty="0">
                <a:solidFill>
                  <a:schemeClr val="accent3"/>
                </a:solidFill>
                <a:sym typeface="Wingdings" panose="05000000000000000000" pitchFamily="2" charset="2"/>
              </a:rPr>
              <a:t> - risiko</a:t>
            </a:r>
          </a:p>
        </p:txBody>
      </p:sp>
      <p:pic>
        <p:nvPicPr>
          <p:cNvPr id="13" name="Bildobjekt 12">
            <a:extLst>
              <a:ext uri="{FF2B5EF4-FFF2-40B4-BE49-F238E27FC236}">
                <a16:creationId xmlns:a16="http://schemas.microsoft.com/office/drawing/2014/main" id="{26EEC123-C4C9-4B04-9DCF-FB597D00C95B}"/>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44094" y="2397812"/>
            <a:ext cx="4316699" cy="3751561"/>
          </a:xfrm>
          <a:prstGeom prst="rect">
            <a:avLst/>
          </a:prstGeom>
        </p:spPr>
      </p:pic>
      <p:pic>
        <p:nvPicPr>
          <p:cNvPr id="19" name="Bildobjekt 18">
            <a:extLst>
              <a:ext uri="{FF2B5EF4-FFF2-40B4-BE49-F238E27FC236}">
                <a16:creationId xmlns:a16="http://schemas.microsoft.com/office/drawing/2014/main" id="{2F3602AA-66EC-47B6-ABA1-6F2E845EB92C}"/>
              </a:ext>
              <a:ext uri="{C183D7F6-B498-43B3-948B-1728B52AA6E4}">
                <adec:decorative xmlns:adec="http://schemas.microsoft.com/office/drawing/2017/decorative" val="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804926" y="3563359"/>
            <a:ext cx="584359" cy="584359"/>
          </a:xfrm>
          <a:prstGeom prst="rect">
            <a:avLst/>
          </a:prstGeom>
        </p:spPr>
      </p:pic>
    </p:spTree>
    <p:custDataLst>
      <p:tags r:id="rId1"/>
    </p:custDataLst>
    <p:extLst>
      <p:ext uri="{BB962C8B-B14F-4D97-AF65-F5344CB8AC3E}">
        <p14:creationId xmlns:p14="http://schemas.microsoft.com/office/powerpoint/2010/main" val="773285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2B0E0E5F-1F2F-4705-B07D-94FFC7CF7666}"/>
              </a:ext>
            </a:extLst>
          </p:cNvPr>
          <p:cNvSpPr>
            <a:spLocks noGrp="1"/>
          </p:cNvSpPr>
          <p:nvPr>
            <p:ph type="title"/>
          </p:nvPr>
        </p:nvSpPr>
        <p:spPr/>
        <p:txBody>
          <a:bodyPr rtlCol="0"/>
          <a:lstStyle/>
          <a:p>
            <a:pPr rtl="0"/>
            <a:r>
              <a:rPr lang="nn-no" dirty="0"/>
              <a:t>Trening</a:t>
            </a:r>
          </a:p>
        </p:txBody>
      </p:sp>
      <p:pic>
        <p:nvPicPr>
          <p:cNvPr id="5" name="Övning - frisk eller risk" descr=" Vis tre ulike moment som kan tolkast som risiko- eller friskfaktorar. &#10;">
            <a:hlinkClick r:id="" action="ppaction://media"/>
            <a:extLst>
              <a:ext uri="{FF2B5EF4-FFF2-40B4-BE49-F238E27FC236}">
                <a16:creationId xmlns:a16="http://schemas.microsoft.com/office/drawing/2014/main" id="{DE94D192-6CE4-6D6B-2F9F-147543A6374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703048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30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ubrik 5">
            <a:extLst>
              <a:ext uri="{FF2B5EF4-FFF2-40B4-BE49-F238E27FC236}">
                <a16:creationId xmlns:a16="http://schemas.microsoft.com/office/drawing/2014/main" id="{570D9594-351F-4936-BF57-39BF505B31CF}"/>
              </a:ext>
            </a:extLst>
          </p:cNvPr>
          <p:cNvSpPr>
            <a:spLocks noGrp="1"/>
          </p:cNvSpPr>
          <p:nvPr>
            <p:ph type="title"/>
          </p:nvPr>
        </p:nvSpPr>
        <p:spPr/>
        <p:txBody>
          <a:bodyPr rtlCol="0"/>
          <a:lstStyle/>
          <a:p>
            <a:pPr rtl="0"/>
            <a:r>
              <a:rPr lang="nn-no"/>
              <a:t>Diskusjon </a:t>
            </a:r>
            <a:endParaRPr lang="da-DK" dirty="0"/>
          </a:p>
        </p:txBody>
      </p:sp>
      <p:sp>
        <p:nvSpPr>
          <p:cNvPr id="2" name="Platshållare för innehåll 1">
            <a:extLst>
              <a:ext uri="{FF2B5EF4-FFF2-40B4-BE49-F238E27FC236}">
                <a16:creationId xmlns:a16="http://schemas.microsoft.com/office/drawing/2014/main" id="{CB18AC39-5F6B-4841-81C8-C6E319DD7584}"/>
              </a:ext>
            </a:extLst>
          </p:cNvPr>
          <p:cNvSpPr>
            <a:spLocks noGrp="1"/>
          </p:cNvSpPr>
          <p:nvPr>
            <p:ph sz="quarter" idx="15"/>
          </p:nvPr>
        </p:nvSpPr>
        <p:spPr>
          <a:xfrm>
            <a:off x="675152" y="1714500"/>
            <a:ext cx="4698964" cy="3892550"/>
          </a:xfrm>
        </p:spPr>
        <p:txBody>
          <a:bodyPr vert="horz" lIns="0" tIns="0" rIns="0" bIns="0" rtlCol="0" anchor="t">
            <a:noAutofit/>
          </a:bodyPr>
          <a:lstStyle/>
          <a:p>
            <a:pPr marL="457200" indent="-457200" rtl="0">
              <a:buAutoNum type="arabicPeriod"/>
            </a:pPr>
            <a:r>
              <a:rPr lang="nn-no" sz="2000" b="1" dirty="0"/>
              <a:t>Gruppediskusjon</a:t>
            </a:r>
            <a:endParaRPr lang="da-DK" sz="2000" b="1" dirty="0"/>
          </a:p>
          <a:p>
            <a:pPr marL="0" indent="0" rtl="0">
              <a:buNone/>
            </a:pPr>
            <a:r>
              <a:rPr lang="nn-no" dirty="0"/>
              <a:t>Samanlikn og diskuter svara dykkar i gruppa.</a:t>
            </a:r>
          </a:p>
          <a:p>
            <a:pPr marL="0" indent="0" rtl="0">
              <a:buNone/>
            </a:pPr>
            <a:endParaRPr lang="da-DK" sz="2000" b="1" dirty="0"/>
          </a:p>
          <a:p>
            <a:pPr marL="0" indent="0" rtl="0">
              <a:buNone/>
            </a:pPr>
            <a:br>
              <a:rPr lang="da-DK" sz="2000" dirty="0"/>
            </a:br>
            <a:r>
              <a:rPr lang="nn-no" sz="2000" b="1" dirty="0"/>
              <a:t>2 Felles diskusjon i heile klassen</a:t>
            </a:r>
            <a:endParaRPr lang="da-DK" sz="2000" dirty="0" err="1"/>
          </a:p>
          <a:p>
            <a:pPr marL="0" indent="0" rtl="0">
              <a:buNone/>
            </a:pPr>
            <a:r>
              <a:rPr lang="nn-no" dirty="0"/>
              <a:t>Fortel klassen om diskusjonane i gruppa.</a:t>
            </a:r>
          </a:p>
          <a:p>
            <a:pPr marL="0" indent="0" rtl="0">
              <a:buNone/>
            </a:pPr>
            <a:endParaRPr lang="da-DK" sz="1600" dirty="0"/>
          </a:p>
          <a:p>
            <a:pPr marL="0" indent="0" rtl="0">
              <a:buNone/>
            </a:pPr>
            <a:endParaRPr lang="da-DK" sz="1600" dirty="0"/>
          </a:p>
          <a:p>
            <a:pPr marL="0" indent="0" rtl="0">
              <a:buNone/>
            </a:pPr>
            <a:endParaRPr lang="da-DK" sz="1600" dirty="0"/>
          </a:p>
          <a:p>
            <a:pPr marL="0" indent="0" rtl="0">
              <a:buNone/>
            </a:pPr>
            <a:endParaRPr lang="da-DK" sz="1600" dirty="0"/>
          </a:p>
          <a:p>
            <a:pPr marL="0" indent="0" rtl="0">
              <a:buNone/>
            </a:pPr>
            <a:endParaRPr lang="da-DK" sz="1600" dirty="0"/>
          </a:p>
          <a:p>
            <a:pPr marL="0" indent="0" rtl="0">
              <a:buNone/>
            </a:pPr>
            <a:endParaRPr lang="da-DK" sz="1600" dirty="0"/>
          </a:p>
          <a:p>
            <a:pPr marL="0" indent="0" rtl="0">
              <a:buNone/>
            </a:pPr>
            <a:endParaRPr lang="da-DK" sz="1600" dirty="0"/>
          </a:p>
          <a:p>
            <a:pPr marL="0" indent="0" rtl="0">
              <a:buNone/>
            </a:pPr>
            <a:endParaRPr lang="da-DK" sz="1600" dirty="0"/>
          </a:p>
          <a:p>
            <a:pPr marL="0" indent="0" rtl="0">
              <a:buNone/>
            </a:pPr>
            <a:endParaRPr lang="da-DK" sz="1600" dirty="0"/>
          </a:p>
        </p:txBody>
      </p:sp>
      <p:pic>
        <p:nvPicPr>
          <p:cNvPr id="7" name="Bildobjekt 6" descr="1. Belysning&#10;2. Skifte dekk uten hansker&#10;3. Klappe">
            <a:extLst>
              <a:ext uri="{FF2B5EF4-FFF2-40B4-BE49-F238E27FC236}">
                <a16:creationId xmlns:a16="http://schemas.microsoft.com/office/drawing/2014/main" id="{48C460D1-CFD9-7FDB-6454-5B2B93A1E521}"/>
              </a:ext>
              <a:ext uri="{C183D7F6-B498-43B3-948B-1728B52AA6E4}">
                <adec:decorative xmlns:adec="http://schemas.microsoft.com/office/drawing/2017/decorative" val="0"/>
              </a:ext>
            </a:extLst>
          </p:cNvPr>
          <p:cNvPicPr>
            <a:picLocks noChangeAspect="1"/>
          </p:cNvPicPr>
          <p:nvPr/>
        </p:nvPicPr>
        <p:blipFill>
          <a:blip r:embed="rId4"/>
          <a:stretch>
            <a:fillRect/>
          </a:stretch>
        </p:blipFill>
        <p:spPr>
          <a:xfrm>
            <a:off x="6281125" y="639945"/>
            <a:ext cx="4596782" cy="6041660"/>
          </a:xfrm>
          <a:prstGeom prst="rect">
            <a:avLst/>
          </a:prstGeom>
        </p:spPr>
      </p:pic>
    </p:spTree>
    <p:custDataLst>
      <p:tags r:id="rId1"/>
    </p:custDataLst>
    <p:extLst>
      <p:ext uri="{BB962C8B-B14F-4D97-AF65-F5344CB8AC3E}">
        <p14:creationId xmlns:p14="http://schemas.microsoft.com/office/powerpoint/2010/main" val="37617980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ubrik 5">
            <a:extLst>
              <a:ext uri="{FF2B5EF4-FFF2-40B4-BE49-F238E27FC236}">
                <a16:creationId xmlns:a16="http://schemas.microsoft.com/office/drawing/2014/main" id="{570D9594-351F-4936-BF57-39BF505B31CF}"/>
              </a:ext>
            </a:extLst>
          </p:cNvPr>
          <p:cNvSpPr>
            <a:spLocks noGrp="1"/>
          </p:cNvSpPr>
          <p:nvPr>
            <p:ph type="title"/>
          </p:nvPr>
        </p:nvSpPr>
        <p:spPr/>
        <p:txBody>
          <a:bodyPr rtlCol="0"/>
          <a:lstStyle/>
          <a:p>
            <a:pPr rtl="0"/>
            <a:r>
              <a:rPr lang="nn-no" sz="3600" dirty="0"/>
              <a:t>David om risiko eller helse?</a:t>
            </a:r>
            <a:endParaRPr lang="da-DK" sz="3600" dirty="0"/>
          </a:p>
        </p:txBody>
      </p:sp>
      <p:pic>
        <p:nvPicPr>
          <p:cNvPr id="3" name="Lektion 2 - nynorsk">
            <a:hlinkClick r:id="" action="ppaction://media"/>
            <a:extLst>
              <a:ext uri="{FF2B5EF4-FFF2-40B4-BE49-F238E27FC236}">
                <a16:creationId xmlns:a16="http://schemas.microsoft.com/office/drawing/2014/main" id="{3A8557EF-80F3-C521-3089-3F674CC19C5E}"/>
              </a:ext>
            </a:extLst>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0" y="0"/>
            <a:ext cx="12192000" cy="6858000"/>
          </a:xfrm>
          <a:prstGeom prst="rect">
            <a:avLst/>
          </a:prstGeom>
        </p:spPr>
      </p:pic>
    </p:spTree>
    <p:custDataLst>
      <p:tags r:id="rId1"/>
    </p:custDataLst>
    <p:extLst>
      <p:ext uri="{BB962C8B-B14F-4D97-AF65-F5344CB8AC3E}">
        <p14:creationId xmlns:p14="http://schemas.microsoft.com/office/powerpoint/2010/main" val="1971845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23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ubrik 5">
            <a:extLst>
              <a:ext uri="{FF2B5EF4-FFF2-40B4-BE49-F238E27FC236}">
                <a16:creationId xmlns:a16="http://schemas.microsoft.com/office/drawing/2014/main" id="{570D9594-351F-4936-BF57-39BF505B31CF}"/>
              </a:ext>
            </a:extLst>
          </p:cNvPr>
          <p:cNvSpPr>
            <a:spLocks noGrp="1"/>
          </p:cNvSpPr>
          <p:nvPr>
            <p:ph type="title"/>
          </p:nvPr>
        </p:nvSpPr>
        <p:spPr/>
        <p:txBody>
          <a:bodyPr rtlCol="0"/>
          <a:lstStyle/>
          <a:p>
            <a:pPr rtl="0"/>
            <a:r>
              <a:rPr lang="nn-no"/>
              <a:t>Risiko eller helse? </a:t>
            </a:r>
          </a:p>
        </p:txBody>
      </p:sp>
      <p:sp>
        <p:nvSpPr>
          <p:cNvPr id="2" name="Platshållare för innehåll 1">
            <a:extLst>
              <a:ext uri="{FF2B5EF4-FFF2-40B4-BE49-F238E27FC236}">
                <a16:creationId xmlns:a16="http://schemas.microsoft.com/office/drawing/2014/main" id="{CB18AC39-5F6B-4841-81C8-C6E319DD7584}"/>
              </a:ext>
            </a:extLst>
          </p:cNvPr>
          <p:cNvSpPr>
            <a:spLocks noGrp="1"/>
          </p:cNvSpPr>
          <p:nvPr>
            <p:ph type="body" sz="quarter" idx="13"/>
          </p:nvPr>
        </p:nvSpPr>
        <p:spPr>
          <a:xfrm>
            <a:off x="698500" y="1409700"/>
            <a:ext cx="4703762" cy="4588890"/>
          </a:xfrm>
        </p:spPr>
        <p:txBody>
          <a:bodyPr vert="horz" lIns="0" tIns="0" rIns="0" bIns="0" rtlCol="0" anchor="t">
            <a:noAutofit/>
          </a:bodyPr>
          <a:lstStyle/>
          <a:p>
            <a:pPr marL="0" indent="0" rtl="0">
              <a:buNone/>
            </a:pPr>
            <a:r>
              <a:rPr lang="nn-no" sz="2400" dirty="0"/>
              <a:t>Gi eksempel på ein risiko eller noko som kan halde deg frisk i arbeidsmiljøet ditt på skolen.</a:t>
            </a:r>
            <a:endParaRPr lang="sv-SE" sz="3600" dirty="0"/>
          </a:p>
        </p:txBody>
      </p:sp>
      <p:pic>
        <p:nvPicPr>
          <p:cNvPr id="8" name="Bildobjekt 7" descr="Kvinne i verneutstyr som arbeider i et laboratorium holder opp et reagensrør.&#10;">
            <a:extLst>
              <a:ext uri="{FF2B5EF4-FFF2-40B4-BE49-F238E27FC236}">
                <a16:creationId xmlns:a16="http://schemas.microsoft.com/office/drawing/2014/main" id="{0CC770FD-F3CC-4BAF-AE08-6BB6670270C8}"/>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31722" t="1530" r="19808" b="1530"/>
          <a:stretch/>
        </p:blipFill>
        <p:spPr>
          <a:xfrm>
            <a:off x="6096001" y="0"/>
            <a:ext cx="6096000" cy="6858000"/>
          </a:xfrm>
          <a:prstGeom prst="rect">
            <a:avLst/>
          </a:prstGeom>
        </p:spPr>
      </p:pic>
    </p:spTree>
    <p:custDataLst>
      <p:tags r:id="rId1"/>
    </p:custDataLst>
    <p:extLst>
      <p:ext uri="{BB962C8B-B14F-4D97-AF65-F5344CB8AC3E}">
        <p14:creationId xmlns:p14="http://schemas.microsoft.com/office/powerpoint/2010/main" val="3606124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latshållare för bild 11">
            <a:extLst>
              <a:ext uri="{FF2B5EF4-FFF2-40B4-BE49-F238E27FC236}">
                <a16:creationId xmlns:a16="http://schemas.microsoft.com/office/drawing/2014/main" id="{6E12F51E-E2A2-4A82-8670-EAE64D835174}"/>
              </a:ext>
              <a:ext uri="{C183D7F6-B498-43B3-948B-1728B52AA6E4}">
                <adec:decorative xmlns:adec="http://schemas.microsoft.com/office/drawing/2017/decorative" val="1"/>
              </a:ext>
            </a:extLst>
          </p:cNvPr>
          <p:cNvPicPr>
            <a:picLocks noGrp="1" noChangeAspect="1"/>
          </p:cNvPicPr>
          <p:nvPr>
            <p:ph type="pic" sz="quarter" idx="13"/>
          </p:nvPr>
        </p:nvPicPr>
        <p:blipFill>
          <a:blip r:embed="rId4">
            <a:extLst>
              <a:ext uri="{28A0092B-C50C-407E-A947-70E740481C1C}">
                <a14:useLocalDpi xmlns:a14="http://schemas.microsoft.com/office/drawing/2010/main" val="0"/>
              </a:ext>
            </a:extLst>
          </a:blip>
          <a:srcRect/>
          <a:stretch>
            <a:fillRect/>
          </a:stretch>
        </p:blipFill>
        <p:spPr/>
      </p:pic>
      <p:sp>
        <p:nvSpPr>
          <p:cNvPr id="3" name="LAN_Thanks"/>
          <p:cNvSpPr>
            <a:spLocks noGrp="1"/>
          </p:cNvSpPr>
          <p:nvPr>
            <p:ph type="title"/>
          </p:nvPr>
        </p:nvSpPr>
        <p:spPr>
          <a:xfrm>
            <a:off x="3326400" y="2089677"/>
            <a:ext cx="8167098" cy="1490661"/>
          </a:xfrm>
        </p:spPr>
        <p:txBody>
          <a:bodyPr rtlCol="0" anchor="t" anchorCtr="0"/>
          <a:lstStyle/>
          <a:p>
            <a:pPr rtl="0"/>
            <a:r>
              <a:rPr lang="nn-no" sz="7800">
                <a:solidFill>
                  <a:schemeClr val="tx2">
                    <a:lumMod val="75000"/>
                  </a:schemeClr>
                </a:solidFill>
              </a:rPr>
              <a:t>Bra jobba!</a:t>
            </a:r>
            <a:br>
              <a:rPr lang="en-GB" sz="7800" dirty="0">
                <a:solidFill>
                  <a:schemeClr val="tx2">
                    <a:lumMod val="75000"/>
                  </a:schemeClr>
                </a:solidFill>
              </a:rPr>
            </a:br>
            <a:endParaRPr lang="en-GB" sz="7800" dirty="0">
              <a:solidFill>
                <a:schemeClr val="tx2">
                  <a:lumMod val="75000"/>
                </a:schemeClr>
              </a:solidFill>
            </a:endParaRPr>
          </a:p>
        </p:txBody>
      </p:sp>
      <p:sp>
        <p:nvSpPr>
          <p:cNvPr id="7" name="textruta 6">
            <a:extLst>
              <a:ext uri="{FF2B5EF4-FFF2-40B4-BE49-F238E27FC236}">
                <a16:creationId xmlns:a16="http://schemas.microsoft.com/office/drawing/2014/main" id="{C4C53E3D-CB08-46C3-A9ED-5B5C609B3010}"/>
              </a:ext>
            </a:extLst>
          </p:cNvPr>
          <p:cNvSpPr txBox="1"/>
          <p:nvPr/>
        </p:nvSpPr>
        <p:spPr>
          <a:xfrm>
            <a:off x="3421626" y="3202168"/>
            <a:ext cx="5921493" cy="1015663"/>
          </a:xfrm>
          <a:prstGeom prst="rect">
            <a:avLst/>
          </a:prstGeom>
          <a:noFill/>
        </p:spPr>
        <p:txBody>
          <a:bodyPr wrap="none" lIns="0" tIns="0" rIns="0" bIns="0" rtlCol="0">
            <a:spAutoFit/>
          </a:bodyPr>
          <a:lstStyle/>
          <a:p>
            <a:pPr rtl="0"/>
            <a:r>
              <a:rPr lang="nn-no" sz="2200">
                <a:solidFill>
                  <a:schemeClr val="tx2">
                    <a:lumMod val="50000"/>
                  </a:schemeClr>
                </a:solidFill>
              </a:rPr>
              <a:t>Korleis trur du digitale verktøy påverkar arbeidsmiljøet? </a:t>
            </a:r>
          </a:p>
          <a:p>
            <a:pPr rtl="0"/>
            <a:r>
              <a:rPr lang="nn-no" sz="2200">
                <a:solidFill>
                  <a:schemeClr val="tx2">
                    <a:lumMod val="50000"/>
                  </a:schemeClr>
                </a:solidFill>
              </a:rPr>
              <a:t>Tenk over det til neste gong!</a:t>
            </a:r>
          </a:p>
          <a:p>
            <a:pPr rtl="0"/>
            <a:endParaRPr lang="sv-SE" sz="2200" dirty="0" err="1">
              <a:solidFill>
                <a:schemeClr val="accent2"/>
              </a:solidFill>
            </a:endParaRPr>
          </a:p>
        </p:txBody>
      </p:sp>
    </p:spTree>
    <p:custDataLst>
      <p:tags r:id="rId1"/>
    </p:custDataLst>
    <p:extLst>
      <p:ext uri="{BB962C8B-B14F-4D97-AF65-F5344CB8AC3E}">
        <p14:creationId xmlns:p14="http://schemas.microsoft.com/office/powerpoint/2010/main" val="321482843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EMPLAFYSLIDEID" val="637374761877678682"/>
</p:tagLst>
</file>

<file path=ppt/tags/tag2.xml><?xml version="1.0" encoding="utf-8"?>
<p:tagLst xmlns:a="http://schemas.openxmlformats.org/drawingml/2006/main" xmlns:r="http://schemas.openxmlformats.org/officeDocument/2006/relationships" xmlns:p="http://schemas.openxmlformats.org/presentationml/2006/main">
  <p:tag name="TEMPLAFYSLIDEID" val="637477145958104595"/>
</p:tagLst>
</file>

<file path=ppt/tags/tag3.xml><?xml version="1.0" encoding="utf-8"?>
<p:tagLst xmlns:a="http://schemas.openxmlformats.org/drawingml/2006/main" xmlns:r="http://schemas.openxmlformats.org/officeDocument/2006/relationships" xmlns:p="http://schemas.openxmlformats.org/presentationml/2006/main">
  <p:tag name="TEMPLAFYSLIDEID" val="637477145958104595"/>
</p:tagLst>
</file>

<file path=ppt/tags/tag4.xml><?xml version="1.0" encoding="utf-8"?>
<p:tagLst xmlns:a="http://schemas.openxmlformats.org/drawingml/2006/main" xmlns:r="http://schemas.openxmlformats.org/officeDocument/2006/relationships" xmlns:p="http://schemas.openxmlformats.org/presentationml/2006/main">
  <p:tag name="TEMPLAFYSLIDEID" val="637477145958104595"/>
</p:tagLst>
</file>

<file path=ppt/tags/tag5.xml><?xml version="1.0" encoding="utf-8"?>
<p:tagLst xmlns:a="http://schemas.openxmlformats.org/drawingml/2006/main" xmlns:r="http://schemas.openxmlformats.org/officeDocument/2006/relationships" xmlns:p="http://schemas.openxmlformats.org/presentationml/2006/main">
  <p:tag name="TEMPLAFYSLIDEID" val="637477145958104595"/>
</p:tagLst>
</file>

<file path=ppt/tags/tag6.xml><?xml version="1.0" encoding="utf-8"?>
<p:tagLst xmlns:a="http://schemas.openxmlformats.org/drawingml/2006/main" xmlns:r="http://schemas.openxmlformats.org/officeDocument/2006/relationships" xmlns:p="http://schemas.openxmlformats.org/presentationml/2006/main">
  <p:tag name="TEMPLAFYSLIDEID" val="637477145958104626"/>
</p:tagLst>
</file>

<file path=ppt/tags/tag7.xml><?xml version="1.0" encoding="utf-8"?>
<p:tagLst xmlns:a="http://schemas.openxmlformats.org/drawingml/2006/main" xmlns:r="http://schemas.openxmlformats.org/officeDocument/2006/relationships" xmlns:p="http://schemas.openxmlformats.org/presentationml/2006/main">
  <p:tag name="TEMPLAFYSLIDEID" val="637477145958104595"/>
</p:tagLst>
</file>

<file path=ppt/tags/tag8.xml><?xml version="1.0" encoding="utf-8"?>
<p:tagLst xmlns:a="http://schemas.openxmlformats.org/drawingml/2006/main" xmlns:r="http://schemas.openxmlformats.org/officeDocument/2006/relationships" xmlns:p="http://schemas.openxmlformats.org/presentationml/2006/main">
  <p:tag name="TEMPLAFYSLIDEID" val="637477145958104595"/>
</p:tagLst>
</file>

<file path=ppt/tags/tag9.xml><?xml version="1.0" encoding="utf-8"?>
<p:tagLst xmlns:a="http://schemas.openxmlformats.org/drawingml/2006/main" xmlns:r="http://schemas.openxmlformats.org/officeDocument/2006/relationships" xmlns:p="http://schemas.openxmlformats.org/presentationml/2006/main">
  <p:tag name="TEMPLAFYSLIDEID" val="637477145958104595"/>
</p:tagLst>
</file>

<file path=ppt/tags/tag10.xml><?xml version="1.0" encoding="utf-8"?>
<p:tagLst xmlns:a="http://schemas.openxmlformats.org/drawingml/2006/main" xmlns:r="http://schemas.openxmlformats.org/officeDocument/2006/relationships" xmlns:p="http://schemas.openxmlformats.org/presentationml/2006/main">
  <p:tag name="TEMPLAFYSLIDEID" val="637374761877991318"/>
</p:tagLst>
</file>

<file path=ppt/theme/theme1.xml><?xml version="1.0" encoding="utf-8"?>
<a:theme xmlns:a="http://schemas.openxmlformats.org/drawingml/2006/main" name="16-9 skabelon UK 2010">
  <a:themeElements>
    <a:clrScheme name="Norden">
      <a:dk1>
        <a:srgbClr val="000000"/>
      </a:dk1>
      <a:lt1>
        <a:sysClr val="window" lastClr="FFFFFF"/>
      </a:lt1>
      <a:dk2>
        <a:srgbClr val="BCBDE2"/>
      </a:dk2>
      <a:lt2>
        <a:srgbClr val="FFF0BE"/>
      </a:lt2>
      <a:accent1>
        <a:srgbClr val="385988"/>
      </a:accent1>
      <a:accent2>
        <a:srgbClr val="006EB6"/>
      </a:accent2>
      <a:accent3>
        <a:srgbClr val="ADCFF1"/>
      </a:accent3>
      <a:accent4>
        <a:srgbClr val="F42941"/>
      </a:accent4>
      <a:accent5>
        <a:srgbClr val="FBA9B3"/>
      </a:accent5>
      <a:accent6>
        <a:srgbClr val="FDCF41"/>
      </a:accent6>
      <a:hlink>
        <a:srgbClr val="006EB6"/>
      </a:hlink>
      <a:folHlink>
        <a:srgbClr val="ADCFF1"/>
      </a:folHlink>
    </a:clrScheme>
    <a:fontScheme name="Corbel">
      <a:majorFont>
        <a:latin typeface="Corbel"/>
        <a:ea typeface=""/>
        <a:cs typeface=""/>
      </a:majorFont>
      <a:minorFont>
        <a:latin typeface="Corbe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2"/>
        </a:solidFill>
        <a:ln>
          <a:solidFill>
            <a:schemeClr val="accent2"/>
          </a:solidFill>
        </a:ln>
      </a:spPr>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defPPr algn="ctr">
          <a:defRPr sz="2200" dirty="0" err="1"/>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defRPr sz="2200" dirty="0" err="1">
            <a:solidFill>
              <a:srgbClr val="006EB6"/>
            </a:solidFill>
          </a:defRPr>
        </a:defPPr>
      </a:lstStyle>
    </a:txDef>
  </a:objectDefaults>
  <a:extraClrSchemeLst/>
  <a:extLst>
    <a:ext uri="{05A4C25C-085E-4340-85A3-A5531E510DB2}">
      <thm15:themeFamily xmlns:thm15="http://schemas.microsoft.com/office/thememl/2012/main" name="Nordisk Ministerad 16-9 skabelon UK.potx" id="{807943BC-83A0-48BF-A001-5EDF5F5DFAF7}" vid="{B893AAA3-6A1D-4AAC-9768-CF8FCC25801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8c631e49-1351-41f8-85ca-9c948efef50d">
      <Terms xmlns="http://schemas.microsoft.com/office/infopath/2007/PartnerControls"/>
    </lcf76f155ced4ddcb4097134ff3c332f>
    <TaxCatchAll xmlns="7a8c5c01-e03e-4ef4-9a1c-76044e77be70"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kument" ma:contentTypeID="0x0101003105DED94D69644180770898D4B6B63D" ma:contentTypeVersion="14" ma:contentTypeDescription="Skapa ett nytt dokument." ma:contentTypeScope="" ma:versionID="721e67b61ce5821c4d7e86f67c09e591">
  <xsd:schema xmlns:xsd="http://www.w3.org/2001/XMLSchema" xmlns:xs="http://www.w3.org/2001/XMLSchema" xmlns:p="http://schemas.microsoft.com/office/2006/metadata/properties" xmlns:ns2="8c631e49-1351-41f8-85ca-9c948efef50d" xmlns:ns3="7a8c5c01-e03e-4ef4-9a1c-76044e77be70" targetNamespace="http://schemas.microsoft.com/office/2006/metadata/properties" ma:root="true" ma:fieldsID="79245701a7640c041863da5184330f3d" ns2:_="" ns3:_="">
    <xsd:import namespace="8c631e49-1351-41f8-85ca-9c948efef50d"/>
    <xsd:import namespace="7a8c5c01-e03e-4ef4-9a1c-76044e77be7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LengthInSeconds" minOccurs="0"/>
                <xsd:element ref="ns2:MediaServiceOCR" minOccurs="0"/>
                <xsd:element ref="ns2:MediaService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631e49-1351-41f8-85ca-9c948efef5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Length (seconds)" ma:internalName="MediaLengthInSeconds" ma:readOnly="true">
      <xsd:simpleType>
        <xsd:restriction base="dms:Unknown"/>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element name="lcf76f155ced4ddcb4097134ff3c332f" ma:index="20" nillable="true" ma:taxonomy="true" ma:internalName="lcf76f155ced4ddcb4097134ff3c332f" ma:taxonomyFieldName="MediaServiceImageTags" ma:displayName="Bildmarkeringar" ma:readOnly="false" ma:fieldId="{5cf76f15-5ced-4ddc-b409-7134ff3c332f}" ma:taxonomyMulti="true" ma:sspId="8d8f4052-171c-41dc-9313-fa420e7c946f"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7a8c5c01-e03e-4ef4-9a1c-76044e77be70"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efb7e409-8e45-483d-be78-d243243cf00b}" ma:internalName="TaxCatchAll" ma:showField="CatchAllData" ma:web="7a8c5c01-e03e-4ef4-9a1c-76044e77be7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BBCA3FF-98DC-45B0-B471-028BE52EC1F5}">
  <ds:schemaRefs>
    <ds:schemaRef ds:uri="http://schemas.microsoft.com/sharepoint/v3/contenttype/forms"/>
  </ds:schemaRefs>
</ds:datastoreItem>
</file>

<file path=customXml/itemProps2.xml><?xml version="1.0" encoding="utf-8"?>
<ds:datastoreItem xmlns:ds="http://schemas.openxmlformats.org/officeDocument/2006/customXml" ds:itemID="{14EE5F3C-BB43-4EA1-B7DC-7994681425A0}">
  <ds:schemaRefs>
    <ds:schemaRef ds:uri="http://schemas.microsoft.com/office/infopath/2007/PartnerControls"/>
    <ds:schemaRef ds:uri="http://purl.org/dc/dcmitype/"/>
    <ds:schemaRef ds:uri="http://purl.org/dc/terms/"/>
    <ds:schemaRef ds:uri="7a8c5c01-e03e-4ef4-9a1c-76044e77be70"/>
    <ds:schemaRef ds:uri="http://schemas.openxmlformats.org/package/2006/metadata/core-properties"/>
    <ds:schemaRef ds:uri="http://www.w3.org/XML/1998/namespace"/>
    <ds:schemaRef ds:uri="http://purl.org/dc/elements/1.1/"/>
    <ds:schemaRef ds:uri="http://schemas.microsoft.com/office/2006/documentManagement/types"/>
    <ds:schemaRef ds:uri="8c631e49-1351-41f8-85ca-9c948efef50d"/>
    <ds:schemaRef ds:uri="http://schemas.microsoft.com/office/2006/metadata/properties"/>
  </ds:schemaRefs>
</ds:datastoreItem>
</file>

<file path=customXml/itemProps3.xml><?xml version="1.0" encoding="utf-8"?>
<ds:datastoreItem xmlns:ds="http://schemas.openxmlformats.org/officeDocument/2006/customXml" ds:itemID="{EBE64556-400C-4073-A215-6ACA66A53FF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631e49-1351-41f8-85ca-9c948efef50d"/>
    <ds:schemaRef ds:uri="7a8c5c01-e03e-4ef4-9a1c-76044e77be7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1821</Words>
  <Application>Microsoft Office PowerPoint</Application>
  <PresentationFormat>Bredbild</PresentationFormat>
  <Paragraphs>189</Paragraphs>
  <Slides>11</Slides>
  <Notes>11</Notes>
  <HiddenSlides>0</HiddenSlides>
  <MMClips>2</MMClips>
  <ScaleCrop>false</ScaleCrop>
  <HeadingPairs>
    <vt:vector size="6" baseType="variant">
      <vt:variant>
        <vt:lpstr>Använt teckensnitt</vt:lpstr>
      </vt:variant>
      <vt:variant>
        <vt:i4>5</vt:i4>
      </vt:variant>
      <vt:variant>
        <vt:lpstr>Tema</vt:lpstr>
      </vt:variant>
      <vt:variant>
        <vt:i4>1</vt:i4>
      </vt:variant>
      <vt:variant>
        <vt:lpstr>Bildrubriker</vt:lpstr>
      </vt:variant>
      <vt:variant>
        <vt:i4>11</vt:i4>
      </vt:variant>
    </vt:vector>
  </HeadingPairs>
  <TitlesOfParts>
    <vt:vector size="17" baseType="lpstr">
      <vt:lpstr>Arial</vt:lpstr>
      <vt:lpstr>Calibri</vt:lpstr>
      <vt:lpstr>Corbel</vt:lpstr>
      <vt:lpstr>Open Sans</vt:lpstr>
      <vt:lpstr>Symbol</vt:lpstr>
      <vt:lpstr>16-9 skabelon UK 2010</vt:lpstr>
      <vt:lpstr>Kva er ein risiko, og kva held deg frisk på jobben? </vt:lpstr>
      <vt:lpstr>Ulike aspekt av arbeidsmiljø</vt:lpstr>
      <vt:lpstr>Arbeidsmiljøet  påverkar oss</vt:lpstr>
      <vt:lpstr> Friskfaktorar</vt:lpstr>
      <vt:lpstr> Risikofaktorar</vt:lpstr>
      <vt:lpstr>Øving – kva gjer deg frisk, og kva er ein risiko?</vt:lpstr>
      <vt:lpstr>Trening</vt:lpstr>
      <vt:lpstr>Diskusjon </vt:lpstr>
      <vt:lpstr>David om risiko eller helse?</vt:lpstr>
      <vt:lpstr>Risiko eller helse? </vt:lpstr>
      <vt:lpstr>Bra jobba!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Vad är en risk och vad håller dig frisk på jobbet?</dc:title>
  <dc:creator/>
  <cp:lastModifiedBy/>
  <cp:revision>70</cp:revision>
  <dcterms:modified xsi:type="dcterms:W3CDTF">2023-03-20T08:06:36Z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ustomerId">
    <vt:lpwstr>norden</vt:lpwstr>
  </property>
  <property fmtid="{D5CDD505-2E9C-101B-9397-08002B2CF9AE}" pid="3" name="TemplateId">
    <vt:lpwstr>637374761838020572</vt:lpwstr>
  </property>
  <property fmtid="{D5CDD505-2E9C-101B-9397-08002B2CF9AE}" pid="4" name="UserProfileId">
    <vt:lpwstr>637679948732561812</vt:lpwstr>
  </property>
  <property fmtid="{D5CDD505-2E9C-101B-9397-08002B2CF9AE}" pid="5" name="TemplafyTimeStamp">
    <vt:lpwstr>2019-10-10T10:09:25.4754505Z</vt:lpwstr>
  </property>
  <property fmtid="{D5CDD505-2E9C-101B-9397-08002B2CF9AE}" pid="6" name="ContentTypeId">
    <vt:lpwstr>0x0101003E0453E5ECA3BD4DA00E18FAB3E3ABBD</vt:lpwstr>
  </property>
  <property fmtid="{D5CDD505-2E9C-101B-9397-08002B2CF9AE}" pid="7" name="MediaServiceImageTags">
    <vt:lpwstr/>
  </property>
</Properties>
</file>