
<file path=[Content_Types].xml><?xml version="1.0" encoding="utf-8"?>
<Types xmlns="http://schemas.openxmlformats.org/package/2006/content-types">
  <Default Extension="bin" ContentType="image/png"/>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7"/>
  </p:notesMasterIdLst>
  <p:handoutMasterIdLst>
    <p:handoutMasterId r:id="rId18"/>
  </p:handoutMasterIdLst>
  <p:sldIdLst>
    <p:sldId id="309" r:id="rId5"/>
    <p:sldId id="319" r:id="rId6"/>
    <p:sldId id="335" r:id="rId7"/>
    <p:sldId id="333" r:id="rId8"/>
    <p:sldId id="340" r:id="rId9"/>
    <p:sldId id="349" r:id="rId10"/>
    <p:sldId id="347" r:id="rId11"/>
    <p:sldId id="346" r:id="rId12"/>
    <p:sldId id="343" r:id="rId13"/>
    <p:sldId id="345" r:id="rId14"/>
    <p:sldId id="337" r:id="rId15"/>
    <p:sldId id="287" r:id="rId16"/>
  </p:sldIdLst>
  <p:sldSz cx="12192000" cy="6858000"/>
  <p:notesSz cx="6808788" cy="9940925"/>
  <p:defaultTextStyle>
    <a:defPPr rtl="0">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Författare" initials="E"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B6"/>
    <a:srgbClr val="ADCFF1"/>
    <a:srgbClr val="FDFDFD"/>
    <a:srgbClr val="FDCF41"/>
    <a:srgbClr val="EBEB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225F38-6FA5-455F-8B55-85BBC239837A}" v="82" dt="2022-09-22T14:18:22.762"/>
  </p1510:revLst>
</p1510:revInfo>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92" autoAdjust="0"/>
    <p:restoredTop sz="86402" autoAdjust="0"/>
  </p:normalViewPr>
  <p:slideViewPr>
    <p:cSldViewPr snapToGrid="0" showGuides="1">
      <p:cViewPr varScale="1">
        <p:scale>
          <a:sx n="71" d="100"/>
          <a:sy n="71" d="100"/>
        </p:scale>
        <p:origin x="90" y="154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181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pPr rtl="0"/>
            <a:endParaRPr lang="da-DK"/>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pPr rtl="0"/>
            <a:fld id="{400BA559-C1C5-4943-B542-8794232D57DA}" type="datetimeFigureOut">
              <a:rPr lang="da-DK"/>
              <a:t>22-09-2022</a:t>
            </a:fld>
            <a:endParaRPr lang="da-DK"/>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pPr rtl="0"/>
            <a:endParaRPr lang="da-DK"/>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pPr rtl="0"/>
            <a:fld id="{AEDAC64D-F328-458C-83FB-46E4CB2334DA}" type="slidenum">
              <a:rPr lang="da-DK"/>
              <a:t>‹#›</a:t>
            </a:fld>
            <a:endParaRPr lang="da-DK"/>
          </a:p>
        </p:txBody>
      </p:sp>
    </p:spTree>
    <p:extLst>
      <p:ext uri="{BB962C8B-B14F-4D97-AF65-F5344CB8AC3E}">
        <p14:creationId xmlns:p14="http://schemas.microsoft.com/office/powerpoint/2010/main" val="2369405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atin typeface="Arial" panose="020B0604020202020204" pitchFamily="34" charset="0"/>
              </a:defRPr>
            </a:lvl1pPr>
          </a:lstStyle>
          <a:p>
            <a:pPr rtl="0"/>
            <a:endParaRPr lang="en-GB" dirty="0"/>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atin typeface="Arial" panose="020B0604020202020204" pitchFamily="34" charset="0"/>
              </a:defRPr>
            </a:lvl1pPr>
          </a:lstStyle>
          <a:p>
            <a:pPr rtl="0"/>
            <a:fld id="{CD72A38B-F9FA-4036-A084-652409E98F08}" type="datetimeFigureOut">
              <a:rPr lang="en-GB"/>
              <a:pPr rtl="0"/>
              <a:t>22/09/2022</a:t>
            </a:fld>
            <a:endParaRPr lang="en-GB" dirty="0"/>
          </a:p>
        </p:txBody>
      </p:sp>
      <p:sp>
        <p:nvSpPr>
          <p:cNvPr id="4" name="Slide Image Placeholder 3"/>
          <p:cNvSpPr>
            <a:spLocks noGrp="1" noRot="1" noChangeAspect="1"/>
          </p:cNvSpPr>
          <p:nvPr>
            <p:ph type="sldImg" idx="2"/>
          </p:nvPr>
        </p:nvSpPr>
        <p:spPr>
          <a:xfrm>
            <a:off x="92075" y="746125"/>
            <a:ext cx="6624638" cy="3727450"/>
          </a:xfrm>
          <a:prstGeom prst="rect">
            <a:avLst/>
          </a:prstGeom>
          <a:noFill/>
          <a:ln w="12700">
            <a:solidFill>
              <a:prstClr val="black"/>
            </a:solidFill>
          </a:ln>
        </p:spPr>
        <p:txBody>
          <a:bodyPr vert="horz" lIns="91440" tIns="45720" rIns="91440" bIns="45720" rtlCol="0" anchor="ctr"/>
          <a:lstStyle/>
          <a:p>
            <a:pPr rtl="0"/>
            <a:endParaRPr lang="en-GB" dirty="0"/>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lstStyle/>
          <a:p>
            <a:pPr lvl="0" rtl="0"/>
            <a:r>
              <a:rPr lang="da-dk"/>
              <a:t>Click to edit Master text styles</a:t>
            </a:r>
          </a:p>
          <a:p>
            <a:pPr lvl="1" rtl="0"/>
            <a:r>
              <a:rPr lang="da-dk"/>
              <a:t>Second level</a:t>
            </a:r>
          </a:p>
          <a:p>
            <a:pPr lvl="2" rtl="0"/>
            <a:r>
              <a:rPr lang="da-dk"/>
              <a:t>Third level</a:t>
            </a:r>
          </a:p>
          <a:p>
            <a:pPr lvl="3" rtl="0"/>
            <a:r>
              <a:rPr lang="da-dk"/>
              <a:t>Fourth level</a:t>
            </a:r>
          </a:p>
          <a:p>
            <a:pPr lvl="4" rtl="0"/>
            <a:r>
              <a:rPr lang="da-dk"/>
              <a:t>Fifth level</a:t>
            </a:r>
            <a:endParaRPr lang="en-GB" dirty="0"/>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atin typeface="Arial" panose="020B0604020202020204" pitchFamily="34" charset="0"/>
              </a:defRPr>
            </a:lvl1pPr>
          </a:lstStyle>
          <a:p>
            <a:pPr rtl="0"/>
            <a:endParaRPr lang="en-GB" dirty="0"/>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atin typeface="Arial" panose="020B0604020202020204" pitchFamily="34" charset="0"/>
              </a:defRPr>
            </a:lvl1pPr>
          </a:lstStyle>
          <a:p>
            <a:pPr rtl="0"/>
            <a:fld id="{49436F85-577F-4A92-A47F-D540A2BCC821}" type="slidenum">
              <a:rPr lang="en-GB"/>
              <a:pPr/>
              <a:t>‹#›</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Fortæl eleverne, at det nu er tid til den afsluttende lektion i uddannelsen arbejdsmiljøkundskab for unge. Eleverne skal præsentere deres arbejdsmiljø, som de skabte i lektion 5, og lave en arbejdsmiljøquiz, hvor de skal teste deres viden.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rtl="0"/>
            <a:fld id="{49436F85-577F-4A92-A47F-D540A2BCC821}" type="slidenum">
              <a:rPr lang="en-GB" smtClean="0"/>
              <a:pPr rtl="0"/>
              <a:t>1</a:t>
            </a:fld>
            <a:endParaRPr lang="en-GB" dirty="0"/>
          </a:p>
        </p:txBody>
      </p:sp>
    </p:spTree>
    <p:extLst>
      <p:ext uri="{BB962C8B-B14F-4D97-AF65-F5344CB8AC3E}">
        <p14:creationId xmlns:p14="http://schemas.microsoft.com/office/powerpoint/2010/main" val="1826628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Læs spørgsmål 6 og påstandene højt.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10</a:t>
            </a:fld>
            <a:endParaRPr lang="en-GB" dirty="0"/>
          </a:p>
        </p:txBody>
      </p:sp>
    </p:spTree>
    <p:extLst>
      <p:ext uri="{BB962C8B-B14F-4D97-AF65-F5344CB8AC3E}">
        <p14:creationId xmlns:p14="http://schemas.microsoft.com/office/powerpoint/2010/main" val="4249457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Nu skal eleverne rette og diskutere med kammeraterne ved deres bord.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11</a:t>
            </a:fld>
            <a:endParaRPr lang="en-GB" dirty="0"/>
          </a:p>
        </p:txBody>
      </p:sp>
    </p:spTree>
    <p:extLst>
      <p:ext uri="{BB962C8B-B14F-4D97-AF65-F5344CB8AC3E}">
        <p14:creationId xmlns:p14="http://schemas.microsoft.com/office/powerpoint/2010/main" val="3548193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lnSpc>
                <a:spcPct val="107000"/>
              </a:lnSpc>
              <a:spcAft>
                <a:spcPts val="800"/>
              </a:spcAft>
            </a:pPr>
            <a:r>
              <a:rPr lang="da-DK" sz="1800" dirty="0">
                <a:solidFill>
                  <a:srgbClr val="000000"/>
                </a:solidFill>
                <a:effectLst/>
                <a:latin typeface="Corbel" panose="020B0503020204020204" pitchFamily="34" charset="0"/>
                <a:ea typeface="Corbel" panose="020B0503020204020204" pitchFamily="34" charset="0"/>
                <a:cs typeface="Corbel" panose="020B0503020204020204" pitchFamily="34" charset="0"/>
              </a:rPr>
              <a:t>Start filmen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Om filmen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Filmen giver eksempler på de arbejdsmiljøsituationer, som eleverne i fremtiden kommer til at være i – og ønsker eleverne tillykke med, at de nu har fået viden om arbejdsmiljø, som de kan bruge resten af deres arbejdsliv. En blanding af fyrværkeri og arbejdsmiljøer.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Formål: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At give eleverne en mindeværdig afslutning på lektionerne om arbejdsmiljø.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en-GB" dirty="0"/>
          </a:p>
        </p:txBody>
      </p:sp>
      <p:sp>
        <p:nvSpPr>
          <p:cNvPr id="4" name="Slide Number Placeholder 3"/>
          <p:cNvSpPr>
            <a:spLocks noGrp="1"/>
          </p:cNvSpPr>
          <p:nvPr>
            <p:ph type="sldNum" sz="quarter" idx="10"/>
          </p:nvPr>
        </p:nvSpPr>
        <p:spPr/>
        <p:txBody>
          <a:bodyPr rtlCol="0"/>
          <a:lstStyle/>
          <a:p>
            <a:pPr rtl="0"/>
            <a:fld id="{49436F85-577F-4A92-A47F-D540A2BCC821}" type="slidenum">
              <a:rPr lang="en-GB"/>
              <a:pPr/>
              <a:t>12</a:t>
            </a:fld>
            <a:endParaRPr lang="en-GB" dirty="0"/>
          </a:p>
        </p:txBody>
      </p:sp>
    </p:spTree>
    <p:extLst>
      <p:ext uri="{BB962C8B-B14F-4D97-AF65-F5344CB8AC3E}">
        <p14:creationId xmlns:p14="http://schemas.microsoft.com/office/powerpoint/2010/main" val="1209258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da-DK"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Hver elevgruppe præsenterer deres arbejdsmiljø, som de skabte i lektion 5. Eleverne går hen til det sted i rummet, hvor deres arbejdsmiljø er sat op. De elever, som hører fremlæggelsen, skal overveje nogle spørgsmål undervejs.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Lad eleverne reflektere hver for sig en stund og skrive deres tanker ned mellem hver fremlæggelse. Eleverne skal bruge linjeret papir og penne til dette.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Når en gruppe er færdig med at fremlægge, sætter de sig ned igen, hvorefter næste gruppe går op og fremlægger.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Her er de spørgsmål, de skal reflektere over. Vis spørgsmålene på skærmen, så eleverne kan se spørgsmålene, mens de lytter.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buFont typeface="Symbol" panose="05050102010706020507" pitchFamily="18" charset="2"/>
              <a:buChar char=""/>
            </a:pPr>
            <a:r>
              <a:rPr lang="da-DK" sz="1800" dirty="0">
                <a:effectLst/>
                <a:latin typeface="Corbel" panose="020B0503020204020204" pitchFamily="34" charset="0"/>
                <a:ea typeface="Corbel" panose="020B0503020204020204" pitchFamily="34" charset="0"/>
                <a:cs typeface="Corbel" panose="020B0503020204020204" pitchFamily="34" charset="0"/>
              </a:rPr>
              <a:t>Var der nogen af arbejdsmiljøerne, som tiltalte dig særligt? </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orbel" panose="020B0503020204020204" pitchFamily="34" charset="0"/>
                <a:ea typeface="Corbel" panose="020B0503020204020204" pitchFamily="34" charset="0"/>
                <a:cs typeface="Corbel" panose="020B0503020204020204" pitchFamily="34" charset="0"/>
              </a:rPr>
              <a:t>Hvorfor</a:t>
            </a:r>
            <a:r>
              <a:rPr lang="da-DK" sz="1800" b="1" dirty="0">
                <a:effectLst/>
                <a:latin typeface="Corbel" panose="020B0503020204020204" pitchFamily="34" charset="0"/>
                <a:ea typeface="Corbel" panose="020B0503020204020204" pitchFamily="34" charset="0"/>
                <a:cs typeface="Corbel" panose="020B0503020204020204" pitchFamily="34" charset="0"/>
              </a:rPr>
              <a:t>? </a:t>
            </a:r>
            <a:r>
              <a:rPr lang="da-DK" sz="1800" dirty="0">
                <a:effectLst/>
                <a:latin typeface="Corbel" panose="020B0503020204020204" pitchFamily="34" charset="0"/>
                <a:ea typeface="Corbel" panose="020B0503020204020204" pitchFamily="34" charset="0"/>
                <a:cs typeface="Corbel" panose="020B0503020204020204" pitchFamily="34" charset="0"/>
              </a:rPr>
              <a:t>Du/I må ikke vælge jeres eget.</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buFont typeface="Symbol" panose="05050102010706020507" pitchFamily="18" charset="2"/>
              <a:buChar char=""/>
            </a:pPr>
            <a:r>
              <a:rPr lang="da-DK" sz="1800" dirty="0">
                <a:effectLst/>
                <a:latin typeface="Corbel" panose="020B0503020204020204" pitchFamily="34" charset="0"/>
                <a:ea typeface="Corbel" panose="020B0503020204020204" pitchFamily="34" charset="0"/>
                <a:cs typeface="Corbel" panose="020B0503020204020204" pitchFamily="34" charset="0"/>
              </a:rPr>
              <a:t>Hvilke arbejdsmiljøer havde fokuseret lidt mere på de fysiske faktorer?</a:t>
            </a:r>
            <a:r>
              <a:rPr lang="da-DK" sz="1800" b="1" dirty="0">
                <a:effectLst/>
                <a:latin typeface="Corbel" panose="020B0503020204020204" pitchFamily="34" charset="0"/>
                <a:ea typeface="Corbel" panose="020B0503020204020204" pitchFamily="34" charset="0"/>
                <a:cs typeface="Corbel" panose="020B0503020204020204" pitchFamily="34" charset="0"/>
              </a:rPr>
              <a:t> </a:t>
            </a:r>
            <a:r>
              <a:rPr lang="da-DK" sz="1800" dirty="0">
                <a:effectLst/>
                <a:latin typeface="Corbel" panose="020B0503020204020204" pitchFamily="34" charset="0"/>
                <a:ea typeface="Corbel" panose="020B0503020204020204" pitchFamily="34" charset="0"/>
                <a:cs typeface="Corbel" panose="020B0503020204020204" pitchFamily="34" charset="0"/>
              </a:rPr>
              <a:t>Hvilke faktorer havde de tænkt på?</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buFont typeface="Symbol" panose="05050102010706020507" pitchFamily="18" charset="2"/>
              <a:buChar char=""/>
            </a:pPr>
            <a:r>
              <a:rPr lang="da-DK" sz="1800" dirty="0">
                <a:effectLst/>
                <a:latin typeface="Corbel" panose="020B0503020204020204" pitchFamily="34" charset="0"/>
                <a:ea typeface="Corbel" panose="020B0503020204020204" pitchFamily="34" charset="0"/>
                <a:cs typeface="Corbel" panose="020B0503020204020204" pitchFamily="34" charset="0"/>
              </a:rPr>
              <a:t>Hvilke arbejdsmiljøer havde fokuseret lidt mere på de psykosociale faktorer? </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orbel" panose="020B0503020204020204" pitchFamily="34" charset="0"/>
                <a:ea typeface="Corbel" panose="020B0503020204020204" pitchFamily="34" charset="0"/>
                <a:cs typeface="Corbel" panose="020B0503020204020204" pitchFamily="34" charset="0"/>
              </a:rPr>
              <a:t>Hvilke faktorer havde de tænkt på?</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spcAft>
                <a:spcPts val="800"/>
              </a:spcAft>
              <a:buFont typeface="Symbol" panose="05050102010706020507" pitchFamily="18" charset="2"/>
              <a:buChar char=""/>
            </a:pPr>
            <a:r>
              <a:rPr lang="da-DK" sz="1800" dirty="0">
                <a:effectLst/>
                <a:latin typeface="Corbel" panose="020B0503020204020204" pitchFamily="34" charset="0"/>
                <a:ea typeface="Corbel" panose="020B0503020204020204" pitchFamily="34" charset="0"/>
                <a:cs typeface="Corbel" panose="020B0503020204020204" pitchFamily="34" charset="0"/>
              </a:rPr>
              <a:t>Indeholdt nogen af arbejdsmiljøerne arbejde med digitale værktøjer? Hvordan havde gruppen tænkt på arbejdsmiljøet omkring sig?</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Når alle grupper har præsenteret, skal de sidde og diskutere spørgsmålene sammen i deres grupper. Lad eleverne diskutere, om de kunne se nogen ligheder og forskelle mellem de forskellige arbejdsmiljøer.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En person fra hver gruppe fremlægger, hvad gruppen har snakket om, for hele klassen.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Formål</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Omsæt den teoretiske viden, de har fået om arbejdsmiljø i samtlige tidligere moduler, om fysisk og psykosocialt arbejdsmiljø.</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2</a:t>
            </a:fld>
            <a:endParaRPr lang="en-GB" dirty="0"/>
          </a:p>
        </p:txBody>
      </p:sp>
    </p:spTree>
    <p:extLst>
      <p:ext uri="{BB962C8B-B14F-4D97-AF65-F5344CB8AC3E}">
        <p14:creationId xmlns:p14="http://schemas.microsoft.com/office/powerpoint/2010/main" val="2633337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Nu skal vi se, hvad I har lært om arbejdsmiljø. Det er tid til en arbejdsmiljøquiz.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sv-SE" dirty="0"/>
          </a:p>
        </p:txBody>
      </p:sp>
      <p:sp>
        <p:nvSpPr>
          <p:cNvPr id="4" name="Platshållare för bildnummer 3"/>
          <p:cNvSpPr>
            <a:spLocks noGrp="1"/>
          </p:cNvSpPr>
          <p:nvPr>
            <p:ph type="sldNum" sz="quarter" idx="5"/>
          </p:nvPr>
        </p:nvSpPr>
        <p:spPr/>
        <p:txBody>
          <a:bodyPr rtlCol="0"/>
          <a:lstStyle/>
          <a:p>
            <a:pPr rtl="0"/>
            <a:fld id="{49436F85-577F-4A92-A47F-D540A2BCC821}" type="slidenum">
              <a:rPr lang="en-GB" smtClean="0"/>
              <a:pPr/>
              <a:t>3</a:t>
            </a:fld>
            <a:endParaRPr lang="en-GB" dirty="0"/>
          </a:p>
        </p:txBody>
      </p:sp>
    </p:spTree>
    <p:extLst>
      <p:ext uri="{BB962C8B-B14F-4D97-AF65-F5344CB8AC3E}">
        <p14:creationId xmlns:p14="http://schemas.microsoft.com/office/powerpoint/2010/main" val="3163050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ts val="1200"/>
              </a:lnSpc>
              <a:spcAft>
                <a:spcPts val="800"/>
              </a:spcAft>
            </a:pPr>
            <a:r>
              <a:rPr lang="da-DK" sz="1800" b="1" dirty="0">
                <a:effectLst/>
                <a:latin typeface="Corbel" panose="020B0503020204020204" pitchFamily="34" charset="0"/>
                <a:ea typeface="Corbel" panose="020B0503020204020204" pitchFamily="34" charset="0"/>
                <a:cs typeface="Corbel" panose="020B0503020204020204" pitchFamily="34" charset="0"/>
              </a:rPr>
              <a:t>Sådan foregår arbejdsmiljøquizzen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da-DK" sz="1800" dirty="0">
                <a:effectLst/>
                <a:latin typeface="Corbel" panose="020B0503020204020204" pitchFamily="34" charset="0"/>
                <a:ea typeface="Corbel" panose="020B0503020204020204" pitchFamily="34" charset="0"/>
                <a:cs typeface="Corbel" panose="020B0503020204020204" pitchFamily="34" charset="0"/>
              </a:rPr>
              <a:t>Quizzen består af 6 spørgsmål.</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da-DK" sz="1800" dirty="0">
                <a:effectLst/>
                <a:latin typeface="Corbel" panose="020B0503020204020204" pitchFamily="34" charset="0"/>
                <a:ea typeface="Corbel" panose="020B0503020204020204" pitchFamily="34" charset="0"/>
                <a:cs typeface="Corbel" panose="020B0503020204020204" pitchFamily="34" charset="0"/>
              </a:rPr>
              <a:t>Du vil få en påstand i tekst og billede.</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da-DK" sz="1800" dirty="0">
                <a:effectLst/>
                <a:latin typeface="Corbel" panose="020B0503020204020204" pitchFamily="34" charset="0"/>
                <a:ea typeface="Corbel" panose="020B0503020204020204" pitchFamily="34" charset="0"/>
                <a:cs typeface="Corbel" panose="020B0503020204020204" pitchFamily="34" charset="0"/>
              </a:rPr>
              <a:t>Du sætter kryds i – A, B eller C – i dit quizskema</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da-DK" sz="1800" dirty="0">
                <a:effectLst/>
                <a:latin typeface="Corbel" panose="020B0503020204020204" pitchFamily="34" charset="0"/>
                <a:ea typeface="Corbel" panose="020B0503020204020204" pitchFamily="34" charset="0"/>
                <a:cs typeface="Corbel" panose="020B0503020204020204" pitchFamily="34" charset="0"/>
              </a:rPr>
              <a:t>Spørgsmålene vil blive vist på skærmen.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da-DK" sz="1800" dirty="0">
                <a:effectLst/>
                <a:latin typeface="Corbel" panose="020B0503020204020204" pitchFamily="34" charset="0"/>
                <a:ea typeface="Corbel" panose="020B0503020204020204" pitchFamily="34" charset="0"/>
                <a:cs typeface="Corbel" panose="020B0503020204020204" pitchFamily="34" charset="0"/>
              </a:rPr>
              <a:t>Når du har svaret på alle spørgsmål, bytter du quizskema med en klassekammerat, så I kan rette hinandens.</a:t>
            </a:r>
            <a:r>
              <a:rPr lang="da-DK"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Hvis en elev vil ræsonnere omkring billederne og har svaret anderledes, så anerkend det. Der findes ingen rigtige eller forkerte svar, hvis de har gode argumenter for, hvorfor de mener, som de gør.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Formål: </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At lade eleverne teste deres viden fra lektionerne individuelt.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4</a:t>
            </a:fld>
            <a:endParaRPr lang="en-GB" dirty="0"/>
          </a:p>
        </p:txBody>
      </p:sp>
    </p:spTree>
    <p:extLst>
      <p:ext uri="{BB962C8B-B14F-4D97-AF65-F5344CB8AC3E}">
        <p14:creationId xmlns:p14="http://schemas.microsoft.com/office/powerpoint/2010/main" val="2294337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Læs spørgsmål 1 højt: Hvilken af disse er en fysisk arbejdsmiljøfaktor?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Hvis en elev vil ræsonnere omkring billederne og har svaret anderledes, så anerkend det. Der findes ingen rigtige eller forkerte svar, hvis de har gode argumenter for, hvorfor de mener, som de gør.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5</a:t>
            </a:fld>
            <a:endParaRPr lang="en-GB" dirty="0"/>
          </a:p>
        </p:txBody>
      </p:sp>
    </p:spTree>
    <p:extLst>
      <p:ext uri="{BB962C8B-B14F-4D97-AF65-F5344CB8AC3E}">
        <p14:creationId xmlns:p14="http://schemas.microsoft.com/office/powerpoint/2010/main" val="3995203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Læs spørgsmål 2 højt: Hvad er eksempler på psykosociale arbejdsmiljøfaktorer? Og påstandene:</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A. Teknik, redskaber, farlige stoffer og sikkerhed.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B. Stress, konflikter, ros og fællesskab.</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C. Lyd, lys, varme og luft.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6</a:t>
            </a:fld>
            <a:endParaRPr lang="en-GB" dirty="0"/>
          </a:p>
        </p:txBody>
      </p:sp>
    </p:spTree>
    <p:extLst>
      <p:ext uri="{BB962C8B-B14F-4D97-AF65-F5344CB8AC3E}">
        <p14:creationId xmlns:p14="http://schemas.microsoft.com/office/powerpoint/2010/main" val="2406668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da-DK"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Læs spørgsmål 3 højt: Hvad udgør </a:t>
            </a:r>
            <a:r>
              <a:rPr lang="da-DK" sz="1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ikke</a:t>
            </a:r>
            <a:r>
              <a:rPr lang="da-DK"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en fysisk risiko i arbejdsmiljøet?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Hvis en elev vil ræsonnere omkring billederne og har svaret anderledes, så anerkend det. Der findes ingen rigtige eller forkerte svar, hvis de har gode argumenter for, hvorfor de mener, som de gør.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7</a:t>
            </a:fld>
            <a:endParaRPr lang="en-GB" dirty="0"/>
          </a:p>
        </p:txBody>
      </p:sp>
    </p:spTree>
    <p:extLst>
      <p:ext uri="{BB962C8B-B14F-4D97-AF65-F5344CB8AC3E}">
        <p14:creationId xmlns:p14="http://schemas.microsoft.com/office/powerpoint/2010/main" val="3441382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Instruktion: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Læs spørgsmål 4 højt: Hvilken af disse er en psykosocial arbejdsmiljøfaktor?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Hvis en elev vil ræsonnere omkring billederne og har svaret anderledes, så anerkend det. Der findes ingen rigtige eller forkerte svar, hvis de har gode argumenter for, hvorfor de mener, som de gør.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8</a:t>
            </a:fld>
            <a:endParaRPr lang="en-GB" dirty="0"/>
          </a:p>
        </p:txBody>
      </p:sp>
    </p:spTree>
    <p:extLst>
      <p:ext uri="{BB962C8B-B14F-4D97-AF65-F5344CB8AC3E}">
        <p14:creationId xmlns:p14="http://schemas.microsoft.com/office/powerpoint/2010/main" val="370273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Læs spørgsmål 5 højt: Hvilken påstand passer på digitalt arbejdsmiljø? Og påstanden: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da-DK" sz="1800" b="1" dirty="0">
                <a:effectLst/>
                <a:latin typeface="Corbel" panose="020B0503020204020204" pitchFamily="34" charset="0"/>
                <a:ea typeface="Corbel" panose="020B0503020204020204" pitchFamily="34" charset="0"/>
                <a:cs typeface="Corbel" panose="020B0503020204020204" pitchFamily="34" charset="0"/>
              </a:rPr>
              <a:t>A.</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da-DK" sz="1800" dirty="0">
                <a:effectLst/>
                <a:latin typeface="Corbel" panose="020B0503020204020204" pitchFamily="34" charset="0"/>
                <a:ea typeface="Corbel" panose="020B0503020204020204" pitchFamily="34" charset="0"/>
                <a:cs typeface="Corbel" panose="020B0503020204020204" pitchFamily="34" charset="0"/>
              </a:rPr>
              <a:t>Du kan kigge på en skærm, så meget du vil om dagen, bare du sover 8 timer pr. nat.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da-DK" sz="1800" b="1" dirty="0">
                <a:effectLst/>
                <a:latin typeface="Corbel" panose="020B0503020204020204" pitchFamily="34" charset="0"/>
                <a:ea typeface="Corbel" panose="020B0503020204020204" pitchFamily="34" charset="0"/>
                <a:cs typeface="Corbel" panose="020B0503020204020204" pitchFamily="34" charset="0"/>
              </a:rPr>
              <a:t>B.</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da-DK" sz="1800" dirty="0">
                <a:effectLst/>
                <a:latin typeface="Corbel" panose="020B0503020204020204" pitchFamily="34" charset="0"/>
                <a:ea typeface="Corbel" panose="020B0503020204020204" pitchFamily="34" charset="0"/>
                <a:cs typeface="Corbel" panose="020B0503020204020204" pitchFamily="34" charset="0"/>
              </a:rPr>
              <a:t>Vi ved nøjagtigt, hvordan de digitale værktøjer påvirker os – men vi vælger ikke at fortælle det.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da-DK" sz="1800" b="1" dirty="0">
                <a:effectLst/>
                <a:latin typeface="Corbel" panose="020B0503020204020204" pitchFamily="34" charset="0"/>
                <a:ea typeface="Corbel" panose="020B0503020204020204" pitchFamily="34" charset="0"/>
                <a:cs typeface="Corbel" panose="020B0503020204020204" pitchFamily="34" charset="0"/>
              </a:rPr>
              <a:t>C.</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da-DK" sz="1800" dirty="0">
                <a:effectLst/>
                <a:latin typeface="Corbel" panose="020B0503020204020204" pitchFamily="34" charset="0"/>
                <a:ea typeface="Corbel" panose="020B0503020204020204" pitchFamily="34" charset="0"/>
                <a:cs typeface="Corbel" panose="020B0503020204020204" pitchFamily="34" charset="0"/>
              </a:rPr>
              <a:t>Forskning viser, at vi fortsat har brug for at mødes fysisk i virkeligheden for at have det godt.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9</a:t>
            </a:fld>
            <a:endParaRPr lang="en-GB" dirty="0"/>
          </a:p>
        </p:txBody>
      </p:sp>
    </p:spTree>
    <p:extLst>
      <p:ext uri="{BB962C8B-B14F-4D97-AF65-F5344CB8AC3E}">
        <p14:creationId xmlns:p14="http://schemas.microsoft.com/office/powerpoint/2010/main" val="2069782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bin"/><Relationship Id="rId3" Type="http://schemas.openxmlformats.org/officeDocument/2006/relationships/image" Target="../media/image5.bin"/><Relationship Id="rId7" Type="http://schemas.openxmlformats.org/officeDocument/2006/relationships/image" Target="../media/image9.bin"/><Relationship Id="rId2" Type="http://schemas.openxmlformats.org/officeDocument/2006/relationships/image" Target="../media/image4.bin"/><Relationship Id="rId1" Type="http://schemas.openxmlformats.org/officeDocument/2006/relationships/slideMaster" Target="../slideMasters/slideMaster1.xml"/><Relationship Id="rId6" Type="http://schemas.openxmlformats.org/officeDocument/2006/relationships/image" Target="../media/image8.bin"/><Relationship Id="rId5" Type="http://schemas.openxmlformats.org/officeDocument/2006/relationships/image" Target="../media/image7.bin"/><Relationship Id="rId10" Type="http://schemas.openxmlformats.org/officeDocument/2006/relationships/image" Target="../media/image12.bin"/><Relationship Id="rId4" Type="http://schemas.openxmlformats.org/officeDocument/2006/relationships/image" Target="../media/image6.bin"/><Relationship Id="rId9" Type="http://schemas.openxmlformats.org/officeDocument/2006/relationships/image" Target="../media/image11.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light grey">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rgbClr val="EBEBE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ctrTitle" hasCustomPrompt="1"/>
          </p:nvPr>
        </p:nvSpPr>
        <p:spPr>
          <a:xfrm>
            <a:off x="3326834" y="675392"/>
            <a:ext cx="5467917" cy="4766558"/>
          </a:xfrm>
        </p:spPr>
        <p:txBody>
          <a:bodyPr rtlCol="0" anchor="t" anchorCtr="0"/>
          <a:lstStyle>
            <a:lvl1pPr algn="l">
              <a:lnSpc>
                <a:spcPct val="83000"/>
              </a:lnSpc>
              <a:defRPr sz="7800">
                <a:solidFill>
                  <a:srgbClr val="006EB6"/>
                </a:solidFill>
              </a:defRPr>
            </a:lvl1pPr>
          </a:lstStyle>
          <a:p>
            <a:pPr rtl="0"/>
            <a:r>
              <a:rPr lang="da-dk"/>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a-dk"/>
              <a:t>Click to add name</a:t>
            </a:r>
            <a:endParaRPr lang="sv-SE" dirty="0"/>
          </a:p>
        </p:txBody>
      </p:sp>
      <p:sp>
        <p:nvSpPr>
          <p:cNvPr id="4" name="Date_DateCustomA"/>
          <p:cNvSpPr>
            <a:spLocks noGrp="1"/>
          </p:cNvSpPr>
          <p:nvPr>
            <p:ph type="dt" sz="half" idx="10"/>
          </p:nvPr>
        </p:nvSpPr>
        <p:spPr>
          <a:xfrm>
            <a:off x="8794752" y="6321576"/>
            <a:ext cx="2698748" cy="176724"/>
          </a:xfrm>
        </p:spPr>
        <p:txBody>
          <a:bodyPr rtlCol="0"/>
          <a:lstStyle>
            <a:lvl1pPr>
              <a:defRPr sz="1350">
                <a:solidFill>
                  <a:srgbClr val="006EB6"/>
                </a:solidFill>
              </a:defRPr>
            </a:lvl1pPr>
          </a:lstStyle>
          <a:p>
            <a:pPr rtl="0"/>
            <a:endParaRPr lang="sv-SE" dirty="0"/>
          </a:p>
        </p:txBody>
      </p:sp>
      <p:sp>
        <p:nvSpPr>
          <p:cNvPr id="5" name="Footer Placeholder 4" hidden="1"/>
          <p:cNvSpPr>
            <a:spLocks noGrp="1"/>
          </p:cNvSpPr>
          <p:nvPr>
            <p:ph type="ftr" sz="quarter" idx="11"/>
          </p:nvPr>
        </p:nvSpPr>
        <p:spPr>
          <a:xfrm>
            <a:off x="3395663" y="6935411"/>
            <a:ext cx="5400675" cy="222501"/>
          </a:xfrm>
        </p:spPr>
        <p:txBody>
          <a:bodyPr rtlCol="0"/>
          <a:lstStyle>
            <a:lvl1pPr>
              <a:defRPr sz="100">
                <a:solidFill>
                  <a:schemeClr val="bg1"/>
                </a:solidFill>
              </a:defRPr>
            </a:lvl1pPr>
          </a:lstStyle>
          <a:p>
            <a:pPr rtl="0"/>
            <a:endParaRPr lang="sv-SE" dirty="0"/>
          </a:p>
        </p:txBody>
      </p:sp>
      <p:sp>
        <p:nvSpPr>
          <p:cNvPr id="6" name="Slide Number Placeholder 5" hidden="1"/>
          <p:cNvSpPr>
            <a:spLocks noGrp="1"/>
          </p:cNvSpPr>
          <p:nvPr>
            <p:ph type="sldNum" sz="quarter" idx="12"/>
          </p:nvPr>
        </p:nvSpPr>
        <p:spPr>
          <a:xfrm>
            <a:off x="8796338" y="6520734"/>
            <a:ext cx="2663824" cy="222501"/>
          </a:xfrm>
        </p:spPr>
        <p:txBody>
          <a:bodyPr rtlCol="0"/>
          <a:lstStyle>
            <a:lvl1pPr>
              <a:defRPr sz="100">
                <a:solidFill>
                  <a:schemeClr val="bg1"/>
                </a:solidFill>
              </a:defRPr>
            </a:lvl1pPr>
          </a:lstStyle>
          <a:p>
            <a:pPr rtl="0"/>
            <a:fld id="{45D37B1E-C366-494F-A587-962AD9AABC83}" type="slidenum">
              <a:rPr lang="sv-SE"/>
              <a:pPr/>
              <a:t>‹#›</a:t>
            </a:fld>
            <a:endParaRPr lang="sv-SE" dirty="0"/>
          </a:p>
        </p:txBody>
      </p:sp>
      <p:pic>
        <p:nvPicPr>
          <p:cNvPr id="1337287453" name="Logo blu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387233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7" name="Text Placeholder 6"/>
          <p:cNvSpPr>
            <a:spLocks noGrp="1"/>
          </p:cNvSpPr>
          <p:nvPr>
            <p:ph type="body" sz="quarter" idx="13" hasCustomPrompt="1"/>
          </p:nvPr>
        </p:nvSpPr>
        <p:spPr>
          <a:xfrm>
            <a:off x="3395662" y="1304690"/>
            <a:ext cx="8097838" cy="4705813"/>
          </a:xfrm>
        </p:spPr>
        <p:txBody>
          <a:bodyPr rtlCol="0"/>
          <a:lstStyle>
            <a:lvl1pPr marL="0" marR="0" indent="0" algn="l" defTabSz="914400" rtl="0" eaLnBrk="1" fontAlgn="auto" latinLnBrk="0" hangingPunct="1">
              <a:lnSpc>
                <a:spcPct val="105000"/>
              </a:lnSpc>
              <a:spcBef>
                <a:spcPts val="0"/>
              </a:spcBef>
              <a:spcAft>
                <a:spcPts val="0"/>
              </a:spcAft>
              <a:buClrTx/>
              <a:buSzTx/>
              <a:buFont typeface="Open Sans" panose="020B0606030504020204" pitchFamily="34" charset="0"/>
              <a:buNone/>
              <a:tabLst/>
              <a:defRPr sz="4000" b="1" i="1" baseline="0">
                <a:solidFill>
                  <a:srgbClr val="ADCFF1"/>
                </a:solidFill>
              </a:defRPr>
            </a:lvl1pPr>
            <a:lvl2pPr marL="0" indent="0">
              <a:spcBef>
                <a:spcPts val="1800"/>
              </a:spcBef>
              <a:buFont typeface="Open Sans" panose="020B0606030504020204" pitchFamily="34" charset="0"/>
              <a:buChar char="​"/>
              <a:defRPr>
                <a:solidFill>
                  <a:srgbClr val="ADCFF1"/>
                </a:solidFill>
              </a:defRPr>
            </a:lvl2pPr>
          </a:lstStyle>
          <a:p>
            <a:pPr marL="0" marR="0" lvl="0" indent="0" algn="l" defTabSz="914400" rtl="0" eaLnBrk="1" fontAlgn="auto" latinLnBrk="0" hangingPunct="1">
              <a:lnSpc>
                <a:spcPct val="105000"/>
              </a:lnSpc>
              <a:spcBef>
                <a:spcPts val="0"/>
              </a:spcBef>
              <a:spcAft>
                <a:spcPts val="0"/>
              </a:spcAft>
              <a:buClrTx/>
              <a:buSzTx/>
              <a:buFont typeface="Open Sans" panose="020B0606030504020204" pitchFamily="34" charset="0"/>
              <a:buChar char="​"/>
              <a:tabLst/>
              <a:defRPr/>
            </a:pPr>
            <a:r>
              <a:rPr lang="da-dk"/>
              <a:t>Insert quotation text in several lines. Insert name or source: Click ENTER for new line, click TAB, insert name/source</a:t>
            </a:r>
            <a:endParaRPr lang="sv-SE"/>
          </a:p>
          <a:p>
            <a:pPr lvl="1" rtl="0"/>
            <a:r>
              <a:rPr lang="da-dk"/>
              <a:t>Second level</a:t>
            </a:r>
            <a:endParaRPr lang="sv-SE"/>
          </a:p>
        </p:txBody>
      </p:sp>
      <p:sp>
        <p:nvSpPr>
          <p:cNvPr id="16"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rgbClr val="AECE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sv-SE"/>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rtlCol="0" anchor="t" anchorCtr="0" compatLnSpc="1">
            <a:prstTxWarp prst="textNoShape">
              <a:avLst/>
            </a:prstTxWarp>
          </a:bodyPr>
          <a:lstStyle/>
          <a:p>
            <a:pPr rtl="0"/>
            <a:r>
              <a:rPr lang="da-dk"/>
              <a:t> </a:t>
            </a:r>
          </a:p>
        </p:txBody>
      </p:sp>
      <p:sp>
        <p:nvSpPr>
          <p:cNvPr id="2" name="Date Placeholder 1" hidden="1"/>
          <p:cNvSpPr>
            <a:spLocks noGrp="1"/>
          </p:cNvSpPr>
          <p:nvPr>
            <p:ph type="dt" sz="half" idx="14"/>
          </p:nvPr>
        </p:nvSpPr>
        <p:spPr>
          <a:xfrm>
            <a:off x="0" y="6912000"/>
            <a:ext cx="0" cy="0"/>
          </a:xfrm>
        </p:spPr>
        <p:txBody>
          <a:bodyPr rtlCol="0"/>
          <a:lstStyle/>
          <a:p>
            <a:pPr rtl="0"/>
            <a:endParaRPr lang="sv-SE" dirty="0"/>
          </a:p>
        </p:txBody>
      </p:sp>
      <p:sp>
        <p:nvSpPr>
          <p:cNvPr id="6" name="FLD_Footer"/>
          <p:cNvSpPr>
            <a:spLocks noGrp="1"/>
          </p:cNvSpPr>
          <p:nvPr>
            <p:ph type="ftr" sz="quarter" idx="15"/>
          </p:nvPr>
        </p:nvSpPr>
        <p:spPr/>
        <p:txBody>
          <a:bodyPr rtlCol="0"/>
          <a:lstStyle>
            <a:lvl1pPr>
              <a:defRPr>
                <a:solidFill>
                  <a:srgbClr val="ADCFF1"/>
                </a:solidFill>
              </a:defRPr>
            </a:lvl1pPr>
          </a:lstStyle>
          <a:p>
            <a:pPr rtl="0"/>
            <a:endParaRPr lang="sv-SE" dirty="0"/>
          </a:p>
        </p:txBody>
      </p:sp>
      <p:sp>
        <p:nvSpPr>
          <p:cNvPr id="11" name="Slide Number Placeholder 10"/>
          <p:cNvSpPr>
            <a:spLocks noGrp="1"/>
          </p:cNvSpPr>
          <p:nvPr>
            <p:ph type="sldNum" sz="quarter" idx="16"/>
          </p:nvPr>
        </p:nvSpPr>
        <p:spPr/>
        <p:txBody>
          <a:bodyPr rtlCol="0"/>
          <a:lstStyle>
            <a:lvl1pPr>
              <a:defRPr>
                <a:solidFill>
                  <a:srgbClr val="ADCFF1"/>
                </a:solidFill>
              </a:defRPr>
            </a:lvl1pPr>
          </a:lstStyle>
          <a:p>
            <a:pPr rtl="0"/>
            <a:fld id="{45D37B1E-C366-494F-A587-962AD9AABC83}" type="slidenum">
              <a:rPr lang="sv-SE" smtClean="0"/>
              <a:pPr/>
              <a:t>‹#›</a:t>
            </a:fld>
            <a:endParaRPr lang="sv-SE" dirty="0"/>
          </a:p>
        </p:txBody>
      </p:sp>
    </p:spTree>
    <p:extLst>
      <p:ext uri="{BB962C8B-B14F-4D97-AF65-F5344CB8AC3E}">
        <p14:creationId xmlns:p14="http://schemas.microsoft.com/office/powerpoint/2010/main" val="645203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I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7" name="Text Placeholder 6"/>
          <p:cNvSpPr>
            <a:spLocks noGrp="1"/>
          </p:cNvSpPr>
          <p:nvPr>
            <p:ph type="body" sz="quarter" idx="13" hasCustomPrompt="1"/>
          </p:nvPr>
        </p:nvSpPr>
        <p:spPr>
          <a:xfrm>
            <a:off x="3395662" y="1304690"/>
            <a:ext cx="8097838" cy="4705813"/>
          </a:xfrm>
        </p:spPr>
        <p:txBody>
          <a:bodyPr rtlCol="0"/>
          <a:lstStyle>
            <a:lvl1pPr marL="0" indent="0">
              <a:lnSpc>
                <a:spcPct val="105000"/>
              </a:lnSpc>
              <a:buFont typeface="Open Sans" panose="020B0606030504020204" pitchFamily="34" charset="0"/>
              <a:buChar char="​"/>
              <a:defRPr sz="4000" b="1" i="1"/>
            </a:lvl1pPr>
            <a:lvl2pPr marL="0" indent="0">
              <a:spcBef>
                <a:spcPts val="1800"/>
              </a:spcBef>
              <a:buFont typeface="Open Sans" panose="020B0606030504020204" pitchFamily="34" charset="0"/>
              <a:buChar char="​"/>
              <a:defRPr/>
            </a:lvl2pPr>
          </a:lstStyle>
          <a:p>
            <a:pPr lvl="0" rtl="0"/>
            <a:r>
              <a:rPr lang="da-dk"/>
              <a:t>Insert quotation text in several lines. Insert name or source: Click ENTER for new line, click TAB, insert name/source</a:t>
            </a:r>
            <a:endParaRPr lang="sv-SE"/>
          </a:p>
          <a:p>
            <a:pPr lvl="1" rtl="0"/>
            <a:r>
              <a:rPr lang="da-dk"/>
              <a:t>Second level</a:t>
            </a:r>
            <a:endParaRPr lang="sv-SE"/>
          </a:p>
        </p:txBody>
      </p:sp>
      <p:sp>
        <p:nvSpPr>
          <p:cNvPr id="10"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sv-SE"/>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da-dk"/>
              <a:t> </a:t>
            </a:r>
          </a:p>
        </p:txBody>
      </p:sp>
    </p:spTree>
    <p:extLst>
      <p:ext uri="{BB962C8B-B14F-4D97-AF65-F5344CB8AC3E}">
        <p14:creationId xmlns:p14="http://schemas.microsoft.com/office/powerpoint/2010/main" val="183643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tekst + note">
    <p:spTree>
      <p:nvGrpSpPr>
        <p:cNvPr id="1" name=""/>
        <p:cNvGrpSpPr/>
        <p:nvPr/>
      </p:nvGrpSpPr>
      <p:grpSpPr>
        <a:xfrm>
          <a:off x="0" y="0"/>
          <a:ext cx="0" cy="0"/>
          <a:chOff x="0" y="0"/>
          <a:chExt cx="0" cy="0"/>
        </a:xfrm>
      </p:grpSpPr>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2376126"/>
            <a:ext cx="2676479" cy="2057761"/>
          </a:xfrm>
        </p:spPr>
        <p:txBody>
          <a:bodyPr rtlCol="0"/>
          <a:lstStyle>
            <a:lvl1pPr marL="0" marR="0" indent="0" algn="l" defTabSz="914400" rtl="0" eaLnBrk="1" fontAlgn="auto" latinLnBrk="0" hangingPunct="1">
              <a:lnSpc>
                <a:spcPct val="95000"/>
              </a:lnSpc>
              <a:spcBef>
                <a:spcPts val="0"/>
              </a:spcBef>
              <a:spcAft>
                <a:spcPts val="0"/>
              </a:spcAft>
              <a:buClrTx/>
              <a:buSzTx/>
              <a:buFont typeface="Open Sans" panose="020B0606030504020204" pitchFamily="34" charset="0"/>
              <a:buNone/>
              <a:tabLst/>
              <a:defRPr sz="1800" b="1" baseline="0"/>
            </a:lvl1pPr>
            <a:lvl2pPr marL="288000" indent="-288000">
              <a:lnSpc>
                <a:spcPct val="95000"/>
              </a:lnSpc>
              <a:buFont typeface="Corbel" panose="020B0503020204020204" pitchFamily="34" charset="0"/>
              <a:buChar char="—"/>
              <a:defRPr sz="1800"/>
            </a:lvl2pPr>
            <a:lvl3pPr marL="540000" indent="-252000">
              <a:lnSpc>
                <a:spcPct val="95000"/>
              </a:lnSpc>
              <a:buFont typeface="Symbol" panose="05050102010706020507" pitchFamily="18" charset="2"/>
              <a:buChar char="·"/>
              <a:defRPr sz="1800"/>
            </a:lvl3pPr>
            <a:lvl4pPr marL="792000" indent="-252000">
              <a:lnSpc>
                <a:spcPct val="95000"/>
              </a:lnSpc>
              <a:buFont typeface="Arial" panose="020B0604020202020204" pitchFamily="34" charset="0"/>
              <a:buChar char="‒"/>
              <a:defRPr sz="1800"/>
            </a:lvl4pPr>
            <a:lvl5pPr marL="1044000" indent="-252000">
              <a:lnSpc>
                <a:spcPct val="95000"/>
              </a:lnSpc>
              <a:buFont typeface="Symbol" panose="05050102010706020507" pitchFamily="18" charset="2"/>
              <a:buChar char="·"/>
              <a:defRPr sz="1800"/>
            </a:lvl5pPr>
            <a:lvl6pPr>
              <a:lnSpc>
                <a:spcPct val="95000"/>
              </a:lnSpc>
              <a:defRPr sz="1800"/>
            </a:lvl6pPr>
            <a:lvl7pPr>
              <a:lnSpc>
                <a:spcPct val="95000"/>
              </a:lnSpc>
              <a:defRPr sz="1800"/>
            </a:lvl7pPr>
            <a:lvl8pPr>
              <a:lnSpc>
                <a:spcPct val="95000"/>
              </a:lnSpc>
              <a:defRPr sz="1800"/>
            </a:lvl8pPr>
            <a:lvl9pPr>
              <a:lnSpc>
                <a:spcPct val="95000"/>
              </a:lnSpc>
              <a:defRPr sz="1800"/>
            </a:lvl9pPr>
          </a:lstStyle>
          <a:p>
            <a:pPr marL="0" marR="0" lvl="0" indent="0" algn="l" defTabSz="914400" rtl="0" eaLnBrk="1" fontAlgn="auto" latinLnBrk="0" hangingPunct="1">
              <a:lnSpc>
                <a:spcPct val="95000"/>
              </a:lnSpc>
              <a:spcBef>
                <a:spcPts val="0"/>
              </a:spcBef>
              <a:spcAft>
                <a:spcPts val="0"/>
              </a:spcAft>
              <a:buClrTx/>
              <a:buSzTx/>
              <a:buFont typeface="Open Sans" panose="020B0606030504020204" pitchFamily="34" charset="0"/>
              <a:buChar char="​"/>
              <a:tabLst/>
              <a:defRPr/>
            </a:pPr>
            <a:r>
              <a:rPr lang="da-dk"/>
              <a:t>Click to add chart text</a:t>
            </a:r>
            <a:endParaRPr lang="sv-SE"/>
          </a:p>
          <a:p>
            <a:pPr lvl="1" rtl="0"/>
            <a:r>
              <a:rPr lang="da-dk"/>
              <a:t>Second level</a:t>
            </a:r>
            <a:endParaRPr lang="sv-SE"/>
          </a:p>
          <a:p>
            <a:pPr lvl="2" rtl="0"/>
            <a:r>
              <a:rPr lang="da-dk"/>
              <a:t>Third level</a:t>
            </a:r>
            <a:endParaRPr lang="sv-SE"/>
          </a:p>
          <a:p>
            <a:pPr lvl="3" rtl="0"/>
            <a:r>
              <a:rPr lang="da-dk"/>
              <a:t>Fourth level</a:t>
            </a:r>
            <a:endParaRPr lang="sv-SE"/>
          </a:p>
          <a:p>
            <a:pPr lvl="4" rtl="0"/>
            <a:r>
              <a:rPr lang="da-dk"/>
              <a:t>Fifth level</a:t>
            </a:r>
            <a:endParaRPr lang="sv-SE"/>
          </a:p>
        </p:txBody>
      </p:sp>
      <p:sp>
        <p:nvSpPr>
          <p:cNvPr id="10" name="Text Placeholder 9"/>
          <p:cNvSpPr>
            <a:spLocks noGrp="1"/>
          </p:cNvSpPr>
          <p:nvPr>
            <p:ph type="body" sz="quarter" idx="14" hasCustomPrompt="1"/>
          </p:nvPr>
        </p:nvSpPr>
        <p:spPr>
          <a:xfrm>
            <a:off x="693737" y="4433887"/>
            <a:ext cx="2700337" cy="1575135"/>
          </a:xfrm>
        </p:spPr>
        <p:txBody>
          <a:bodyPr rtlCol="0" anchor="b"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rtl="0"/>
            <a:r>
              <a:rPr lang="da-dk"/>
              <a:t>Click to add note text</a:t>
            </a:r>
            <a:endParaRPr lang="sv-SE"/>
          </a:p>
        </p:txBody>
      </p:sp>
      <p:sp>
        <p:nvSpPr>
          <p:cNvPr id="12" name="Content Placeholder 11"/>
          <p:cNvSpPr>
            <a:spLocks noGrp="1"/>
          </p:cNvSpPr>
          <p:nvPr>
            <p:ph sz="quarter" idx="15" hasCustomPrompt="1"/>
          </p:nvPr>
        </p:nvSpPr>
        <p:spPr>
          <a:xfrm>
            <a:off x="3394074" y="1409699"/>
            <a:ext cx="8099424" cy="4550461"/>
          </a:xfrm>
        </p:spPr>
        <p:txBody>
          <a:bodyPr rtlCol="0"/>
          <a:lstStyle>
            <a:lvl1pPr>
              <a:defRPr/>
            </a:lvl1pPr>
          </a:lstStyle>
          <a:p>
            <a:pPr lvl="0" rtl="0"/>
            <a:r>
              <a:rPr lang="da-dk"/>
              <a:t>Insert chart</a:t>
            </a:r>
            <a:endParaRPr lang="sv-SE"/>
          </a:p>
          <a:p>
            <a:pPr lvl="1" rtl="0"/>
            <a:r>
              <a:rPr lang="da-dk"/>
              <a:t>Second level</a:t>
            </a:r>
            <a:endParaRPr lang="sv-SE"/>
          </a:p>
          <a:p>
            <a:pPr lvl="2" rtl="0"/>
            <a:r>
              <a:rPr lang="da-dk"/>
              <a:t>Third level</a:t>
            </a:r>
            <a:endParaRPr lang="sv-SE"/>
          </a:p>
          <a:p>
            <a:pPr lvl="3" rtl="0"/>
            <a:r>
              <a:rPr lang="da-dk"/>
              <a:t>Fourth level</a:t>
            </a:r>
            <a:endParaRPr lang="sv-SE"/>
          </a:p>
          <a:p>
            <a:pPr lvl="4" rtl="0"/>
            <a:r>
              <a:rPr lang="da-dk"/>
              <a:t>Fifth level</a:t>
            </a:r>
            <a:endParaRPr lang="sv-SE"/>
          </a:p>
        </p:txBody>
      </p:sp>
      <p:sp>
        <p:nvSpPr>
          <p:cNvPr id="6" name="Title 5"/>
          <p:cNvSpPr>
            <a:spLocks noGrp="1"/>
          </p:cNvSpPr>
          <p:nvPr>
            <p:ph type="title" hasCustomPrompt="1"/>
          </p:nvPr>
        </p:nvSpPr>
        <p:spPr/>
        <p:txBody>
          <a:bodyPr rtlCol="0"/>
          <a:lstStyle>
            <a:lvl1pPr>
              <a:defRPr/>
            </a:lvl1pPr>
          </a:lstStyle>
          <a:p>
            <a:pPr rtl="0"/>
            <a:r>
              <a:rPr lang="da-dk"/>
              <a:t>Click to add title in max 1 line</a:t>
            </a:r>
            <a:endParaRPr lang="sv-SE" noProof="0" dirty="0"/>
          </a:p>
        </p:txBody>
      </p:sp>
    </p:spTree>
    <p:extLst>
      <p:ext uri="{BB962C8B-B14F-4D97-AF65-F5344CB8AC3E}">
        <p14:creationId xmlns:p14="http://schemas.microsoft.com/office/powerpoint/2010/main" val="2258055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content + note">
    <p:spTree>
      <p:nvGrpSpPr>
        <p:cNvPr id="1" name=""/>
        <p:cNvGrpSpPr/>
        <p:nvPr/>
      </p:nvGrpSpPr>
      <p:grpSpPr>
        <a:xfrm>
          <a:off x="0" y="0"/>
          <a:ext cx="0" cy="0"/>
          <a:chOff x="0" y="0"/>
          <a:chExt cx="0" cy="0"/>
        </a:xfrm>
      </p:grpSpPr>
      <p:sp>
        <p:nvSpPr>
          <p:cNvPr id="12" name="Content Placeholder 2"/>
          <p:cNvSpPr>
            <a:spLocks noGrp="1"/>
          </p:cNvSpPr>
          <p:nvPr>
            <p:ph sz="quarter" idx="15" hasCustomPrompt="1"/>
          </p:nvPr>
        </p:nvSpPr>
        <p:spPr>
          <a:xfrm>
            <a:off x="693737" y="1409699"/>
            <a:ext cx="10799761" cy="4032251"/>
          </a:xfrm>
        </p:spPr>
        <p:txBody>
          <a:bodyPr rtlCol="0"/>
          <a:lstStyle>
            <a:lvl1pPr>
              <a:defRPr/>
            </a:lvl1pPr>
          </a:lstStyle>
          <a:p>
            <a:pPr lvl="0" rtl="0"/>
            <a:r>
              <a:rPr lang="da-dk"/>
              <a:t>Insert chart or table</a:t>
            </a:r>
            <a:endParaRPr lang="sv-SE"/>
          </a:p>
          <a:p>
            <a:pPr lvl="1" rtl="0"/>
            <a:r>
              <a:rPr lang="da-dk"/>
              <a:t>Second level</a:t>
            </a:r>
            <a:endParaRPr lang="sv-SE"/>
          </a:p>
          <a:p>
            <a:pPr lvl="2" rtl="0"/>
            <a:r>
              <a:rPr lang="da-dk"/>
              <a:t>Third level</a:t>
            </a:r>
            <a:endParaRPr lang="sv-SE"/>
          </a:p>
          <a:p>
            <a:pPr lvl="3" rtl="0"/>
            <a:r>
              <a:rPr lang="da-dk"/>
              <a:t>Fourth level</a:t>
            </a:r>
            <a:endParaRPr lang="sv-SE"/>
          </a:p>
          <a:p>
            <a:pPr lvl="4" rtl="0"/>
            <a:r>
              <a:rPr lang="da-dk"/>
              <a:t>Fifth level</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10" name="Text Placeholder 9"/>
          <p:cNvSpPr>
            <a:spLocks noGrp="1"/>
          </p:cNvSpPr>
          <p:nvPr>
            <p:ph type="body" sz="quarter" idx="14" hasCustomPrompt="1"/>
          </p:nvPr>
        </p:nvSpPr>
        <p:spPr>
          <a:xfrm>
            <a:off x="693738" y="5531239"/>
            <a:ext cx="10799762" cy="540697"/>
          </a:xfrm>
        </p:spPr>
        <p:txBody>
          <a:bodyPr rtlCol="0"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rtl="0"/>
            <a:r>
              <a:rPr lang="da-dk"/>
              <a:t>Click to add note text</a:t>
            </a:r>
            <a:endParaRPr lang="sv-SE"/>
          </a:p>
        </p:txBody>
      </p:sp>
      <p:sp>
        <p:nvSpPr>
          <p:cNvPr id="6" name="Title 5"/>
          <p:cNvSpPr>
            <a:spLocks noGrp="1"/>
          </p:cNvSpPr>
          <p:nvPr>
            <p:ph type="title" hasCustomPrompt="1"/>
          </p:nvPr>
        </p:nvSpPr>
        <p:spPr/>
        <p:txBody>
          <a:bodyPr rtlCol="0"/>
          <a:lstStyle>
            <a:lvl1pPr>
              <a:defRPr/>
            </a:lvl1pPr>
          </a:lstStyle>
          <a:p>
            <a:pPr rtl="0"/>
            <a:r>
              <a:rPr lang="da-dk"/>
              <a:t>Click to add title in max 1 line</a:t>
            </a:r>
            <a:endParaRPr lang="sv-SE" noProof="0" dirty="0"/>
          </a:p>
        </p:txBody>
      </p:sp>
    </p:spTree>
    <p:extLst>
      <p:ext uri="{BB962C8B-B14F-4D97-AF65-F5344CB8AC3E}">
        <p14:creationId xmlns:p14="http://schemas.microsoft.com/office/powerpoint/2010/main" val="3501748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content + note, lightblue">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12" name="Content Placeholder 2"/>
          <p:cNvSpPr>
            <a:spLocks noGrp="1"/>
          </p:cNvSpPr>
          <p:nvPr>
            <p:ph sz="quarter" idx="15" hasCustomPrompt="1"/>
          </p:nvPr>
        </p:nvSpPr>
        <p:spPr>
          <a:xfrm>
            <a:off x="693737" y="1409699"/>
            <a:ext cx="10799761" cy="4032251"/>
          </a:xfrm>
        </p:spPr>
        <p:txBody>
          <a:bodyPr rtlCol="0"/>
          <a:lstStyle>
            <a:lvl1pPr>
              <a:defRPr/>
            </a:lvl1pPr>
          </a:lstStyle>
          <a:p>
            <a:pPr lvl="0" rtl="0"/>
            <a:r>
              <a:rPr lang="da-dk"/>
              <a:t>Insert chart or table</a:t>
            </a:r>
            <a:endParaRPr lang="sv-SE"/>
          </a:p>
          <a:p>
            <a:pPr lvl="1" rtl="0"/>
            <a:r>
              <a:rPr lang="da-dk"/>
              <a:t>Second level</a:t>
            </a:r>
            <a:endParaRPr lang="sv-SE"/>
          </a:p>
          <a:p>
            <a:pPr lvl="2" rtl="0"/>
            <a:r>
              <a:rPr lang="da-dk"/>
              <a:t>Third level</a:t>
            </a:r>
            <a:endParaRPr lang="sv-SE"/>
          </a:p>
          <a:p>
            <a:pPr lvl="3" rtl="0"/>
            <a:r>
              <a:rPr lang="da-dk"/>
              <a:t>Fourth level</a:t>
            </a:r>
            <a:endParaRPr lang="sv-SE"/>
          </a:p>
          <a:p>
            <a:pPr lvl="4" rtl="0"/>
            <a:r>
              <a:rPr lang="da-dk"/>
              <a:t>Fifth level</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10" name="Text Placeholder 9"/>
          <p:cNvSpPr>
            <a:spLocks noGrp="1"/>
          </p:cNvSpPr>
          <p:nvPr>
            <p:ph type="body" sz="quarter" idx="14" hasCustomPrompt="1"/>
          </p:nvPr>
        </p:nvSpPr>
        <p:spPr>
          <a:xfrm>
            <a:off x="693738" y="5531239"/>
            <a:ext cx="10799762" cy="540697"/>
          </a:xfrm>
        </p:spPr>
        <p:txBody>
          <a:bodyPr rtlCol="0"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rtl="0"/>
            <a:r>
              <a:rPr lang="da-dk"/>
              <a:t>Click to add note text</a:t>
            </a:r>
            <a:endParaRPr lang="sv-SE"/>
          </a:p>
        </p:txBody>
      </p:sp>
      <p:sp>
        <p:nvSpPr>
          <p:cNvPr id="6" name="Title 5"/>
          <p:cNvSpPr>
            <a:spLocks noGrp="1"/>
          </p:cNvSpPr>
          <p:nvPr>
            <p:ph type="title" hasCustomPrompt="1"/>
          </p:nvPr>
        </p:nvSpPr>
        <p:spPr/>
        <p:txBody>
          <a:bodyPr rtlCol="0"/>
          <a:lstStyle>
            <a:lvl1pPr>
              <a:defRPr/>
            </a:lvl1pPr>
          </a:lstStyle>
          <a:p>
            <a:pPr rtl="0"/>
            <a:r>
              <a:rPr lang="da-dk"/>
              <a:t>Click to add title in max 1 line</a:t>
            </a:r>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da-dk"/>
              <a:t> </a:t>
            </a:r>
          </a:p>
        </p:txBody>
      </p:sp>
    </p:spTree>
    <p:extLst>
      <p:ext uri="{BB962C8B-B14F-4D97-AF65-F5344CB8AC3E}">
        <p14:creationId xmlns:p14="http://schemas.microsoft.com/office/powerpoint/2010/main" val="897364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wo images">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hidden="1"/>
          <p:cNvSpPr>
            <a:spLocks noGrp="1"/>
          </p:cNvSpPr>
          <p:nvPr>
            <p:ph type="ftr" sz="quarter" idx="11"/>
          </p:nvPr>
        </p:nvSpPr>
        <p:spPr>
          <a:xfrm>
            <a:off x="0" y="6912000"/>
            <a:ext cx="0" cy="0"/>
          </a:xfrm>
        </p:spPr>
        <p:txBody>
          <a:bodyPr rtlCol="0"/>
          <a:lstStyle>
            <a:lvl1pPr>
              <a:defRPr sz="100">
                <a:noFill/>
              </a:defRPr>
            </a:lvl1pPr>
          </a:lstStyle>
          <a:p>
            <a:pPr rtl="0"/>
            <a:endParaRPr lang="sv-SE" dirty="0"/>
          </a:p>
        </p:txBody>
      </p:sp>
      <p:sp>
        <p:nvSpPr>
          <p:cNvPr id="5" name="Slide Number Placeholder 4" hidden="1"/>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da-dk"/>
              <a:t>Click here, and insert picture via Images-button in the ribbon</a:t>
            </a:r>
            <a:endParaRPr lang="sv-SE"/>
          </a:p>
        </p:txBody>
      </p:sp>
      <p:sp>
        <p:nvSpPr>
          <p:cNvPr id="9" name="Picture Placeholder 2"/>
          <p:cNvSpPr>
            <a:spLocks noGrp="1"/>
          </p:cNvSpPr>
          <p:nvPr>
            <p:ph type="pic" sz="quarter" idx="14" hasCustomPrompt="1"/>
          </p:nvPr>
        </p:nvSpPr>
        <p:spPr>
          <a:xfrm>
            <a:off x="6094800" y="0"/>
            <a:ext cx="6094413" cy="6858000"/>
          </a:xfrm>
          <a:solidFill>
            <a:schemeClr val="bg1">
              <a:lumMod val="7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da-dk"/>
              <a:t>Click here, and insert picture via Images-button in the ribbon</a:t>
            </a:r>
            <a:endParaRPr lang="sv-SE"/>
          </a:p>
        </p:txBody>
      </p:sp>
      <p:sp>
        <p:nvSpPr>
          <p:cNvPr id="7" name="Title 6"/>
          <p:cNvSpPr>
            <a:spLocks noGrp="1"/>
          </p:cNvSpPr>
          <p:nvPr>
            <p:ph type="title" hasCustomPrompt="1"/>
          </p:nvPr>
        </p:nvSpPr>
        <p:spPr>
          <a:xfrm>
            <a:off x="656568" y="391028"/>
            <a:ext cx="5278565" cy="1285875"/>
          </a:xfrm>
        </p:spPr>
        <p:txBody>
          <a:bodyPr rtlCol="0"/>
          <a:lstStyle>
            <a:lvl1pPr>
              <a:defRPr>
                <a:solidFill>
                  <a:schemeClr val="bg1"/>
                </a:solidFill>
              </a:defRPr>
            </a:lvl1pPr>
          </a:lstStyle>
          <a:p>
            <a:pPr rtl="0"/>
            <a:r>
              <a:rPr lang="da-dk"/>
              <a:t>Click to add title in max 2 lines</a:t>
            </a:r>
            <a:endParaRPr lang="sv-SE"/>
          </a:p>
        </p:txBody>
      </p:sp>
    </p:spTree>
    <p:extLst>
      <p:ext uri="{BB962C8B-B14F-4D97-AF65-F5344CB8AC3E}">
        <p14:creationId xmlns:p14="http://schemas.microsoft.com/office/powerpoint/2010/main" val="1234983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14"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10" name="Content Placeholder 2"/>
          <p:cNvSpPr>
            <a:spLocks noGrp="1"/>
          </p:cNvSpPr>
          <p:nvPr>
            <p:ph sz="quarter" idx="15" hasCustomPrompt="1"/>
          </p:nvPr>
        </p:nvSpPr>
        <p:spPr>
          <a:xfrm>
            <a:off x="693737" y="1920240"/>
            <a:ext cx="4698964" cy="4029710"/>
          </a:xfrm>
        </p:spPr>
        <p:txBody>
          <a:bodyPr rtlCol="0"/>
          <a:lstStyle>
            <a:lvl1pPr>
              <a:lnSpc>
                <a:spcPct val="95000"/>
              </a:lnSpc>
              <a:defRPr sz="1800">
                <a:solidFill>
                  <a:srgbClr val="ADCFF1"/>
                </a:solidFill>
              </a:defRPr>
            </a:lvl1pPr>
            <a:lvl2pPr>
              <a:lnSpc>
                <a:spcPct val="95000"/>
              </a:lnSpc>
              <a:defRPr sz="1800">
                <a:solidFill>
                  <a:srgbClr val="ADCFF1"/>
                </a:solidFill>
              </a:defRPr>
            </a:lvl2pPr>
            <a:lvl3pPr>
              <a:lnSpc>
                <a:spcPct val="95000"/>
              </a:lnSpc>
              <a:defRPr sz="1800">
                <a:solidFill>
                  <a:srgbClr val="ADCFF1"/>
                </a:solidFill>
              </a:defRPr>
            </a:lvl3pPr>
            <a:lvl4pPr>
              <a:lnSpc>
                <a:spcPct val="95000"/>
              </a:lnSpc>
              <a:defRPr sz="1800">
                <a:solidFill>
                  <a:srgbClr val="ADCFF1"/>
                </a:solidFill>
              </a:defRPr>
            </a:lvl4pPr>
            <a:lvl5pPr>
              <a:lnSpc>
                <a:spcPct val="95000"/>
              </a:lnSpc>
              <a:defRPr sz="1800">
                <a:solidFill>
                  <a:srgbClr val="ADCFF1"/>
                </a:solidFill>
              </a:defRPr>
            </a:lvl5pPr>
            <a:lvl6pPr>
              <a:lnSpc>
                <a:spcPct val="95000"/>
              </a:lnSpc>
              <a:defRPr sz="1800">
                <a:solidFill>
                  <a:srgbClr val="ADCFF1"/>
                </a:solidFill>
              </a:defRPr>
            </a:lvl6pPr>
            <a:lvl7pPr>
              <a:lnSpc>
                <a:spcPct val="95000"/>
              </a:lnSpc>
              <a:defRPr sz="1800">
                <a:solidFill>
                  <a:srgbClr val="ADCFF1"/>
                </a:solidFill>
              </a:defRPr>
            </a:lvl7pPr>
            <a:lvl8pPr>
              <a:lnSpc>
                <a:spcPct val="95000"/>
              </a:lnSpc>
              <a:defRPr sz="1800">
                <a:solidFill>
                  <a:srgbClr val="ADCFF1"/>
                </a:solidFill>
              </a:defRPr>
            </a:lvl8pPr>
            <a:lvl9pPr>
              <a:lnSpc>
                <a:spcPct val="95000"/>
              </a:lnSpc>
              <a:defRPr sz="1800">
                <a:solidFill>
                  <a:srgbClr val="ADCFF1"/>
                </a:solidFill>
              </a:defRPr>
            </a:lvl9pPr>
          </a:lstStyle>
          <a:p>
            <a:pPr lvl="0" rtl="0"/>
            <a:r>
              <a:rPr lang="da-dk"/>
              <a:t>Click to add chart</a:t>
            </a:r>
            <a:endParaRPr lang="sv-SE"/>
          </a:p>
          <a:p>
            <a:pPr lvl="1" rtl="0"/>
            <a:r>
              <a:rPr lang="da-dk"/>
              <a:t>Second level</a:t>
            </a:r>
            <a:endParaRPr lang="sv-SE"/>
          </a:p>
          <a:p>
            <a:pPr lvl="2" rtl="0"/>
            <a:r>
              <a:rPr lang="da-dk"/>
              <a:t>Third level</a:t>
            </a:r>
            <a:endParaRPr lang="sv-SE"/>
          </a:p>
          <a:p>
            <a:pPr lvl="3" rtl="0"/>
            <a:r>
              <a:rPr lang="da-dk"/>
              <a:t>Fourth level</a:t>
            </a:r>
            <a:endParaRPr lang="sv-SE"/>
          </a:p>
          <a:p>
            <a:pPr lvl="4" rtl="0"/>
            <a:r>
              <a:rPr lang="da-dk"/>
              <a:t>Fifth level</a:t>
            </a:r>
            <a:endParaRPr lang="sv-SE"/>
          </a:p>
        </p:txBody>
      </p:sp>
      <p:sp>
        <p:nvSpPr>
          <p:cNvPr id="9" name="Picture Placeholder 3"/>
          <p:cNvSpPr>
            <a:spLocks noGrp="1"/>
          </p:cNvSpPr>
          <p:nvPr>
            <p:ph type="pic" sz="quarter" idx="14" hasCustomPrompt="1"/>
          </p:nvPr>
        </p:nvSpPr>
        <p:spPr>
          <a:xfrm>
            <a:off x="6094800" y="0"/>
            <a:ext cx="6094413" cy="6858000"/>
          </a:xfrm>
          <a:solidFill>
            <a:schemeClr val="bg1">
              <a:lumMod val="7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da-dk"/>
              <a:t>Click here, and insert picture via Images-button in the ribbon</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hidden="1"/>
          <p:cNvSpPr>
            <a:spLocks noGrp="1"/>
          </p:cNvSpPr>
          <p:nvPr>
            <p:ph type="ftr" sz="quarter" idx="11"/>
          </p:nvPr>
        </p:nvSpPr>
        <p:spPr>
          <a:xfrm>
            <a:off x="0" y="6912000"/>
            <a:ext cx="0" cy="0"/>
          </a:xfrm>
        </p:spPr>
        <p:txBody>
          <a:bodyPr rtlCol="0"/>
          <a:lstStyle>
            <a:lvl1pPr>
              <a:defRPr sz="100">
                <a:noFill/>
              </a:defRPr>
            </a:lvl1pPr>
          </a:lstStyle>
          <a:p>
            <a:pPr rtl="0"/>
            <a:endParaRPr lang="sv-SE" dirty="0"/>
          </a:p>
        </p:txBody>
      </p:sp>
      <p:sp>
        <p:nvSpPr>
          <p:cNvPr id="5" name="Slide Number Placeholder 4" hidden="1"/>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sp>
        <p:nvSpPr>
          <p:cNvPr id="6" name="Title 5"/>
          <p:cNvSpPr>
            <a:spLocks noGrp="1"/>
          </p:cNvSpPr>
          <p:nvPr>
            <p:ph type="title" hasCustomPrompt="1"/>
          </p:nvPr>
        </p:nvSpPr>
        <p:spPr>
          <a:xfrm>
            <a:off x="656568" y="391028"/>
            <a:ext cx="4736133" cy="1285875"/>
          </a:xfrm>
        </p:spPr>
        <p:txBody>
          <a:bodyPr rtlCol="0"/>
          <a:lstStyle>
            <a:lvl1pPr>
              <a:defRPr>
                <a:solidFill>
                  <a:srgbClr val="ADCFF1"/>
                </a:solidFill>
              </a:defRPr>
            </a:lvl1pPr>
          </a:lstStyle>
          <a:p>
            <a:pPr rtl="0"/>
            <a:r>
              <a:rPr lang="da-dk"/>
              <a:t>Click to add title in max 2 lines</a:t>
            </a:r>
            <a:endParaRPr lang="sv-SE"/>
          </a:p>
        </p:txBody>
      </p:sp>
    </p:spTree>
    <p:extLst>
      <p:ext uri="{BB962C8B-B14F-4D97-AF65-F5344CB8AC3E}">
        <p14:creationId xmlns:p14="http://schemas.microsoft.com/office/powerpoint/2010/main" val="918649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rtlCol="0"/>
          <a:lstStyle>
            <a:lvl1pPr>
              <a:defRPr baseline="0">
                <a:solidFill>
                  <a:srgbClr val="006EB6"/>
                </a:solidFill>
              </a:defRPr>
            </a:lvl1pPr>
          </a:lstStyle>
          <a:p>
            <a:pPr rtl="0"/>
            <a:r>
              <a:rPr lang="da-dk"/>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rtlCol="0"/>
          <a:lstStyle/>
          <a:p>
            <a:pPr lvl="0" rtl="0"/>
            <a:r>
              <a:rPr lang="da-dk"/>
              <a:t>Click to add text</a:t>
            </a:r>
            <a:endParaRPr lang="sv-SE"/>
          </a:p>
          <a:p>
            <a:pPr lvl="1" rtl="0"/>
            <a:r>
              <a:rPr lang="da-dk"/>
              <a:t>Second level</a:t>
            </a:r>
            <a:endParaRPr lang="sv-SE"/>
          </a:p>
          <a:p>
            <a:pPr lvl="2" rtl="0"/>
            <a:r>
              <a:rPr lang="da-dk"/>
              <a:t>Third level</a:t>
            </a:r>
            <a:endParaRPr lang="sv-SE"/>
          </a:p>
          <a:p>
            <a:pPr lvl="3" rtl="0"/>
            <a:r>
              <a:rPr lang="da-dk"/>
              <a:t>Fourth level</a:t>
            </a:r>
            <a:endParaRPr lang="sv-SE"/>
          </a:p>
          <a:p>
            <a:pPr lvl="4" rtl="0"/>
            <a:r>
              <a:rPr lang="da-dk"/>
              <a:t>Fifth level</a:t>
            </a:r>
            <a:endParaRPr lang="sv-SE"/>
          </a:p>
        </p:txBody>
      </p:sp>
      <p:sp>
        <p:nvSpPr>
          <p:cNvPr id="9" name="Picture Placeholder 3"/>
          <p:cNvSpPr>
            <a:spLocks noGrp="1"/>
          </p:cNvSpPr>
          <p:nvPr>
            <p:ph type="pic" sz="quarter" idx="14" hasCustomPrompt="1"/>
          </p:nvPr>
        </p:nvSpPr>
        <p:spPr>
          <a:xfrm>
            <a:off x="6094800" y="0"/>
            <a:ext cx="6094413" cy="6858000"/>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da-dk"/>
              <a:t>Click here, and insert picture via Images-button in the ribbon</a:t>
            </a:r>
            <a:endParaRPr lang="sv-SE"/>
          </a:p>
        </p:txBody>
      </p:sp>
      <p:sp>
        <p:nvSpPr>
          <p:cNvPr id="2" name="Date Placeholder 1" hidden="1"/>
          <p:cNvSpPr>
            <a:spLocks noGrp="1"/>
          </p:cNvSpPr>
          <p:nvPr>
            <p:ph type="dt" sz="half" idx="16"/>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7"/>
          </p:nvPr>
        </p:nvSpPr>
        <p:spPr/>
        <p:txBody>
          <a:bodyPr rtlCol="0"/>
          <a:lstStyle/>
          <a:p>
            <a:pPr rtl="0"/>
            <a:endParaRPr lang="sv-SE" dirty="0"/>
          </a:p>
        </p:txBody>
      </p:sp>
      <p:sp>
        <p:nvSpPr>
          <p:cNvPr id="8" name="Slide Number Placeholder 7"/>
          <p:cNvSpPr>
            <a:spLocks noGrp="1"/>
          </p:cNvSpPr>
          <p:nvPr>
            <p:ph type="sldNum" sz="quarter" idx="18"/>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3176105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I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7795777" cy="1285875"/>
          </a:xfrm>
        </p:spPr>
        <p:txBody>
          <a:bodyPr rtlCol="0"/>
          <a:lstStyle>
            <a:lvl1pPr>
              <a:defRPr baseline="0">
                <a:solidFill>
                  <a:srgbClr val="006EB6"/>
                </a:solidFill>
              </a:defRPr>
            </a:lvl1pPr>
          </a:lstStyle>
          <a:p>
            <a:pPr rtl="0"/>
            <a:r>
              <a:rPr lang="da-dk"/>
              <a:t>Click to add title in max 2 lines</a:t>
            </a:r>
            <a:endParaRPr lang="sv-SE"/>
          </a:p>
        </p:txBody>
      </p:sp>
      <p:sp>
        <p:nvSpPr>
          <p:cNvPr id="10" name="Text Placeholder 2"/>
          <p:cNvSpPr>
            <a:spLocks noGrp="1"/>
          </p:cNvSpPr>
          <p:nvPr>
            <p:ph type="body" sz="quarter" idx="15" hasCustomPrompt="1"/>
          </p:nvPr>
        </p:nvSpPr>
        <p:spPr>
          <a:xfrm>
            <a:off x="693738" y="2417762"/>
            <a:ext cx="7740144" cy="3532187"/>
          </a:xfrm>
        </p:spPr>
        <p:txBody>
          <a:bodyPr rtlCol="0"/>
          <a:lstStyle/>
          <a:p>
            <a:pPr lvl="0" rtl="0"/>
            <a:r>
              <a:rPr lang="da-dk"/>
              <a:t>Click to add text</a:t>
            </a:r>
            <a:endParaRPr lang="sv-SE"/>
          </a:p>
          <a:p>
            <a:pPr lvl="1" rtl="0"/>
            <a:r>
              <a:rPr lang="da-dk"/>
              <a:t>Second level</a:t>
            </a:r>
            <a:endParaRPr lang="sv-SE"/>
          </a:p>
          <a:p>
            <a:pPr lvl="2" rtl="0"/>
            <a:r>
              <a:rPr lang="da-dk"/>
              <a:t>Third level</a:t>
            </a:r>
            <a:endParaRPr lang="sv-SE"/>
          </a:p>
          <a:p>
            <a:pPr lvl="3" rtl="0"/>
            <a:r>
              <a:rPr lang="da-dk"/>
              <a:t>Fourth level</a:t>
            </a:r>
            <a:endParaRPr lang="sv-SE"/>
          </a:p>
          <a:p>
            <a:pPr lvl="4" rtl="0"/>
            <a:r>
              <a:rPr lang="da-dk"/>
              <a:t>Fifth level</a:t>
            </a:r>
            <a:endParaRPr lang="sv-SE"/>
          </a:p>
        </p:txBody>
      </p:sp>
      <p:sp>
        <p:nvSpPr>
          <p:cNvPr id="9" name="Picture Placeholder 3"/>
          <p:cNvSpPr>
            <a:spLocks noGrp="1"/>
          </p:cNvSpPr>
          <p:nvPr>
            <p:ph type="pic" sz="quarter" idx="14" hasCustomPrompt="1"/>
          </p:nvPr>
        </p:nvSpPr>
        <p:spPr>
          <a:xfrm>
            <a:off x="8794750" y="0"/>
            <a:ext cx="3394463" cy="6858000"/>
          </a:xfrm>
          <a:solidFill>
            <a:schemeClr val="bg1">
              <a:lumMod val="85000"/>
            </a:schemeClr>
          </a:solidFill>
        </p:spPr>
        <p:txBody>
          <a:bodyPr tIns="1440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da-dk"/>
              <a:t>Click here, and insert picture via Images-button in the ribbon</a:t>
            </a:r>
            <a:endParaRPr lang="sv-SE"/>
          </a:p>
        </p:txBody>
      </p:sp>
      <p:sp>
        <p:nvSpPr>
          <p:cNvPr id="2" name="Date Placeholder 1" hidden="1"/>
          <p:cNvSpPr>
            <a:spLocks noGrp="1"/>
          </p:cNvSpPr>
          <p:nvPr>
            <p:ph type="dt" sz="half" idx="16"/>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7"/>
          </p:nvPr>
        </p:nvSpPr>
        <p:spPr/>
        <p:txBody>
          <a:bodyPr rtlCol="0"/>
          <a:lstStyle/>
          <a:p>
            <a:pPr rtl="0"/>
            <a:endParaRPr lang="sv-SE" dirty="0"/>
          </a:p>
        </p:txBody>
      </p:sp>
      <p:sp>
        <p:nvSpPr>
          <p:cNvPr id="8" name="Slide Number Placeholder 7"/>
          <p:cNvSpPr>
            <a:spLocks noGrp="1"/>
          </p:cNvSpPr>
          <p:nvPr>
            <p:ph type="sldNum" sz="quarter" idx="18"/>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451980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rtlCol="0"/>
          <a:lstStyle>
            <a:lvl1pPr>
              <a:defRPr baseline="0">
                <a:solidFill>
                  <a:srgbClr val="006EB6"/>
                </a:solidFill>
              </a:defRPr>
            </a:lvl1pPr>
          </a:lstStyle>
          <a:p>
            <a:pPr rtl="0"/>
            <a:r>
              <a:rPr lang="da-dk"/>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rtlCol="0"/>
          <a:lstStyle/>
          <a:p>
            <a:pPr lvl="0" rtl="0"/>
            <a:r>
              <a:rPr lang="da-dk"/>
              <a:t>Click to add text</a:t>
            </a:r>
            <a:endParaRPr lang="sv-SE"/>
          </a:p>
          <a:p>
            <a:pPr lvl="1" rtl="0"/>
            <a:r>
              <a:rPr lang="da-dk"/>
              <a:t>Second level</a:t>
            </a:r>
            <a:endParaRPr lang="sv-SE"/>
          </a:p>
          <a:p>
            <a:pPr lvl="2" rtl="0"/>
            <a:r>
              <a:rPr lang="da-dk"/>
              <a:t>Third level</a:t>
            </a:r>
            <a:endParaRPr lang="sv-SE"/>
          </a:p>
          <a:p>
            <a:pPr lvl="3" rtl="0"/>
            <a:r>
              <a:rPr lang="da-dk"/>
              <a:t>Fourth level</a:t>
            </a:r>
            <a:endParaRPr lang="sv-SE"/>
          </a:p>
          <a:p>
            <a:pPr lvl="4" rtl="0"/>
            <a:r>
              <a:rPr lang="da-dk"/>
              <a:t>Fifth level</a:t>
            </a:r>
            <a:endParaRPr lang="sv-SE"/>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da-dk"/>
              <a:t>Click here, and insert picture via Images-button in the ribbon</a:t>
            </a:r>
            <a:endParaRPr lang="sv-SE"/>
          </a:p>
        </p:txBody>
      </p:sp>
      <p:sp>
        <p:nvSpPr>
          <p:cNvPr id="11" name="Picture Placeholder 4"/>
          <p:cNvSpPr>
            <a:spLocks noGrp="1"/>
          </p:cNvSpPr>
          <p:nvPr>
            <p:ph type="pic" sz="quarter" idx="16" hasCustomPrompt="1"/>
          </p:nvPr>
        </p:nvSpPr>
        <p:spPr>
          <a:xfrm>
            <a:off x="6094800" y="3425824"/>
            <a:ext cx="6094413" cy="3432175"/>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da-dk"/>
              <a:t>Click here, and insert picture via Images-button in the ribbon</a:t>
            </a:r>
            <a:endParaRPr lang="sv-SE"/>
          </a:p>
        </p:txBody>
      </p:sp>
      <p:sp>
        <p:nvSpPr>
          <p:cNvPr id="2" name="Date Placeholder 1" hidden="1"/>
          <p:cNvSpPr>
            <a:spLocks noGrp="1"/>
          </p:cNvSpPr>
          <p:nvPr>
            <p:ph type="dt" sz="half" idx="17"/>
          </p:nvPr>
        </p:nvSpPr>
        <p:spPr>
          <a:xfrm>
            <a:off x="0" y="6912000"/>
            <a:ext cx="0" cy="0"/>
          </a:xfrm>
        </p:spPr>
        <p:txBody>
          <a:bodyPr rtlCol="0"/>
          <a:lstStyle>
            <a:lvl1pPr>
              <a:defRPr sz="100">
                <a:solidFill>
                  <a:schemeClr val="bg1"/>
                </a:solidFill>
              </a:defRPr>
            </a:lvl1pPr>
          </a:lstStyle>
          <a:p>
            <a:pPr rtl="0"/>
            <a:endParaRPr lang="sv-SE" dirty="0"/>
          </a:p>
        </p:txBody>
      </p:sp>
      <p:sp>
        <p:nvSpPr>
          <p:cNvPr id="7" name="FLD_Footer"/>
          <p:cNvSpPr>
            <a:spLocks noGrp="1"/>
          </p:cNvSpPr>
          <p:nvPr>
            <p:ph type="ftr" sz="quarter" idx="18"/>
          </p:nvPr>
        </p:nvSpPr>
        <p:spPr/>
        <p:txBody>
          <a:bodyPr rtlCol="0"/>
          <a:lstStyle/>
          <a:p>
            <a:pPr rtl="0"/>
            <a:endParaRPr lang="sv-SE" dirty="0"/>
          </a:p>
        </p:txBody>
      </p:sp>
      <p:sp>
        <p:nvSpPr>
          <p:cNvPr id="8" name="Slide Number Placeholder 7"/>
          <p:cNvSpPr>
            <a:spLocks noGrp="1"/>
          </p:cNvSpPr>
          <p:nvPr>
            <p:ph type="sldNum" sz="quarter" idx="19"/>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471678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color">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ctrTitle" hasCustomPrompt="1"/>
          </p:nvPr>
        </p:nvSpPr>
        <p:spPr>
          <a:xfrm>
            <a:off x="3326400" y="676800"/>
            <a:ext cx="5468352" cy="4765150"/>
          </a:xfrm>
        </p:spPr>
        <p:txBody>
          <a:bodyPr rtlCol="0" anchor="t" anchorCtr="0"/>
          <a:lstStyle>
            <a:lvl1pPr algn="l">
              <a:lnSpc>
                <a:spcPct val="83000"/>
              </a:lnSpc>
              <a:defRPr sz="7800">
                <a:solidFill>
                  <a:srgbClr val="ADCFF1"/>
                </a:solidFill>
              </a:defRPr>
            </a:lvl1pPr>
          </a:lstStyle>
          <a:p>
            <a:pPr rtl="0"/>
            <a:r>
              <a:rPr lang="da-dk"/>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a-dk"/>
              <a:t>Click to add name</a:t>
            </a:r>
            <a:endParaRPr lang="sv-SE" dirty="0"/>
          </a:p>
        </p:txBody>
      </p:sp>
      <p:sp>
        <p:nvSpPr>
          <p:cNvPr id="4" name="Date_DateCustomA"/>
          <p:cNvSpPr>
            <a:spLocks noGrp="1"/>
          </p:cNvSpPr>
          <p:nvPr>
            <p:ph type="dt" sz="half" idx="10"/>
          </p:nvPr>
        </p:nvSpPr>
        <p:spPr>
          <a:xfrm>
            <a:off x="8794752" y="6321576"/>
            <a:ext cx="2698748" cy="176724"/>
          </a:xfrm>
          <a:noFill/>
        </p:spPr>
        <p:txBody>
          <a:bodyPr rtlCol="0"/>
          <a:lstStyle>
            <a:lvl1pPr>
              <a:defRPr sz="1350">
                <a:solidFill>
                  <a:srgbClr val="ADCFF1"/>
                </a:solidFill>
              </a:defRPr>
            </a:lvl1pPr>
          </a:lstStyle>
          <a:p>
            <a:pPr rtl="0"/>
            <a:endParaRPr lang="sv-SE" dirty="0"/>
          </a:p>
        </p:txBody>
      </p:sp>
      <p:sp>
        <p:nvSpPr>
          <p:cNvPr id="5" name="Footer Placeholder 4" hidden="1"/>
          <p:cNvSpPr>
            <a:spLocks noGrp="1"/>
          </p:cNvSpPr>
          <p:nvPr>
            <p:ph type="ftr" sz="quarter" idx="11"/>
          </p:nvPr>
        </p:nvSpPr>
        <p:spPr>
          <a:xfrm>
            <a:off x="3395663" y="6935411"/>
            <a:ext cx="5400675" cy="222501"/>
          </a:xfrm>
        </p:spPr>
        <p:txBody>
          <a:bodyPr rtlCol="0"/>
          <a:lstStyle>
            <a:lvl1pPr>
              <a:defRPr sz="100">
                <a:solidFill>
                  <a:schemeClr val="bg1"/>
                </a:solidFill>
              </a:defRPr>
            </a:lvl1pPr>
          </a:lstStyle>
          <a:p>
            <a:pPr rtl="0"/>
            <a:endParaRPr lang="sv-SE" dirty="0"/>
          </a:p>
        </p:txBody>
      </p:sp>
      <p:sp>
        <p:nvSpPr>
          <p:cNvPr id="6" name="Slide Number Placeholder 5"/>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pic>
        <p:nvPicPr>
          <p:cNvPr id="515685832" name="Logo light"/>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3589547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rtlCol="0"/>
          <a:lstStyle>
            <a:lvl1pPr>
              <a:defRPr baseline="0">
                <a:solidFill>
                  <a:srgbClr val="006EB6"/>
                </a:solidFill>
              </a:defRPr>
            </a:lvl1pPr>
          </a:lstStyle>
          <a:p>
            <a:pPr rtl="0"/>
            <a:r>
              <a:rPr lang="da-dk"/>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rtlCol="0"/>
          <a:lstStyle/>
          <a:p>
            <a:pPr lvl="0" rtl="0"/>
            <a:r>
              <a:rPr lang="da-dk"/>
              <a:t>Click to add text</a:t>
            </a:r>
            <a:endParaRPr lang="sv-SE"/>
          </a:p>
          <a:p>
            <a:pPr lvl="1" rtl="0"/>
            <a:r>
              <a:rPr lang="da-dk"/>
              <a:t>Second level</a:t>
            </a:r>
            <a:endParaRPr lang="sv-SE"/>
          </a:p>
          <a:p>
            <a:pPr lvl="2" rtl="0"/>
            <a:r>
              <a:rPr lang="da-dk"/>
              <a:t>Third level</a:t>
            </a:r>
            <a:endParaRPr lang="sv-SE"/>
          </a:p>
          <a:p>
            <a:pPr lvl="3" rtl="0"/>
            <a:r>
              <a:rPr lang="da-dk"/>
              <a:t>Fourth level</a:t>
            </a:r>
            <a:endParaRPr lang="sv-SE"/>
          </a:p>
          <a:p>
            <a:pPr lvl="4" rtl="0"/>
            <a:r>
              <a:rPr lang="da-dk"/>
              <a:t>Fifth level</a:t>
            </a:r>
            <a:endParaRPr lang="sv-SE"/>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da-dk"/>
              <a:t>Click here, and insert picture via Images-button in the ribbon</a:t>
            </a:r>
            <a:endParaRPr lang="sv-SE"/>
          </a:p>
        </p:txBody>
      </p:sp>
      <p:sp>
        <p:nvSpPr>
          <p:cNvPr id="11" name="Picture Placeholder 4"/>
          <p:cNvSpPr>
            <a:spLocks noGrp="1"/>
          </p:cNvSpPr>
          <p:nvPr>
            <p:ph type="pic" sz="quarter" idx="16" hasCustomPrompt="1"/>
          </p:nvPr>
        </p:nvSpPr>
        <p:spPr>
          <a:xfrm>
            <a:off x="6094801" y="3425823"/>
            <a:ext cx="2699950" cy="3434400"/>
          </a:xfrm>
          <a:solidFill>
            <a:schemeClr val="bg1">
              <a:lumMod val="85000"/>
            </a:schemeClr>
          </a:solidFill>
        </p:spPr>
        <p:txBody>
          <a:bodyPr tIns="1440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da-dk"/>
              <a:t>Click here, and insert picture via Images-button in the ribbon</a:t>
            </a:r>
            <a:endParaRPr lang="sv-SE"/>
          </a:p>
        </p:txBody>
      </p:sp>
      <p:sp>
        <p:nvSpPr>
          <p:cNvPr id="13" name="Picture Placeholder 5"/>
          <p:cNvSpPr>
            <a:spLocks noGrp="1"/>
          </p:cNvSpPr>
          <p:nvPr>
            <p:ph type="pic" sz="quarter" idx="17" hasCustomPrompt="1"/>
          </p:nvPr>
        </p:nvSpPr>
        <p:spPr>
          <a:xfrm>
            <a:off x="8794751" y="3425823"/>
            <a:ext cx="3394462" cy="3434400"/>
          </a:xfrm>
          <a:solidFill>
            <a:schemeClr val="bg1">
              <a:lumMod val="75000"/>
            </a:schemeClr>
          </a:solidFill>
        </p:spPr>
        <p:txBody>
          <a:bodyPr tIns="1440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da-dk"/>
              <a:t>Click here, and insert picture via Images-button in the ribbon</a:t>
            </a:r>
            <a:endParaRPr lang="sv-SE"/>
          </a:p>
        </p:txBody>
      </p:sp>
      <p:sp>
        <p:nvSpPr>
          <p:cNvPr id="2" name="Date Placeholder 1" hidden="1"/>
          <p:cNvSpPr>
            <a:spLocks noGrp="1"/>
          </p:cNvSpPr>
          <p:nvPr>
            <p:ph type="dt" sz="half" idx="18"/>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9"/>
          </p:nvPr>
        </p:nvSpPr>
        <p:spPr/>
        <p:txBody>
          <a:bodyPr rtlCol="0"/>
          <a:lstStyle/>
          <a:p>
            <a:pPr rtl="0"/>
            <a:endParaRPr lang="sv-SE" dirty="0"/>
          </a:p>
        </p:txBody>
      </p:sp>
      <p:sp>
        <p:nvSpPr>
          <p:cNvPr id="8" name="Slide Number Placeholder 7"/>
          <p:cNvSpPr>
            <a:spLocks noGrp="1"/>
          </p:cNvSpPr>
          <p:nvPr>
            <p:ph type="sldNum" sz="quarter" idx="20"/>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636768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8" name="Picture Placeholder 1"/>
          <p:cNvSpPr>
            <a:spLocks noGrp="1"/>
          </p:cNvSpPr>
          <p:nvPr>
            <p:ph type="pic" sz="quarter" idx="13" hasCustomPrompt="1"/>
          </p:nvPr>
        </p:nvSpPr>
        <p:spPr>
          <a:xfrm>
            <a:off x="-1" y="0"/>
            <a:ext cx="12189601" cy="6858000"/>
          </a:xfrm>
          <a:solidFill>
            <a:schemeClr val="bg1">
              <a:lumMod val="85000"/>
            </a:schemeClr>
          </a:solidFill>
        </p:spPr>
        <p:txBody>
          <a:bodyPr tIns="972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da-dk"/>
              <a:t>Click here, and insert picture via Images-button in the ribbon</a:t>
            </a:r>
            <a:endParaRPr lang="sv-SE"/>
          </a:p>
        </p:txBody>
      </p:sp>
      <p:sp>
        <p:nvSpPr>
          <p:cNvPr id="6" name="Title 5"/>
          <p:cNvSpPr>
            <a:spLocks noGrp="1"/>
          </p:cNvSpPr>
          <p:nvPr>
            <p:ph type="title" hasCustomPrompt="1"/>
          </p:nvPr>
        </p:nvSpPr>
        <p:spPr>
          <a:xfrm>
            <a:off x="656568" y="391028"/>
            <a:ext cx="5437845" cy="1346332"/>
          </a:xfrm>
        </p:spPr>
        <p:txBody>
          <a:bodyPr rtlCol="0"/>
          <a:lstStyle>
            <a:lvl1pPr>
              <a:defRPr baseline="0">
                <a:solidFill>
                  <a:schemeClr val="bg1"/>
                </a:solidFill>
              </a:defRPr>
            </a:lvl1pPr>
          </a:lstStyle>
          <a:p>
            <a:pPr rtl="0"/>
            <a:r>
              <a:rPr lang="da-dk"/>
              <a:t>Click to add title</a:t>
            </a:r>
            <a:endParaRPr lang="sv-SE"/>
          </a:p>
        </p:txBody>
      </p:sp>
      <p:sp>
        <p:nvSpPr>
          <p:cNvPr id="2" name="Date Placeholder 1" hidden="1"/>
          <p:cNvSpPr>
            <a:spLocks noGrp="1"/>
          </p:cNvSpPr>
          <p:nvPr>
            <p:ph type="dt" sz="half" idx="14"/>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5"/>
          </p:nvPr>
        </p:nvSpPr>
        <p:spPr/>
        <p:txBody>
          <a:bodyPr rtlCol="0"/>
          <a:lstStyle>
            <a:lvl1pPr>
              <a:defRPr>
                <a:solidFill>
                  <a:schemeClr val="bg1"/>
                </a:solidFill>
              </a:defRPr>
            </a:lvl1pPr>
          </a:lstStyle>
          <a:p>
            <a:pPr rtl="0"/>
            <a:endParaRPr lang="sv-SE" dirty="0"/>
          </a:p>
        </p:txBody>
      </p:sp>
      <p:sp>
        <p:nvSpPr>
          <p:cNvPr id="9" name="Slide Number Placeholder 8"/>
          <p:cNvSpPr>
            <a:spLocks noGrp="1"/>
          </p:cNvSpPr>
          <p:nvPr>
            <p:ph type="sldNum" sz="quarter" idx="16"/>
          </p:nvPr>
        </p:nvSpPr>
        <p:spPr/>
        <p:txBody>
          <a:bodyPr rtlCol="0"/>
          <a:lstStyle>
            <a:lvl1pPr>
              <a:defRPr>
                <a:solidFill>
                  <a:schemeClr val="bg1"/>
                </a:solidFill>
              </a:defRPr>
            </a:lvl1pPr>
          </a:lstStyle>
          <a:p>
            <a:pPr rtl="0"/>
            <a:fld id="{45D37B1E-C366-494F-A587-962AD9AABC83}" type="slidenum">
              <a:rPr lang="sv-SE"/>
              <a:pPr/>
              <a:t>‹#›</a:t>
            </a:fld>
            <a:endParaRPr lang="sv-SE" dirty="0"/>
          </a:p>
        </p:txBody>
      </p:sp>
    </p:spTree>
    <p:extLst>
      <p:ext uri="{BB962C8B-B14F-4D97-AF65-F5344CB8AC3E}">
        <p14:creationId xmlns:p14="http://schemas.microsoft.com/office/powerpoint/2010/main" val="1757791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siness card">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solidFill>
                  <a:schemeClr val="bg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11" name="USR_Name"/>
          <p:cNvSpPr>
            <a:spLocks noGrp="1"/>
          </p:cNvSpPr>
          <p:nvPr>
            <p:ph type="body" sz="quarter" idx="13"/>
          </p:nvPr>
        </p:nvSpPr>
        <p:spPr>
          <a:xfrm>
            <a:off x="3394074" y="1915152"/>
            <a:ext cx="8099423" cy="601488"/>
          </a:xfrm>
        </p:spPr>
        <p:txBody>
          <a:bodyPr rtlCol="0" anchor="b" anchorCtr="0"/>
          <a:lstStyle>
            <a:lvl1pPr marL="0" indent="0">
              <a:buFontTx/>
              <a:buNone/>
              <a:defRPr sz="2800" b="1"/>
            </a:lvl1pPr>
          </a:lstStyle>
          <a:p>
            <a:pPr lvl="0" rtl="0"/>
            <a:endParaRPr lang="sv-SE" dirty="0"/>
          </a:p>
        </p:txBody>
      </p:sp>
      <p:sp>
        <p:nvSpPr>
          <p:cNvPr id="14" name="USR_Title"/>
          <p:cNvSpPr>
            <a:spLocks noGrp="1"/>
          </p:cNvSpPr>
          <p:nvPr>
            <p:ph type="body" sz="quarter" idx="14"/>
          </p:nvPr>
        </p:nvSpPr>
        <p:spPr>
          <a:xfrm>
            <a:off x="3394075" y="2630186"/>
            <a:ext cx="8099421" cy="445700"/>
          </a:xfrm>
        </p:spPr>
        <p:txBody>
          <a:bodyPr rtlCol="0"/>
          <a:lstStyle>
            <a:lvl1pPr marL="0" indent="0">
              <a:buNone/>
              <a:defRPr sz="2800"/>
            </a:lvl1pPr>
          </a:lstStyle>
          <a:p>
            <a:pPr lvl="0" rtl="0"/>
            <a:endParaRPr lang="sv-SE" dirty="0"/>
          </a:p>
        </p:txBody>
      </p:sp>
      <p:sp>
        <p:nvSpPr>
          <p:cNvPr id="16" name="USR_Email"/>
          <p:cNvSpPr>
            <a:spLocks noGrp="1"/>
          </p:cNvSpPr>
          <p:nvPr>
            <p:ph type="body" sz="quarter" idx="15"/>
          </p:nvPr>
        </p:nvSpPr>
        <p:spPr>
          <a:xfrm>
            <a:off x="3394074" y="3166672"/>
            <a:ext cx="8099425" cy="484188"/>
          </a:xfrm>
        </p:spPr>
        <p:txBody>
          <a:bodyPr rtlCol="0"/>
          <a:lstStyle>
            <a:lvl1pPr marL="0" indent="0">
              <a:buNone/>
              <a:defRPr sz="2800" b="1" baseline="0"/>
            </a:lvl1pPr>
          </a:lstStyle>
          <a:p>
            <a:pPr lvl="0" rtl="0"/>
            <a:endParaRPr lang="sv-SE" dirty="0"/>
          </a:p>
        </p:txBody>
      </p:sp>
      <p:sp>
        <p:nvSpPr>
          <p:cNvPr id="17" name="USR_DirectPhone"/>
          <p:cNvSpPr>
            <a:spLocks noGrp="1"/>
          </p:cNvSpPr>
          <p:nvPr>
            <p:ph type="body" sz="quarter" idx="16"/>
          </p:nvPr>
        </p:nvSpPr>
        <p:spPr>
          <a:xfrm>
            <a:off x="3394074" y="3607704"/>
            <a:ext cx="8099425" cy="484188"/>
          </a:xfrm>
        </p:spPr>
        <p:txBody>
          <a:bodyPr rtlCol="0"/>
          <a:lstStyle>
            <a:lvl1pPr marL="0" indent="0">
              <a:buNone/>
              <a:defRPr sz="2800" b="1" baseline="0"/>
            </a:lvl1pPr>
          </a:lstStyle>
          <a:p>
            <a:pPr lvl="0" rtl="0"/>
            <a:endParaRPr lang="sv-SE" dirty="0"/>
          </a:p>
        </p:txBody>
      </p:sp>
      <p:sp>
        <p:nvSpPr>
          <p:cNvPr id="20" name="OFF_companyname"/>
          <p:cNvSpPr>
            <a:spLocks noGrp="1"/>
          </p:cNvSpPr>
          <p:nvPr>
            <p:ph type="body" sz="quarter" idx="18"/>
          </p:nvPr>
        </p:nvSpPr>
        <p:spPr>
          <a:xfrm>
            <a:off x="3394078" y="4426564"/>
            <a:ext cx="8099422" cy="330367"/>
          </a:xfrm>
        </p:spPr>
        <p:txBody>
          <a:bodyPr rtlCol="0" anchor="b" anchorCtr="0"/>
          <a:lstStyle>
            <a:lvl1pPr marL="0" indent="0">
              <a:buNone/>
              <a:defRPr sz="1800" b="1"/>
            </a:lvl1pPr>
          </a:lstStyle>
          <a:p>
            <a:pPr lvl="0" rtl="0"/>
            <a:endParaRPr lang="sv-SE" dirty="0"/>
          </a:p>
        </p:txBody>
      </p:sp>
      <p:sp>
        <p:nvSpPr>
          <p:cNvPr id="19" name="USR_Address"/>
          <p:cNvSpPr>
            <a:spLocks noGrp="1"/>
          </p:cNvSpPr>
          <p:nvPr>
            <p:ph type="body" sz="quarter" idx="17" hasCustomPrompt="1"/>
          </p:nvPr>
        </p:nvSpPr>
        <p:spPr>
          <a:xfrm>
            <a:off x="3394074" y="4757888"/>
            <a:ext cx="8099422" cy="330367"/>
          </a:xfrm>
        </p:spPr>
        <p:txBody>
          <a:bodyPr rtlCol="0" anchor="t" anchorCtr="0"/>
          <a:lstStyle>
            <a:lvl1pPr marL="0" indent="0">
              <a:buNone/>
              <a:defRPr sz="1800"/>
            </a:lvl1pPr>
          </a:lstStyle>
          <a:p>
            <a:pPr lvl="0" rtl="0"/>
            <a:endParaRPr lang="sv-SE"/>
          </a:p>
        </p:txBody>
      </p:sp>
      <p:sp>
        <p:nvSpPr>
          <p:cNvPr id="13"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da-dk"/>
              <a:t> </a:t>
            </a:r>
          </a:p>
        </p:txBody>
      </p:sp>
    </p:spTree>
    <p:extLst>
      <p:ext uri="{BB962C8B-B14F-4D97-AF65-F5344CB8AC3E}">
        <p14:creationId xmlns:p14="http://schemas.microsoft.com/office/powerpoint/2010/main" val="2727217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slide">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12" name="Picture Placeholder 1"/>
          <p:cNvSpPr>
            <a:spLocks noGrp="1"/>
          </p:cNvSpPr>
          <p:nvPr>
            <p:ph type="pic" sz="quarter" idx="13" hasCustomPrompt="1"/>
          </p:nvPr>
        </p:nvSpPr>
        <p:spPr>
          <a:xfrm>
            <a:off x="0" y="0"/>
            <a:ext cx="12192000" cy="6858000"/>
          </a:xfrm>
          <a:noFill/>
        </p:spPr>
        <p:txBody>
          <a:bodyPr tIns="792000" rtlCol="0" anchor="ctr" anchorCtr="0"/>
          <a:lstStyle>
            <a:lvl1pPr marL="0" indent="0" algn="ctr">
              <a:buNone/>
              <a:tabLst>
                <a:tab pos="1700213" algn="l"/>
              </a:tabLst>
              <a:defRPr sz="2200" baseline="0">
                <a:solidFill>
                  <a:srgbClr val="ADCFF1"/>
                </a:solidFill>
              </a:defRPr>
            </a:lvl1pPr>
          </a:lstStyle>
          <a:p>
            <a:pPr rtl="0"/>
            <a:r>
              <a:rPr lang="da-dk"/>
              <a:t>Click here, and insert picture via Images-button in the ribbon</a:t>
            </a:r>
            <a:endParaRPr lang="sv-SE"/>
          </a:p>
        </p:txBody>
      </p:sp>
      <p:sp>
        <p:nvSpPr>
          <p:cNvPr id="2" name="LAN_Thanks"/>
          <p:cNvSpPr>
            <a:spLocks noGrp="1"/>
          </p:cNvSpPr>
          <p:nvPr>
            <p:ph type="title" hasCustomPrompt="1"/>
          </p:nvPr>
        </p:nvSpPr>
        <p:spPr>
          <a:xfrm>
            <a:off x="3326400" y="1639401"/>
            <a:ext cx="8167098" cy="1490661"/>
          </a:xfrm>
        </p:spPr>
        <p:txBody>
          <a:bodyPr rtlCol="0" anchor="t" anchorCtr="0"/>
          <a:lstStyle>
            <a:lvl1pPr>
              <a:defRPr sz="7800">
                <a:solidFill>
                  <a:srgbClr val="ADCFF1"/>
                </a:solidFill>
              </a:defRPr>
            </a:lvl1pPr>
          </a:lstStyle>
          <a:p>
            <a:pPr rtl="0"/>
            <a:r>
              <a:rPr lang="da-dk"/>
              <a:t>Tack.</a:t>
            </a:r>
          </a:p>
        </p:txBody>
      </p:sp>
      <p:sp>
        <p:nvSpPr>
          <p:cNvPr id="8" name="Date Placeholder 7"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9" name="FLD_Footer"/>
          <p:cNvSpPr>
            <a:spLocks noGrp="1"/>
          </p:cNvSpPr>
          <p:nvPr>
            <p:ph type="ftr" sz="quarter" idx="11"/>
          </p:nvPr>
        </p:nvSpPr>
        <p:spPr/>
        <p:txBody>
          <a:bodyPr rtlCol="0"/>
          <a:lstStyle>
            <a:lvl1pPr>
              <a:defRPr>
                <a:solidFill>
                  <a:srgbClr val="ADCFF1"/>
                </a:solidFill>
              </a:defRPr>
            </a:lvl1pPr>
          </a:lstStyle>
          <a:p>
            <a:pPr rtl="0"/>
            <a:endParaRPr lang="sv-SE" dirty="0"/>
          </a:p>
        </p:txBody>
      </p:sp>
      <p:sp>
        <p:nvSpPr>
          <p:cNvPr id="10" name="Slide Number Placeholder 9"/>
          <p:cNvSpPr>
            <a:spLocks noGrp="1"/>
          </p:cNvSpPr>
          <p:nvPr>
            <p:ph type="sldNum" sz="quarter" idx="12"/>
          </p:nvPr>
        </p:nvSpPr>
        <p:spPr/>
        <p:txBody>
          <a:bodyPr rtlCol="0"/>
          <a:lstStyle>
            <a:lvl1pPr>
              <a:defRPr>
                <a:solidFill>
                  <a:srgbClr val="ADCFF1"/>
                </a:solidFill>
              </a:defRPr>
            </a:lvl1pPr>
          </a:lstStyle>
          <a:p>
            <a:pPr rtl="0"/>
            <a:fld id="{45D37B1E-C366-494F-A587-962AD9AABC83}" type="slidenum">
              <a:rPr lang="sv-SE"/>
              <a:pPr/>
              <a:t>‹#›</a:t>
            </a:fld>
            <a:endParaRPr lang="sv-SE" dirty="0"/>
          </a:p>
        </p:txBody>
      </p:sp>
      <p:sp>
        <p:nvSpPr>
          <p:cNvPr id="13"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rtlCol="0" anchor="t" anchorCtr="0" compatLnSpc="1">
            <a:prstTxWarp prst="textNoShape">
              <a:avLst/>
            </a:prstTxWarp>
          </a:bodyPr>
          <a:lstStyle/>
          <a:p>
            <a:pPr rtl="0"/>
            <a:r>
              <a:rPr lang="da-dk"/>
              <a:t> </a:t>
            </a:r>
          </a:p>
        </p:txBody>
      </p:sp>
    </p:spTree>
    <p:extLst>
      <p:ext uri="{BB962C8B-B14F-4D97-AF65-F5344CB8AC3E}">
        <p14:creationId xmlns:p14="http://schemas.microsoft.com/office/powerpoint/2010/main" val="2278048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lvl1pPr>
          </a:lstStyle>
          <a:p>
            <a:pPr rtl="0"/>
            <a:r>
              <a:rPr lang="da-dk"/>
              <a:t>Click to add title in max 2 lines</a:t>
            </a:r>
            <a:endParaRPr lang="sv-SE"/>
          </a:p>
        </p:txBody>
      </p:sp>
      <p:sp>
        <p:nvSpPr>
          <p:cNvPr id="3" name="Date Placeholder 2"/>
          <p:cNvSpPr>
            <a:spLocks noGrp="1"/>
          </p:cNvSpPr>
          <p:nvPr>
            <p:ph type="dt" sz="half" idx="10"/>
          </p:nvPr>
        </p:nvSpPr>
        <p:spPr>
          <a:xfrm>
            <a:off x="9137721" y="6964656"/>
            <a:ext cx="2355779" cy="176724"/>
          </a:xfrm>
        </p:spPr>
        <p:txBody>
          <a:bodyPr rtlCol="0"/>
          <a:lstStyle>
            <a:lvl1pPr>
              <a:defRPr sz="100">
                <a:solidFill>
                  <a:schemeClr val="bg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t>‹#›</a:t>
            </a:fld>
            <a:endParaRPr lang="sv-SE" dirty="0"/>
          </a:p>
        </p:txBody>
      </p:sp>
    </p:spTree>
    <p:extLst>
      <p:ext uri="{BB962C8B-B14F-4D97-AF65-F5344CB8AC3E}">
        <p14:creationId xmlns:p14="http://schemas.microsoft.com/office/powerpoint/2010/main" val="945256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3" name="FLD_Footer"/>
          <p:cNvSpPr>
            <a:spLocks noGrp="1"/>
          </p:cNvSpPr>
          <p:nvPr>
            <p:ph type="ftr" sz="quarter" idx="11"/>
          </p:nvPr>
        </p:nvSpPr>
        <p:spPr/>
        <p:txBody>
          <a:bodyPr rtlCol="0"/>
          <a:lstStyle/>
          <a:p>
            <a:pPr rtl="0"/>
            <a:endParaRPr lang="sv-SE" dirty="0"/>
          </a:p>
        </p:txBody>
      </p:sp>
      <p:sp>
        <p:nvSpPr>
          <p:cNvPr id="4" name="Slide Number Placeholder 3"/>
          <p:cNvSpPr>
            <a:spLocks noGrp="1"/>
          </p:cNvSpPr>
          <p:nvPr>
            <p:ph type="sldNum" sz="quarter" idx="12"/>
          </p:nvPr>
        </p:nvSpPr>
        <p:spPr/>
        <p:txBody>
          <a:bodyPr rtlCol="0"/>
          <a:lstStyle/>
          <a:p>
            <a:pPr rtl="0"/>
            <a:fld id="{45D37B1E-C366-494F-A587-962AD9AABC83}" type="slidenum">
              <a:rPr lang="sv-SE"/>
              <a:t>‹#›</a:t>
            </a:fld>
            <a:endParaRPr lang="sv-SE" dirty="0"/>
          </a:p>
        </p:txBody>
      </p:sp>
    </p:spTree>
    <p:extLst>
      <p:ext uri="{BB962C8B-B14F-4D97-AF65-F5344CB8AC3E}">
        <p14:creationId xmlns:p14="http://schemas.microsoft.com/office/powerpoint/2010/main" val="1198522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17" name="Title 1"/>
          <p:cNvSpPr txBox="1">
            <a:spLocks/>
          </p:cNvSpPr>
          <p:nvPr userDrawn="1"/>
        </p:nvSpPr>
        <p:spPr>
          <a:xfrm>
            <a:off x="663759" y="375883"/>
            <a:ext cx="10931524" cy="61458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pPr rtl="0"/>
            <a:r>
              <a:rPr lang="da-dk" sz="4800">
                <a:solidFill>
                  <a:schemeClr val="accent2"/>
                </a:solidFill>
                <a:latin typeface="+mj-lt"/>
                <a:cs typeface="Arial" panose="020B0604020202020204" pitchFamily="34" charset="0"/>
              </a:rPr>
              <a:t>User guide – delete before use</a:t>
            </a:r>
            <a:endParaRPr lang="sv-SE" sz="4800" dirty="0">
              <a:solidFill>
                <a:schemeClr val="accent2"/>
              </a:solidFill>
              <a:latin typeface="+mj-lt"/>
              <a:cs typeface="Arial" panose="020B0604020202020204" pitchFamily="34" charset="0"/>
            </a:endParaRPr>
          </a:p>
        </p:txBody>
      </p:sp>
      <p:sp>
        <p:nvSpPr>
          <p:cNvPr id="14" name="AutoShape 4"/>
          <p:cNvSpPr>
            <a:spLocks/>
          </p:cNvSpPr>
          <p:nvPr userDrawn="1"/>
        </p:nvSpPr>
        <p:spPr bwMode="gray">
          <a:xfrm>
            <a:off x="7456919" y="3114505"/>
            <a:ext cx="2160000" cy="1138773"/>
          </a:xfrm>
          <a:prstGeom prst="rect">
            <a:avLst/>
          </a:prstGeom>
          <a:noFill/>
          <a:ln w="12700" algn="ctr">
            <a:noFill/>
            <a:miter lim="800000"/>
            <a:headEnd/>
            <a:tailEnd/>
          </a:ln>
          <a:effectLst/>
        </p:spPr>
        <p:txBody>
          <a:bodyPr wrap="square" lIns="0" tIns="0" rIns="0" bIns="0" rtlCol="0">
            <a:spAutoFit/>
          </a:bodyPr>
          <a:lstStyle/>
          <a:p>
            <a:pPr rtl="0" fontAlgn="auto">
              <a:spcBef>
                <a:spcPts val="0"/>
              </a:spcBef>
              <a:spcAft>
                <a:spcPts val="600"/>
              </a:spcAft>
              <a:buFont typeface="+mj-lt"/>
              <a:buNone/>
              <a:defRPr/>
            </a:pPr>
            <a:r>
              <a:rPr lang="da-dk" sz="1000" b="1" noProof="1">
                <a:solidFill>
                  <a:schemeClr val="tx1"/>
                </a:solidFill>
                <a:latin typeface="+mn-lt"/>
                <a:cs typeface="Arial" panose="020B0604020202020204" pitchFamily="34" charset="0"/>
              </a:rPr>
              <a:t>Guides</a:t>
            </a:r>
            <a:endParaRPr lang="sv-SE"/>
          </a:p>
          <a:p>
            <a:pPr rtl="0" eaLnBrk="1" fontAlgn="auto" hangingPunct="1">
              <a:spcBef>
                <a:spcPts val="0"/>
              </a:spcBef>
              <a:spcAft>
                <a:spcPts val="240"/>
              </a:spcAft>
              <a:buFont typeface="+mj-lt"/>
              <a:buNone/>
              <a:defRPr/>
            </a:pPr>
            <a:r>
              <a:rPr lang="da-dk" sz="900" noProof="1">
                <a:solidFill>
                  <a:schemeClr val="tx1"/>
                </a:solidFill>
                <a:latin typeface="+mn-lt"/>
                <a:cs typeface="Arial" panose="020B0604020202020204" pitchFamily="34" charset="0"/>
              </a:rPr>
              <a:t>To view drawing guides</a:t>
            </a:r>
            <a:endParaRPr lang="sv-SE"/>
          </a:p>
          <a:p>
            <a:pPr rtl="0" eaLnBrk="1" fontAlgn="auto" hangingPunct="1">
              <a:spcBef>
                <a:spcPts val="0"/>
              </a:spcBef>
              <a:spcAft>
                <a:spcPts val="240"/>
              </a:spcAft>
              <a:buFont typeface="+mj-lt"/>
              <a:buNone/>
              <a:defRPr/>
            </a:pPr>
            <a:r>
              <a:rPr lang="da-dk" sz="900" b="1" noProof="1">
                <a:solidFill>
                  <a:schemeClr val="tx1"/>
                </a:solidFill>
                <a:latin typeface="+mn-lt"/>
                <a:cs typeface="Arial" panose="020B0604020202020204" pitchFamily="34" charset="0"/>
              </a:rPr>
              <a:t>1.</a:t>
            </a:r>
            <a:r>
              <a:rPr lang="da-dk" sz="900" noProof="1">
                <a:solidFill>
                  <a:schemeClr val="tx1"/>
                </a:solidFill>
                <a:latin typeface="+mn-lt"/>
                <a:cs typeface="Arial" panose="020B0604020202020204" pitchFamily="34" charset="0"/>
              </a:rPr>
              <a:t> Click the </a:t>
            </a:r>
            <a:r>
              <a:rPr lang="da-dk" sz="900" b="1" noProof="1">
                <a:solidFill>
                  <a:schemeClr val="tx1"/>
                </a:solidFill>
                <a:latin typeface="+mn-lt"/>
                <a:cs typeface="Arial" panose="020B0604020202020204" pitchFamily="34" charset="0"/>
              </a:rPr>
              <a:t>View</a:t>
            </a:r>
            <a:r>
              <a:rPr lang="da-dk" sz="900" noProof="1">
                <a:solidFill>
                  <a:schemeClr val="tx1"/>
                </a:solidFill>
                <a:latin typeface="+mn-lt"/>
                <a:cs typeface="Arial" panose="020B0604020202020204" pitchFamily="34" charset="0"/>
              </a:rPr>
              <a:t> tab, set </a:t>
            </a:r>
            <a:br>
              <a:rPr lang="en-GB" sz="900" noProof="1">
                <a:solidFill>
                  <a:schemeClr val="tx1"/>
                </a:solidFill>
                <a:latin typeface="+mn-lt"/>
                <a:cs typeface="Arial" panose="020B0604020202020204" pitchFamily="34" charset="0"/>
              </a:rPr>
            </a:br>
            <a:r>
              <a:rPr lang="da-dk" sz="900" noProof="1">
                <a:solidFill>
                  <a:schemeClr val="tx1"/>
                </a:solidFill>
                <a:latin typeface="+mn-lt"/>
                <a:cs typeface="Arial" panose="020B0604020202020204" pitchFamily="34" charset="0"/>
              </a:rPr>
              <a:t>tick mark next to </a:t>
            </a:r>
            <a:r>
              <a:rPr lang="da-dk" sz="900" b="1" noProof="1">
                <a:solidFill>
                  <a:schemeClr val="tx1"/>
                </a:solidFill>
                <a:latin typeface="+mn-lt"/>
                <a:cs typeface="Arial" panose="020B0604020202020204" pitchFamily="34" charset="0"/>
              </a:rPr>
              <a:t>Guides</a:t>
            </a:r>
            <a:endParaRPr lang="sv-SE"/>
          </a:p>
          <a:p>
            <a:pPr rtl="0" eaLnBrk="1" fontAlgn="auto" hangingPunct="1">
              <a:spcBef>
                <a:spcPts val="0"/>
              </a:spcBef>
              <a:spcAft>
                <a:spcPts val="240"/>
              </a:spcAft>
              <a:buFont typeface="+mj-lt"/>
              <a:buNone/>
              <a:defRPr/>
            </a:pPr>
            <a:endParaRPr lang="sv-SE" sz="900" noProof="1">
              <a:solidFill>
                <a:schemeClr val="tx1"/>
              </a:solidFill>
              <a:latin typeface="+mn-lt"/>
              <a:cs typeface="Arial" panose="020B0604020202020204" pitchFamily="34" charset="0"/>
            </a:endParaRPr>
          </a:p>
          <a:p>
            <a:pPr rtl="0" eaLnBrk="1" hangingPunct="1">
              <a:spcBef>
                <a:spcPts val="0"/>
              </a:spcBef>
              <a:spcAft>
                <a:spcPts val="240"/>
              </a:spcAft>
              <a:buFont typeface="+mj-lt"/>
              <a:buNone/>
              <a:defRPr/>
            </a:pPr>
            <a:r>
              <a:rPr lang="da-dk" sz="900" b="1" noProof="1">
                <a:solidFill>
                  <a:schemeClr val="tx1"/>
                </a:solidFill>
                <a:latin typeface="+mn-lt"/>
                <a:cs typeface="Arial" panose="020B0604020202020204" pitchFamily="34" charset="0"/>
              </a:rPr>
              <a:t>Hint: Alt + F9 </a:t>
            </a:r>
            <a:r>
              <a:rPr lang="da-dk" sz="900" b="0" noProof="1">
                <a:solidFill>
                  <a:schemeClr val="tx1"/>
                </a:solidFill>
                <a:latin typeface="+mn-lt"/>
                <a:cs typeface="Arial" panose="020B0604020202020204" pitchFamily="34" charset="0"/>
              </a:rPr>
              <a:t>for quick </a:t>
            </a:r>
            <a:br>
              <a:rPr lang="en-GB" sz="900" b="0"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viewing of guides</a:t>
            </a:r>
            <a:endParaRPr lang="sv-SE"/>
          </a:p>
        </p:txBody>
      </p:sp>
      <p:sp>
        <p:nvSpPr>
          <p:cNvPr id="15" name="Text Box 48"/>
          <p:cNvSpPr txBox="1">
            <a:spLocks noChangeArrowheads="1"/>
          </p:cNvSpPr>
          <p:nvPr userDrawn="1"/>
        </p:nvSpPr>
        <p:spPr bwMode="auto">
          <a:xfrm>
            <a:off x="7456919" y="1409700"/>
            <a:ext cx="2160000"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spcAft>
                <a:spcPts val="600"/>
              </a:spcAft>
              <a:defRPr/>
            </a:pPr>
            <a:r>
              <a:rPr lang="da-dk" sz="1000" b="1" noProof="1">
                <a:solidFill>
                  <a:schemeClr val="tx1"/>
                </a:solidFill>
                <a:latin typeface="+mn-lt"/>
                <a:cs typeface="Arial" panose="020B0604020202020204" pitchFamily="34" charset="0"/>
              </a:rPr>
              <a:t>Change slide number, </a:t>
            </a:r>
            <a:br>
              <a:rPr lang="en-GB"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date and footer</a:t>
            </a:r>
            <a:endParaRPr lang="sv-SE"/>
          </a:p>
          <a:p>
            <a:pPr marL="0" marR="0" indent="0" algn="l" defTabSz="914400" rtl="0" eaLnBrk="1" fontAlgn="auto" latinLnBrk="0" hangingPunct="1">
              <a:lnSpc>
                <a:spcPct val="100000"/>
              </a:lnSpc>
              <a:spcBef>
                <a:spcPts val="0"/>
              </a:spcBef>
              <a:spcAft>
                <a:spcPts val="600"/>
              </a:spcAft>
              <a:buClrTx/>
              <a:buSzTx/>
              <a:buFontTx/>
              <a:buNone/>
              <a:tabLst/>
              <a:defRPr/>
            </a:pPr>
            <a:r>
              <a:rPr lang="da-dk" sz="900" b="0" kern="1200" noProof="1">
                <a:solidFill>
                  <a:schemeClr val="tx1"/>
                </a:solidFill>
                <a:latin typeface="+mn-lt"/>
                <a:ea typeface="+mn-ea"/>
                <a:cs typeface="Arial" panose="020B0604020202020204" pitchFamily="34" charset="0"/>
              </a:rPr>
              <a:t>Do this at the very end, so you get </a:t>
            </a:r>
            <a:br>
              <a:rPr lang="en-GB" sz="900" b="0" kern="1200" noProof="1">
                <a:solidFill>
                  <a:schemeClr val="tx1"/>
                </a:solidFill>
                <a:latin typeface="+mn-lt"/>
                <a:ea typeface="+mn-ea"/>
                <a:cs typeface="Arial" panose="020B0604020202020204" pitchFamily="34" charset="0"/>
              </a:rPr>
            </a:br>
            <a:r>
              <a:rPr lang="da-dk" sz="900" b="0" kern="1200" noProof="1">
                <a:solidFill>
                  <a:schemeClr val="tx1"/>
                </a:solidFill>
                <a:latin typeface="+mn-lt"/>
                <a:ea typeface="+mn-ea"/>
                <a:cs typeface="Arial" panose="020B0604020202020204" pitchFamily="34" charset="0"/>
              </a:rPr>
              <a:t>all the corrections with you</a:t>
            </a:r>
            <a:endParaRPr lang="sv-SE"/>
          </a:p>
          <a:p>
            <a:pPr rtl="0" eaLnBrk="1" hangingPunct="1">
              <a:spcAft>
                <a:spcPts val="600"/>
              </a:spcAft>
              <a:defRPr/>
            </a:pPr>
            <a:r>
              <a:rPr lang="da-dk" sz="900" b="1" noProof="1">
                <a:solidFill>
                  <a:schemeClr val="tx1"/>
                </a:solidFill>
                <a:latin typeface="+mn-lt"/>
                <a:cs typeface="Arial" panose="020B0604020202020204" pitchFamily="34" charset="0"/>
              </a:rPr>
              <a:t>1. </a:t>
            </a:r>
            <a:r>
              <a:rPr lang="da-dk" sz="900" noProof="1">
                <a:solidFill>
                  <a:schemeClr val="tx1"/>
                </a:solidFill>
                <a:latin typeface="+mn-lt"/>
                <a:cs typeface="Arial" panose="020B0604020202020204" pitchFamily="34" charset="0"/>
              </a:rPr>
              <a:t>Click the </a:t>
            </a:r>
            <a:r>
              <a:rPr lang="da-dk" sz="900" b="1" noProof="1">
                <a:solidFill>
                  <a:schemeClr val="tx1"/>
                </a:solidFill>
                <a:latin typeface="+mn-lt"/>
                <a:cs typeface="Arial" panose="020B0604020202020204" pitchFamily="34" charset="0"/>
              </a:rPr>
              <a:t>Insert tab</a:t>
            </a:r>
            <a:endParaRPr lang="sv-SE" altLang="da-DK" sz="900" strike="sngStrike" noProof="1">
              <a:solidFill>
                <a:schemeClr val="tx1"/>
              </a:solidFill>
              <a:latin typeface="+mn-lt"/>
              <a:cs typeface="Arial" panose="020B0604020202020204" pitchFamily="34" charset="0"/>
            </a:endParaRPr>
          </a:p>
          <a:p>
            <a:pPr rtl="0" eaLnBrk="1" hangingPunct="1">
              <a:spcAft>
                <a:spcPts val="600"/>
              </a:spcAft>
              <a:defRPr/>
            </a:pPr>
            <a:r>
              <a:rPr lang="da-dk" sz="900" b="1" noProof="1">
                <a:solidFill>
                  <a:schemeClr val="tx1"/>
                </a:solidFill>
                <a:latin typeface="+mn-lt"/>
                <a:cs typeface="Arial" panose="020B0604020202020204" pitchFamily="34" charset="0"/>
              </a:rPr>
              <a:t>2. </a:t>
            </a:r>
            <a:r>
              <a:rPr lang="da-dk" sz="900" b="0" noProof="1">
                <a:solidFill>
                  <a:schemeClr val="tx1"/>
                </a:solidFill>
                <a:latin typeface="+mn-lt"/>
                <a:cs typeface="Arial" panose="020B0604020202020204" pitchFamily="34" charset="0"/>
              </a:rPr>
              <a:t>Click</a:t>
            </a:r>
            <a:r>
              <a:rPr lang="da-dk" sz="900" b="1" noProof="1">
                <a:solidFill>
                  <a:schemeClr val="tx1"/>
                </a:solidFill>
                <a:latin typeface="+mn-lt"/>
                <a:cs typeface="Arial" panose="020B0604020202020204" pitchFamily="34" charset="0"/>
              </a:rPr>
              <a:t> </a:t>
            </a:r>
            <a:r>
              <a:rPr lang="da-dk" sz="900" b="0" noProof="1">
                <a:solidFill>
                  <a:schemeClr val="tx1"/>
                </a:solidFill>
                <a:latin typeface="+mn-lt"/>
                <a:cs typeface="Arial" panose="020B0604020202020204" pitchFamily="34" charset="0"/>
              </a:rPr>
              <a:t>on</a:t>
            </a:r>
            <a:r>
              <a:rPr lang="da-dk" sz="900" b="1" noProof="1">
                <a:solidFill>
                  <a:schemeClr val="tx1"/>
                </a:solidFill>
                <a:latin typeface="+mn-lt"/>
                <a:cs typeface="Arial" panose="020B0604020202020204" pitchFamily="34" charset="0"/>
              </a:rPr>
              <a:t> Header and Footer </a:t>
            </a:r>
            <a:br>
              <a:rPr lang="en-GB" altLang="da-DK" sz="900" b="1"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(write the desired text)</a:t>
            </a:r>
            <a:endParaRPr lang="sv-SE"/>
          </a:p>
          <a:p>
            <a:pPr rtl="0" eaLnBrk="1" hangingPunct="1">
              <a:spcAft>
                <a:spcPts val="600"/>
              </a:spcAft>
              <a:defRPr/>
            </a:pPr>
            <a:r>
              <a:rPr lang="da-dk" sz="900" b="1" noProof="1">
                <a:solidFill>
                  <a:schemeClr val="tx1"/>
                </a:solidFill>
                <a:latin typeface="+mn-lt"/>
                <a:cs typeface="Arial" panose="020B0604020202020204" pitchFamily="34" charset="0"/>
              </a:rPr>
              <a:t>3. </a:t>
            </a:r>
            <a:r>
              <a:rPr lang="da-dk" sz="900" noProof="1">
                <a:solidFill>
                  <a:schemeClr val="tx1"/>
                </a:solidFill>
                <a:latin typeface="+mn-lt"/>
                <a:cs typeface="Arial" panose="020B0604020202020204" pitchFamily="34" charset="0"/>
              </a:rPr>
              <a:t>Click </a:t>
            </a:r>
            <a:r>
              <a:rPr lang="da-dk" sz="900" b="1" noProof="1">
                <a:solidFill>
                  <a:schemeClr val="tx1"/>
                </a:solidFill>
                <a:latin typeface="+mn-lt"/>
                <a:cs typeface="Arial" panose="020B0604020202020204" pitchFamily="34" charset="0"/>
              </a:rPr>
              <a:t>Apply to All</a:t>
            </a:r>
            <a:r>
              <a:rPr lang="da-dk" sz="900" noProof="1">
                <a:solidFill>
                  <a:schemeClr val="tx1"/>
                </a:solidFill>
                <a:latin typeface="+mn-lt"/>
                <a:cs typeface="Arial" panose="020B0604020202020204" pitchFamily="34" charset="0"/>
              </a:rPr>
              <a:t> or </a:t>
            </a:r>
            <a:r>
              <a:rPr lang="da-dk" sz="900" b="1" noProof="1">
                <a:solidFill>
                  <a:schemeClr val="tx1"/>
                </a:solidFill>
                <a:latin typeface="+mn-lt"/>
                <a:cs typeface="Arial" panose="020B0604020202020204" pitchFamily="34" charset="0"/>
              </a:rPr>
              <a:t>Apply </a:t>
            </a:r>
            <a:r>
              <a:rPr lang="da-dk" sz="900" b="0" noProof="1">
                <a:solidFill>
                  <a:schemeClr val="tx1"/>
                </a:solidFill>
                <a:latin typeface="+mn-lt"/>
                <a:cs typeface="Arial" panose="020B0604020202020204" pitchFamily="34" charset="0"/>
              </a:rPr>
              <a:t>if </a:t>
            </a:r>
            <a:br>
              <a:rPr lang="en-GB" sz="900" b="0"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only used on one slide</a:t>
            </a:r>
            <a:endParaRPr lang="sv-SE"/>
          </a:p>
        </p:txBody>
      </p:sp>
      <p:sp>
        <p:nvSpPr>
          <p:cNvPr id="18" name="AutoShape 4"/>
          <p:cNvSpPr>
            <a:spLocks/>
          </p:cNvSpPr>
          <p:nvPr userDrawn="1"/>
        </p:nvSpPr>
        <p:spPr bwMode="gray">
          <a:xfrm>
            <a:off x="4359622" y="1409700"/>
            <a:ext cx="2160000" cy="784830"/>
          </a:xfrm>
          <a:prstGeom prst="rect">
            <a:avLst/>
          </a:prstGeom>
          <a:noFill/>
          <a:ln w="12700" algn="ctr">
            <a:noFill/>
            <a:miter lim="800000"/>
            <a:headEnd/>
            <a:tailEnd/>
          </a:ln>
          <a:effectLst/>
        </p:spPr>
        <p:txBody>
          <a:bodyPr wrap="square" lIns="0" tIns="0" rIns="0" bIns="0" rtlCol="0">
            <a:spAutoFit/>
          </a:bodyPr>
          <a:lstStyle/>
          <a:p>
            <a:pPr rtl="0" fontAlgn="auto">
              <a:spcBef>
                <a:spcPts val="0"/>
              </a:spcBef>
              <a:spcAft>
                <a:spcPts val="600"/>
              </a:spcAft>
              <a:buFont typeface="+mj-lt"/>
              <a:buNone/>
              <a:defRPr/>
            </a:pPr>
            <a:r>
              <a:rPr lang="da-dk" sz="1000" b="1" noProof="1">
                <a:solidFill>
                  <a:schemeClr val="tx1"/>
                </a:solidFill>
                <a:latin typeface="+mn-lt"/>
                <a:cs typeface="Arial" panose="020B0604020202020204" pitchFamily="34" charset="0"/>
              </a:rPr>
              <a:t>Insert picture</a:t>
            </a:r>
            <a:endParaRPr lang="sv-SE"/>
          </a:p>
          <a:p>
            <a:pPr rtl="0" eaLnBrk="1" fontAlgn="auto" hangingPunct="1">
              <a:spcBef>
                <a:spcPts val="0"/>
              </a:spcBef>
              <a:spcAft>
                <a:spcPts val="240"/>
              </a:spcAft>
              <a:buFont typeface="+mj-lt"/>
              <a:buNone/>
              <a:defRPr/>
            </a:pPr>
            <a:r>
              <a:rPr lang="da-dk" sz="900" noProof="1">
                <a:solidFill>
                  <a:schemeClr val="tx1"/>
                </a:solidFill>
                <a:latin typeface="+mn-lt"/>
                <a:cs typeface="Arial" panose="020B0604020202020204" pitchFamily="34" charset="0"/>
              </a:rPr>
              <a:t>On slides with picture placeholder, </a:t>
            </a:r>
            <a:br>
              <a:rPr lang="en-GB" sz="900" noProof="1">
                <a:solidFill>
                  <a:schemeClr val="tx1"/>
                </a:solidFill>
                <a:latin typeface="+mn-lt"/>
                <a:cs typeface="Arial" panose="020B0604020202020204" pitchFamily="34" charset="0"/>
              </a:rPr>
            </a:br>
            <a:r>
              <a:rPr lang="da-dk" sz="900" noProof="1">
                <a:solidFill>
                  <a:schemeClr val="tx1"/>
                </a:solidFill>
                <a:latin typeface="+mn-lt"/>
                <a:cs typeface="Arial" panose="020B0604020202020204" pitchFamily="34" charset="0"/>
              </a:rPr>
              <a:t>click on the picture placeholder and </a:t>
            </a:r>
            <a:br>
              <a:rPr lang="en-GB" sz="900" baseline="0" noProof="1">
                <a:solidFill>
                  <a:schemeClr val="tx1"/>
                </a:solidFill>
                <a:latin typeface="+mn-lt"/>
                <a:cs typeface="Arial" panose="020B0604020202020204" pitchFamily="34" charset="0"/>
              </a:rPr>
            </a:br>
            <a:r>
              <a:rPr lang="da-dk" sz="900"/>
              <a:t>insert picture via </a:t>
            </a:r>
            <a:r>
              <a:rPr lang="da-dk" sz="900" b="1"/>
              <a:t>Add Images</a:t>
            </a:r>
            <a:r>
              <a:rPr lang="da-dk" sz="900"/>
              <a:t>-button </a:t>
            </a:r>
            <a:br>
              <a:rPr lang="en-GB" sz="900" dirty="0"/>
            </a:br>
            <a:r>
              <a:rPr lang="da-dk" sz="900"/>
              <a:t>in the </a:t>
            </a:r>
            <a:r>
              <a:rPr lang="da-dk" sz="900" b="1"/>
              <a:t>NORDEN-</a:t>
            </a:r>
            <a:r>
              <a:rPr lang="da-dk" sz="900"/>
              <a:t>TAB</a:t>
            </a:r>
            <a:endParaRPr lang="sv-SE" sz="900" b="1" noProof="1">
              <a:solidFill>
                <a:schemeClr val="tx1"/>
              </a:solidFill>
              <a:latin typeface="+mn-lt"/>
              <a:cs typeface="Arial" panose="020B0604020202020204" pitchFamily="34" charset="0"/>
            </a:endParaRPr>
          </a:p>
        </p:txBody>
      </p:sp>
      <p:sp>
        <p:nvSpPr>
          <p:cNvPr id="22" name="TextBox 12"/>
          <p:cNvSpPr txBox="1">
            <a:spLocks noChangeArrowheads="1"/>
          </p:cNvSpPr>
          <p:nvPr userDrawn="1"/>
        </p:nvSpPr>
        <p:spPr bwMode="auto">
          <a:xfrm>
            <a:off x="4359622" y="2220228"/>
            <a:ext cx="2160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l" rtl="0" eaLnBrk="1" hangingPunct="1">
              <a:spcBef>
                <a:spcPts val="0"/>
              </a:spcBef>
              <a:spcAft>
                <a:spcPts val="600"/>
              </a:spcAft>
              <a:buFontTx/>
              <a:buNone/>
              <a:defRPr/>
            </a:pPr>
            <a:endParaRPr lang="sv-SE" sz="1000" b="1" noProof="1">
              <a:solidFill>
                <a:schemeClr val="tx1"/>
              </a:solidFill>
              <a:latin typeface="+mn-lt"/>
              <a:cs typeface="Arial" panose="020B0604020202020204" pitchFamily="34" charset="0"/>
            </a:endParaRPr>
          </a:p>
          <a:p>
            <a:pPr algn="l" rtl="0" eaLnBrk="1" hangingPunct="1">
              <a:spcBef>
                <a:spcPts val="0"/>
              </a:spcBef>
              <a:spcAft>
                <a:spcPts val="600"/>
              </a:spcAft>
              <a:buFontTx/>
              <a:buNone/>
              <a:defRPr/>
            </a:pPr>
            <a:r>
              <a:rPr lang="da-dk" sz="1000" b="1" noProof="1">
                <a:solidFill>
                  <a:schemeClr val="tx1"/>
                </a:solidFill>
                <a:latin typeface="+mn-lt"/>
                <a:cs typeface="Arial" panose="020B0604020202020204" pitchFamily="34" charset="0"/>
              </a:rPr>
              <a:t>Change picture</a:t>
            </a:r>
            <a:endParaRPr lang="sv-SE" sz="1000" b="1" noProof="1">
              <a:solidFill>
                <a:schemeClr val="tx1"/>
              </a:solidFill>
              <a:latin typeface="+mn-lt"/>
              <a:cs typeface="Arial" panose="020B0604020202020204" pitchFamily="34" charset="0"/>
            </a:endParaRPr>
          </a:p>
          <a:p>
            <a:pPr algn="l" rtl="0" eaLnBrk="1" hangingPunct="1">
              <a:spcBef>
                <a:spcPts val="0"/>
              </a:spcBef>
              <a:spcAft>
                <a:spcPts val="600"/>
              </a:spcAft>
              <a:buFontTx/>
              <a:buNone/>
              <a:defRPr/>
            </a:pPr>
            <a:r>
              <a:rPr lang="da-dk" sz="900" b="1" noProof="1">
                <a:solidFill>
                  <a:schemeClr val="tx1"/>
                </a:solidFill>
                <a:latin typeface="+mn-lt"/>
                <a:cs typeface="Arial" panose="020B0604020202020204" pitchFamily="34" charset="0"/>
              </a:rPr>
              <a:t>1. </a:t>
            </a:r>
            <a:r>
              <a:rPr lang="da-dk" sz="900" b="0" noProof="1">
                <a:solidFill>
                  <a:schemeClr val="tx1"/>
                </a:solidFill>
                <a:latin typeface="+mn-lt"/>
                <a:cs typeface="Arial" panose="020B0604020202020204" pitchFamily="34" charset="0"/>
              </a:rPr>
              <a:t>Click</a:t>
            </a:r>
            <a:r>
              <a:rPr lang="da-dk" sz="900" b="1" noProof="1">
                <a:solidFill>
                  <a:schemeClr val="tx1"/>
                </a:solidFill>
                <a:latin typeface="+mn-lt"/>
                <a:cs typeface="Arial" panose="020B0604020202020204" pitchFamily="34" charset="0"/>
              </a:rPr>
              <a:t> </a:t>
            </a:r>
            <a:r>
              <a:rPr lang="da-dk" sz="900" b="1">
                <a:latin typeface="+mn-lt"/>
              </a:rPr>
              <a:t>NORDEN</a:t>
            </a:r>
            <a:r>
              <a:rPr lang="da-dk" sz="900" b="0">
                <a:latin typeface="+mn-lt"/>
              </a:rPr>
              <a:t>-TAB and</a:t>
            </a:r>
            <a:r>
              <a:rPr lang="da-dk" sz="900">
                <a:latin typeface="+mn-lt"/>
              </a:rPr>
              <a:t> </a:t>
            </a:r>
            <a:r>
              <a:rPr lang="da-dk" sz="900" b="0" noProof="1">
                <a:solidFill>
                  <a:schemeClr val="tx1"/>
                </a:solidFill>
                <a:latin typeface="+mn-lt"/>
                <a:cs typeface="Arial" panose="020B0604020202020204" pitchFamily="34" charset="0"/>
              </a:rPr>
              <a:t>click </a:t>
            </a:r>
            <a:br>
              <a:rPr lang="en-GB" sz="900" b="0" noProof="1">
                <a:solidFill>
                  <a:schemeClr val="tx1"/>
                </a:solidFill>
                <a:latin typeface="+mn-lt"/>
                <a:cs typeface="Arial" panose="020B0604020202020204" pitchFamily="34" charset="0"/>
              </a:rPr>
            </a:br>
            <a:r>
              <a:rPr lang="da-dk" sz="900" b="1" noProof="1">
                <a:solidFill>
                  <a:schemeClr val="tx1"/>
                </a:solidFill>
                <a:latin typeface="+mn-lt"/>
                <a:cs typeface="Arial" panose="020B0604020202020204" pitchFamily="34" charset="0"/>
              </a:rPr>
              <a:t>Images Tools</a:t>
            </a:r>
            <a:r>
              <a:rPr lang="da-dk" sz="900" b="0" noProof="1">
                <a:solidFill>
                  <a:schemeClr val="tx1"/>
                </a:solidFill>
                <a:latin typeface="+mn-lt"/>
                <a:cs typeface="Arial" panose="020B0604020202020204" pitchFamily="34" charset="0"/>
              </a:rPr>
              <a:t> drop down button, </a:t>
            </a:r>
            <a:br>
              <a:rPr lang="en-GB" sz="900" b="0" baseline="0"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choose </a:t>
            </a:r>
            <a:r>
              <a:rPr lang="da-dk" sz="900" b="1" noProof="1">
                <a:solidFill>
                  <a:schemeClr val="tx1"/>
                </a:solidFill>
                <a:latin typeface="+mn-lt"/>
                <a:cs typeface="Arial" panose="020B0604020202020204" pitchFamily="34" charset="0"/>
              </a:rPr>
              <a:t>Crop </a:t>
            </a:r>
            <a:r>
              <a:rPr lang="da-dk" sz="900" b="0" noProof="1">
                <a:solidFill>
                  <a:schemeClr val="tx1"/>
                </a:solidFill>
                <a:latin typeface="+mn-lt"/>
                <a:cs typeface="Arial" panose="020B0604020202020204" pitchFamily="34" charset="0"/>
              </a:rPr>
              <a:t>to change</a:t>
            </a:r>
            <a:r>
              <a:rPr lang="da-dk" sz="900" b="0" kern="1200" noProof="1">
                <a:solidFill>
                  <a:schemeClr val="tx1"/>
                </a:solidFill>
                <a:latin typeface="+mn-lt"/>
                <a:ea typeface="+mn-ea"/>
                <a:cs typeface="Arial" panose="020B0604020202020204" pitchFamily="34" charset="0"/>
              </a:rPr>
              <a:t> size or</a:t>
            </a:r>
            <a:r>
              <a:rPr lang="da-dk" sz="900" b="0" strike="noStrike" kern="1200" noProof="1">
                <a:solidFill>
                  <a:schemeClr val="tx1"/>
                </a:solidFill>
                <a:latin typeface="+mn-lt"/>
                <a:ea typeface="+mn-ea"/>
                <a:cs typeface="Arial" panose="020B0604020202020204" pitchFamily="34" charset="0"/>
              </a:rPr>
              <a:t> </a:t>
            </a:r>
            <a:r>
              <a:rPr lang="da-dk" sz="900" b="0" strike="noStrike" noProof="1">
                <a:solidFill>
                  <a:schemeClr val="tx1"/>
                </a:solidFill>
                <a:latin typeface="+mn-lt"/>
                <a:cs typeface="Arial" panose="020B0604020202020204" pitchFamily="34" charset="0"/>
              </a:rPr>
              <a:t>focus</a:t>
            </a:r>
            <a:br>
              <a:rPr lang="en-GB" sz="900" b="0" strike="noStrike"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of the picture</a:t>
            </a:r>
            <a:endParaRPr lang="sv-SE" sz="900" b="0" strike="sngStrike" noProof="1">
              <a:solidFill>
                <a:schemeClr val="tx1"/>
              </a:solidFill>
              <a:latin typeface="+mn-lt"/>
              <a:cs typeface="Arial" panose="020B0604020202020204" pitchFamily="34" charset="0"/>
            </a:endParaRPr>
          </a:p>
          <a:p>
            <a:pPr algn="l" rtl="0" eaLnBrk="1" hangingPunct="1">
              <a:spcBef>
                <a:spcPct val="0"/>
              </a:spcBef>
              <a:spcAft>
                <a:spcPts val="600"/>
              </a:spcAft>
              <a:buFontTx/>
              <a:buNone/>
              <a:defRPr/>
            </a:pPr>
            <a:r>
              <a:rPr lang="da-dk" sz="900" b="1" noProof="1">
                <a:solidFill>
                  <a:schemeClr val="tx1"/>
                </a:solidFill>
                <a:latin typeface="+mn-lt"/>
                <a:cs typeface="Arial" panose="020B0604020202020204" pitchFamily="34" charset="0"/>
              </a:rPr>
              <a:t>2. </a:t>
            </a:r>
            <a:r>
              <a:rPr lang="da-dk"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hold </a:t>
            </a:r>
            <a:r>
              <a:rPr lang="da-dk" sz="900" b="1" noProof="1">
                <a:solidFill>
                  <a:schemeClr val="tx1"/>
                </a:solidFill>
                <a:latin typeface="+mn-lt"/>
                <a:cs typeface="Arial" panose="020B0604020202020204" pitchFamily="34" charset="0"/>
              </a:rPr>
              <a:t>SHIFT-</a:t>
            </a:r>
            <a:r>
              <a:rPr lang="da-dk"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dragging the corners of the </a:t>
            </a:r>
            <a:r>
              <a:rPr lang="da-dk" sz="900" b="0" kern="1200" noProof="1">
                <a:solidFill>
                  <a:schemeClr val="tx1"/>
                </a:solidFill>
                <a:latin typeface="+mn-lt"/>
                <a:ea typeface="+mn-ea"/>
                <a:cs typeface="Arial" panose="020B0604020202020204" pitchFamily="34" charset="0"/>
              </a:rPr>
              <a:t>picture</a:t>
            </a:r>
            <a:endParaRPr lang="sv-SE"/>
          </a:p>
          <a:p>
            <a:pPr algn="l" rtl="0" eaLnBrk="1" hangingPunct="1">
              <a:spcBef>
                <a:spcPct val="0"/>
              </a:spcBef>
              <a:spcAft>
                <a:spcPts val="600"/>
              </a:spcAft>
              <a:buFontTx/>
              <a:buNone/>
              <a:defRPr/>
            </a:pPr>
            <a:r>
              <a:rPr lang="da-dk" sz="900" b="1" noProof="1">
                <a:solidFill>
                  <a:schemeClr val="tx1"/>
                </a:solidFill>
                <a:latin typeface="+mn-lt"/>
                <a:cs typeface="Arial" panose="020B0604020202020204" pitchFamily="34" charset="0"/>
              </a:rPr>
              <a:t>Hint:</a:t>
            </a:r>
            <a:r>
              <a:rPr lang="da-dk" sz="900" b="0" noProof="1">
                <a:solidFill>
                  <a:schemeClr val="tx1"/>
                </a:solidFill>
                <a:latin typeface="+mn-lt"/>
                <a:cs typeface="Arial" panose="020B0604020202020204" pitchFamily="34" charset="0"/>
              </a:rPr>
              <a:t> If you delete the picture and </a:t>
            </a:r>
            <a:br>
              <a:rPr lang="en-GB" altLang="da-DK" sz="900" b="0"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lie in front of the text or graphic</a:t>
            </a:r>
            <a:r>
              <a:rPr lang="da-dk" sz="900" b="0" strike="noStrike" noProof="1">
                <a:solidFill>
                  <a:schemeClr val="tx1"/>
                </a:solidFill>
                <a:latin typeface="+mn-lt"/>
                <a:cs typeface="Arial" panose="020B0604020202020204" pitchFamily="34" charset="0"/>
              </a:rPr>
              <a:t>,</a:t>
            </a:r>
            <a:r>
              <a:rPr lang="da-dk" sz="900" b="0" strike="sngStrike" noProof="1">
                <a:solidFill>
                  <a:schemeClr val="tx1"/>
                </a:solidFill>
                <a:latin typeface="+mn-lt"/>
                <a:cs typeface="Arial" panose="020B0604020202020204" pitchFamily="34" charset="0"/>
              </a:rPr>
              <a:t> </a:t>
            </a:r>
            <a:br>
              <a:rPr lang="en-GB" altLang="da-DK" sz="900" b="0" noProof="1">
                <a:solidFill>
                  <a:schemeClr val="tx1"/>
                </a:solidFill>
                <a:latin typeface="+mn-lt"/>
                <a:cs typeface="Arial" panose="020B0604020202020204" pitchFamily="34" charset="0"/>
              </a:rPr>
            </a:br>
            <a:r>
              <a:rPr lang="da-dk" sz="900" b="0" strike="noStrike" noProof="1">
                <a:solidFill>
                  <a:schemeClr val="tx1"/>
                </a:solidFill>
                <a:latin typeface="+mn-lt"/>
                <a:cs typeface="Arial" panose="020B0604020202020204" pitchFamily="34" charset="0"/>
              </a:rPr>
              <a:t>if</a:t>
            </a:r>
            <a:r>
              <a:rPr lang="da-dk" sz="900" b="0" noProof="1">
                <a:solidFill>
                  <a:schemeClr val="tx1"/>
                </a:solidFill>
                <a:latin typeface="+mn-lt"/>
                <a:cs typeface="Arial" panose="020B0604020202020204" pitchFamily="34" charset="0"/>
              </a:rPr>
              <a:t> this happens, select the picture, </a:t>
            </a:r>
            <a:br>
              <a:rPr lang="en-GB" altLang="da-DK" sz="900" b="0"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right-click and choose </a:t>
            </a:r>
            <a:r>
              <a:rPr lang="da-dk" sz="900" b="1" noProof="1">
                <a:solidFill>
                  <a:schemeClr val="tx1"/>
                </a:solidFill>
                <a:latin typeface="+mn-lt"/>
                <a:cs typeface="Arial" panose="020B0604020202020204" pitchFamily="34" charset="0"/>
              </a:rPr>
              <a:t>Send to Back</a:t>
            </a:r>
            <a:endParaRPr lang="sv-SE"/>
          </a:p>
          <a:p>
            <a:pPr algn="l" rtl="0" eaLnBrk="1" hangingPunct="1">
              <a:spcBef>
                <a:spcPct val="0"/>
              </a:spcBef>
              <a:spcAft>
                <a:spcPts val="600"/>
              </a:spcAft>
              <a:buFontTx/>
              <a:buNone/>
              <a:defRPr/>
            </a:pPr>
            <a:endParaRPr lang="sv-SE" altLang="da-DK" sz="900" b="0" noProof="1">
              <a:solidFill>
                <a:schemeClr val="tx1"/>
              </a:solidFill>
              <a:latin typeface="+mn-lt"/>
              <a:cs typeface="Arial" panose="020B0604020202020204" pitchFamily="34" charset="0"/>
            </a:endParaRPr>
          </a:p>
        </p:txBody>
      </p:sp>
      <p:sp>
        <p:nvSpPr>
          <p:cNvPr id="12" name="Text Box 48"/>
          <p:cNvSpPr txBox="1">
            <a:spLocks noChangeArrowheads="1"/>
          </p:cNvSpPr>
          <p:nvPr userDrawn="1"/>
        </p:nvSpPr>
        <p:spPr bwMode="auto">
          <a:xfrm>
            <a:off x="693739" y="3277385"/>
            <a:ext cx="21600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spcAft>
                <a:spcPts val="600"/>
              </a:spcAft>
              <a:defRPr/>
            </a:pPr>
            <a:r>
              <a:rPr lang="da-dk" sz="1000" b="1" noProof="1">
                <a:solidFill>
                  <a:schemeClr val="tx1"/>
                </a:solidFill>
                <a:latin typeface="+mn-lt"/>
                <a:cs typeface="Arial" panose="020B0604020202020204" pitchFamily="34" charset="0"/>
              </a:rPr>
              <a:t>Use layouts</a:t>
            </a:r>
            <a:endParaRPr lang="sv-SE"/>
          </a:p>
          <a:p>
            <a:pPr rtl="0" eaLnBrk="1" hangingPunct="1">
              <a:spcAft>
                <a:spcPts val="600"/>
              </a:spcAft>
              <a:defRPr/>
            </a:pPr>
            <a:r>
              <a:rPr lang="da-dk" sz="900" b="1" noProof="1">
                <a:solidFill>
                  <a:schemeClr val="tx1"/>
                </a:solidFill>
                <a:latin typeface="+mn-lt"/>
                <a:cs typeface="Arial" panose="020B0604020202020204" pitchFamily="34" charset="0"/>
              </a:rPr>
              <a:t>1. </a:t>
            </a:r>
            <a:r>
              <a:rPr lang="da-dk" sz="900" noProof="1">
                <a:solidFill>
                  <a:schemeClr val="tx1"/>
                </a:solidFill>
                <a:latin typeface="+mn-lt"/>
                <a:cs typeface="Arial" panose="020B0604020202020204" pitchFamily="34" charset="0"/>
              </a:rPr>
              <a:t>Click the </a:t>
            </a:r>
            <a:r>
              <a:rPr lang="da-dk" sz="900" b="1" noProof="1">
                <a:solidFill>
                  <a:schemeClr val="tx1"/>
                </a:solidFill>
                <a:latin typeface="+mn-lt"/>
                <a:cs typeface="Arial" panose="020B0604020202020204" pitchFamily="34" charset="0"/>
              </a:rPr>
              <a:t>Home tab</a:t>
            </a:r>
            <a:endParaRPr lang="sv-SE" altLang="da-DK" sz="900" b="0" strike="sngStrike" noProof="1">
              <a:solidFill>
                <a:schemeClr val="tx1"/>
              </a:solidFill>
              <a:latin typeface="+mn-lt"/>
              <a:cs typeface="Arial" panose="020B0604020202020204" pitchFamily="34" charset="0"/>
            </a:endParaRPr>
          </a:p>
          <a:p>
            <a:pPr rtl="0" eaLnBrk="1" hangingPunct="1">
              <a:spcAft>
                <a:spcPts val="600"/>
              </a:spcAft>
              <a:defRPr/>
            </a:pPr>
            <a:r>
              <a:rPr lang="da-dk" sz="900" b="1" noProof="1">
                <a:solidFill>
                  <a:schemeClr val="tx1"/>
                </a:solidFill>
                <a:latin typeface="+mn-lt"/>
                <a:cs typeface="Arial" panose="020B0604020202020204" pitchFamily="34" charset="0"/>
              </a:rPr>
              <a:t>2. </a:t>
            </a:r>
            <a:r>
              <a:rPr lang="da-dk" sz="900" noProof="1">
                <a:solidFill>
                  <a:schemeClr val="tx1"/>
                </a:solidFill>
                <a:latin typeface="+mn-lt"/>
                <a:cs typeface="Arial" panose="020B0604020202020204" pitchFamily="34" charset="0"/>
              </a:rPr>
              <a:t>Click the </a:t>
            </a:r>
            <a:r>
              <a:rPr lang="da-dk" sz="900" b="1" noProof="1">
                <a:solidFill>
                  <a:schemeClr val="tx1"/>
                </a:solidFill>
                <a:latin typeface="+mn-lt"/>
                <a:cs typeface="Arial" panose="020B0604020202020204" pitchFamily="34" charset="0"/>
              </a:rPr>
              <a:t>New Slide </a:t>
            </a:r>
            <a:r>
              <a:rPr lang="da-dk" sz="900" noProof="1">
                <a:solidFill>
                  <a:schemeClr val="tx1"/>
                </a:solidFill>
                <a:latin typeface="+mn-lt"/>
                <a:cs typeface="Arial" panose="020B0604020202020204" pitchFamily="34" charset="0"/>
              </a:rPr>
              <a:t>menu to insert new slide</a:t>
            </a:r>
            <a:endParaRPr lang="sv-SE"/>
          </a:p>
          <a:p>
            <a:pPr rtl="0" eaLnBrk="1" hangingPunct="1">
              <a:spcAft>
                <a:spcPts val="240"/>
              </a:spcAft>
              <a:defRPr/>
            </a:pPr>
            <a:r>
              <a:rPr lang="da-dk" sz="900" b="1" noProof="1">
                <a:solidFill>
                  <a:schemeClr val="tx1"/>
                </a:solidFill>
                <a:latin typeface="+mn-lt"/>
                <a:cs typeface="Arial" panose="020B0604020202020204" pitchFamily="34" charset="0"/>
              </a:rPr>
              <a:t>3. </a:t>
            </a:r>
            <a:r>
              <a:rPr lang="da-dk" sz="900" noProof="1">
                <a:solidFill>
                  <a:schemeClr val="tx1"/>
                </a:solidFill>
                <a:latin typeface="+mn-lt"/>
                <a:cs typeface="Arial" panose="020B0604020202020204" pitchFamily="34" charset="0"/>
              </a:rPr>
              <a:t>Choose </a:t>
            </a:r>
            <a:r>
              <a:rPr lang="da-dk" sz="900" b="1" noProof="1">
                <a:solidFill>
                  <a:schemeClr val="tx1"/>
                </a:solidFill>
                <a:latin typeface="+mn-lt"/>
                <a:cs typeface="Arial" panose="020B0604020202020204" pitchFamily="34" charset="0"/>
              </a:rPr>
              <a:t>Layout</a:t>
            </a:r>
            <a:r>
              <a:rPr lang="da-dk" sz="900" noProof="1">
                <a:solidFill>
                  <a:schemeClr val="tx1"/>
                </a:solidFill>
                <a:latin typeface="+mn-lt"/>
                <a:cs typeface="Arial" panose="020B0604020202020204" pitchFamily="34" charset="0"/>
              </a:rPr>
              <a:t> to change an appropriate layout from the </a:t>
            </a:r>
            <a:br>
              <a:rPr lang="en-GB" altLang="da-DK" sz="900" baseline="0" noProof="1">
                <a:solidFill>
                  <a:schemeClr val="tx1"/>
                </a:solidFill>
                <a:latin typeface="+mn-lt"/>
                <a:cs typeface="Arial" panose="020B0604020202020204" pitchFamily="34" charset="0"/>
              </a:rPr>
            </a:br>
            <a:r>
              <a:rPr lang="da-dk" sz="900" strike="noStrike" noProof="1">
                <a:solidFill>
                  <a:schemeClr val="tx1"/>
                </a:solidFill>
                <a:latin typeface="+mn-lt"/>
                <a:cs typeface="Arial" panose="020B0604020202020204" pitchFamily="34" charset="0"/>
              </a:rPr>
              <a:t>"</a:t>
            </a:r>
            <a:r>
              <a:rPr lang="da-dk" sz="900" noProof="1">
                <a:solidFill>
                  <a:schemeClr val="tx1"/>
                </a:solidFill>
                <a:latin typeface="+mn-lt"/>
                <a:cs typeface="Arial" panose="020B0604020202020204" pitchFamily="34" charset="0"/>
              </a:rPr>
              <a:t>drop down</a:t>
            </a:r>
            <a:r>
              <a:rPr lang="da-dk" sz="900" strike="noStrike" noProof="1">
                <a:solidFill>
                  <a:schemeClr val="tx1"/>
                </a:solidFill>
                <a:latin typeface="+mn-lt"/>
                <a:cs typeface="Arial" panose="020B0604020202020204" pitchFamily="34" charset="0"/>
              </a:rPr>
              <a:t>"</a:t>
            </a:r>
            <a:r>
              <a:rPr lang="da-dk" sz="900" noProof="1">
                <a:solidFill>
                  <a:schemeClr val="tx1"/>
                </a:solidFill>
                <a:latin typeface="+mn-lt"/>
                <a:cs typeface="Arial" panose="020B0604020202020204" pitchFamily="34" charset="0"/>
              </a:rPr>
              <a:t> menu </a:t>
            </a:r>
            <a:endParaRPr lang="sv-SE" sz="900" b="1" noProof="1">
              <a:solidFill>
                <a:schemeClr val="tx1"/>
              </a:solidFill>
              <a:latin typeface="+mn-lt"/>
              <a:cs typeface="Arial" panose="020B0604020202020204" pitchFamily="34" charset="0"/>
            </a:endParaRPr>
          </a:p>
        </p:txBody>
      </p:sp>
      <p:sp>
        <p:nvSpPr>
          <p:cNvPr id="27" name="AutoShape 4"/>
          <p:cNvSpPr>
            <a:spLocks/>
          </p:cNvSpPr>
          <p:nvPr userDrawn="1"/>
        </p:nvSpPr>
        <p:spPr bwMode="gray">
          <a:xfrm>
            <a:off x="706058" y="4709084"/>
            <a:ext cx="2160000" cy="913070"/>
          </a:xfrm>
          <a:prstGeom prst="rect">
            <a:avLst/>
          </a:prstGeom>
          <a:noFill/>
          <a:ln w="12700" algn="ctr">
            <a:noFill/>
            <a:miter lim="800000"/>
            <a:headEnd/>
            <a:tailEnd/>
          </a:ln>
          <a:effectLst/>
        </p:spPr>
        <p:txBody>
          <a:bodyPr wrap="square" lIns="0" tIns="0" rIns="0" bIns="0" rtlCol="0">
            <a:spAutoFit/>
          </a:bodyPr>
          <a:lstStyle/>
          <a:p>
            <a:pPr rtl="0" fontAlgn="auto">
              <a:spcBef>
                <a:spcPts val="0"/>
              </a:spcBef>
              <a:spcAft>
                <a:spcPts val="600"/>
              </a:spcAft>
              <a:buFont typeface="+mj-lt"/>
              <a:buNone/>
              <a:defRPr/>
            </a:pPr>
            <a:r>
              <a:rPr lang="da-dk" sz="1000" b="1" noProof="1">
                <a:solidFill>
                  <a:schemeClr val="tx1"/>
                </a:solidFill>
                <a:latin typeface="+mn-lt"/>
                <a:cs typeface="Arial" panose="020B0604020202020204" pitchFamily="34" charset="0"/>
              </a:rPr>
              <a:t>Reset slide</a:t>
            </a:r>
            <a:endParaRPr lang="sv-SE"/>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sz="900" b="1" noProof="1">
                <a:solidFill>
                  <a:schemeClr val="tx1"/>
                </a:solidFill>
                <a:latin typeface="+mn-lt"/>
                <a:cs typeface="Arial" panose="020B0604020202020204" pitchFamily="34" charset="0"/>
              </a:rPr>
              <a:t>1.</a:t>
            </a:r>
            <a:r>
              <a:rPr lang="da-dk" sz="900" noProof="1">
                <a:solidFill>
                  <a:schemeClr val="tx1"/>
                </a:solidFill>
                <a:latin typeface="+mn-lt"/>
                <a:cs typeface="Arial" panose="020B0604020202020204" pitchFamily="34" charset="0"/>
              </a:rPr>
              <a:t> Click the </a:t>
            </a:r>
            <a:r>
              <a:rPr lang="da-dk" sz="900" b="1" noProof="1">
                <a:solidFill>
                  <a:schemeClr val="tx1"/>
                </a:solidFill>
                <a:latin typeface="+mn-lt"/>
                <a:cs typeface="Arial" panose="020B0604020202020204" pitchFamily="34" charset="0"/>
              </a:rPr>
              <a:t>Home tab</a:t>
            </a:r>
            <a:endParaRPr lang="sv-SE" altLang="da-DK" sz="90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240"/>
              </a:spcAft>
              <a:buClrTx/>
              <a:buSzTx/>
              <a:buFont typeface="+mj-lt"/>
              <a:buNone/>
              <a:tabLst/>
              <a:defRPr/>
            </a:pPr>
            <a:r>
              <a:rPr lang="da-dk" sz="900" b="1" noProof="1">
                <a:solidFill>
                  <a:schemeClr val="tx1"/>
                </a:solidFill>
                <a:latin typeface="+mn-lt"/>
                <a:cs typeface="Arial" panose="020B0604020202020204" pitchFamily="34" charset="0"/>
              </a:rPr>
              <a:t>2. </a:t>
            </a:r>
            <a:r>
              <a:rPr lang="da-dk" sz="900" noProof="1">
                <a:solidFill>
                  <a:schemeClr val="tx1"/>
                </a:solidFill>
                <a:latin typeface="+mn-lt"/>
                <a:cs typeface="Arial" panose="020B0604020202020204" pitchFamily="34" charset="0"/>
              </a:rPr>
              <a:t>Click the </a:t>
            </a:r>
            <a:r>
              <a:rPr lang="da-dk" sz="900" b="1" noProof="1">
                <a:solidFill>
                  <a:schemeClr val="tx1"/>
                </a:solidFill>
                <a:latin typeface="+mn-lt"/>
                <a:cs typeface="Arial" panose="020B0604020202020204" pitchFamily="34" charset="0"/>
              </a:rPr>
              <a:t>Reset </a:t>
            </a:r>
            <a:r>
              <a:rPr lang="da-dk" sz="900" noProof="1">
                <a:solidFill>
                  <a:schemeClr val="tx1"/>
                </a:solidFill>
                <a:latin typeface="+mn-lt"/>
                <a:cs typeface="Arial" panose="020B0604020202020204" pitchFamily="34" charset="0"/>
              </a:rPr>
              <a:t>menu to reset</a:t>
            </a:r>
            <a:endParaRPr lang="sv-SE"/>
          </a:p>
          <a:p>
            <a:pPr marL="0" marR="0" indent="0" algn="l" defTabSz="914400" rtl="0" eaLnBrk="1" fontAlgn="auto" latinLnBrk="0" hangingPunct="1">
              <a:lnSpc>
                <a:spcPct val="100000"/>
              </a:lnSpc>
              <a:spcBef>
                <a:spcPts val="0"/>
              </a:spcBef>
              <a:spcAft>
                <a:spcPts val="240"/>
              </a:spcAft>
              <a:buClrTx/>
              <a:buSzTx/>
              <a:buFont typeface="+mj-lt"/>
              <a:buNone/>
              <a:tabLst/>
              <a:defRPr/>
            </a:pPr>
            <a:r>
              <a:rPr lang="da-dk" sz="900" noProof="1">
                <a:solidFill>
                  <a:schemeClr val="tx1"/>
                </a:solidFill>
                <a:latin typeface="+mn-lt"/>
                <a:cs typeface="Arial" panose="020B0604020202020204" pitchFamily="34" charset="0"/>
              </a:rPr>
              <a:t>position, size and formatting of the</a:t>
            </a:r>
            <a:endParaRPr lang="sv-SE"/>
          </a:p>
          <a:p>
            <a:pPr marL="0" marR="0" indent="0" algn="l" defTabSz="914400" rtl="0" eaLnBrk="1" fontAlgn="auto" latinLnBrk="0" hangingPunct="1">
              <a:lnSpc>
                <a:spcPct val="100000"/>
              </a:lnSpc>
              <a:spcBef>
                <a:spcPts val="0"/>
              </a:spcBef>
              <a:spcAft>
                <a:spcPts val="240"/>
              </a:spcAft>
              <a:buClrTx/>
              <a:buSzTx/>
              <a:buFont typeface="+mj-lt"/>
              <a:buNone/>
              <a:tabLst/>
              <a:defRPr/>
            </a:pPr>
            <a:r>
              <a:rPr lang="da-dk" sz="900" noProof="1">
                <a:solidFill>
                  <a:schemeClr val="tx1"/>
                </a:solidFill>
                <a:latin typeface="+mn-lt"/>
                <a:cs typeface="Arial" panose="020B0604020202020204" pitchFamily="34" charset="0"/>
              </a:rPr>
              <a:t>slide placeholders to their default settings</a:t>
            </a:r>
            <a:endParaRPr lang="sv-SE" altLang="da-DK" sz="900" noProof="1">
              <a:solidFill>
                <a:schemeClr val="tx1"/>
              </a:solidFill>
              <a:latin typeface="+mn-lt"/>
              <a:cs typeface="Arial" panose="020B0604020202020204" pitchFamily="34" charset="0"/>
            </a:endParaRPr>
          </a:p>
        </p:txBody>
      </p:sp>
      <p:sp>
        <p:nvSpPr>
          <p:cNvPr id="6" name="Rectangle 4"/>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sv-SE" dirty="0"/>
          </a:p>
        </p:txBody>
      </p:sp>
      <p:sp>
        <p:nvSpPr>
          <p:cNvPr id="4" name="Rectangle 2"/>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sv-SE" dirty="0"/>
          </a:p>
        </p:txBody>
      </p:sp>
      <p:sp>
        <p:nvSpPr>
          <p:cNvPr id="29" name="Text Box 48"/>
          <p:cNvSpPr txBox="1">
            <a:spLocks noChangeArrowheads="1"/>
          </p:cNvSpPr>
          <p:nvPr userDrawn="1"/>
        </p:nvSpPr>
        <p:spPr bwMode="auto">
          <a:xfrm>
            <a:off x="693740" y="1409700"/>
            <a:ext cx="2486866" cy="160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spcAft>
                <a:spcPts val="600"/>
              </a:spcAft>
              <a:defRPr/>
            </a:pPr>
            <a:r>
              <a:rPr lang="da-dk" sz="1000" b="1" noProof="1">
                <a:solidFill>
                  <a:schemeClr val="tx1"/>
                </a:solidFill>
                <a:latin typeface="+mn-lt"/>
                <a:cs typeface="Arial" panose="020B0604020202020204" pitchFamily="34" charset="0"/>
              </a:rPr>
              <a:t>Use text styles</a:t>
            </a:r>
            <a:endParaRPr lang="sv-SE" sz="1000" b="1" noProof="1">
              <a:solidFill>
                <a:schemeClr val="tx1"/>
              </a:solidFill>
              <a:latin typeface="+mn-lt"/>
              <a:cs typeface="Arial" panose="020B0604020202020204" pitchFamily="34" charset="0"/>
            </a:endParaRPr>
          </a:p>
          <a:p>
            <a:pPr rtl="0" eaLnBrk="1" hangingPunct="1">
              <a:spcAft>
                <a:spcPts val="600"/>
              </a:spcAft>
              <a:defRPr/>
            </a:pPr>
            <a:r>
              <a:rPr lang="da-dk" sz="900" b="0" noProof="1">
                <a:solidFill>
                  <a:schemeClr val="tx1"/>
                </a:solidFill>
                <a:latin typeface="+mn-lt"/>
                <a:cs typeface="Arial" panose="020B0604020202020204" pitchFamily="34" charset="0"/>
              </a:rPr>
              <a:t>Delete bullet if you want regular text. Click ENTER and then Bullet-button for correct bullet. </a:t>
            </a:r>
            <a:br>
              <a:rPr lang="en-GB" altLang="da-DK" sz="900" b="0" baseline="0"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Use the </a:t>
            </a:r>
            <a:r>
              <a:rPr lang="da-dk" sz="900" b="1" noProof="1">
                <a:solidFill>
                  <a:schemeClr val="tx1"/>
                </a:solidFill>
                <a:latin typeface="+mn-lt"/>
                <a:cs typeface="Arial" panose="020B0604020202020204" pitchFamily="34" charset="0"/>
              </a:rPr>
              <a:t>TAB</a:t>
            </a:r>
            <a:r>
              <a:rPr lang="da-dk" sz="900" b="0" noProof="1">
                <a:solidFill>
                  <a:schemeClr val="tx1"/>
                </a:solidFill>
                <a:latin typeface="+mn-lt"/>
                <a:cs typeface="Arial" panose="020B0604020202020204" pitchFamily="34" charset="0"/>
              </a:rPr>
              <a:t>-key to jump through </a:t>
            </a:r>
            <a:br>
              <a:rPr lang="en-GB" altLang="da-DK" sz="900" b="0" baseline="0"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levels. Click </a:t>
            </a:r>
            <a:r>
              <a:rPr lang="da-dk" sz="900" b="1" noProof="1">
                <a:solidFill>
                  <a:schemeClr val="tx1"/>
                </a:solidFill>
                <a:latin typeface="+mn-lt"/>
                <a:cs typeface="Arial" panose="020B0604020202020204" pitchFamily="34" charset="0"/>
              </a:rPr>
              <a:t>ENTER</a:t>
            </a:r>
            <a:r>
              <a:rPr lang="da-dk" sz="900" b="0" noProof="1">
                <a:solidFill>
                  <a:schemeClr val="tx1"/>
                </a:solidFill>
                <a:latin typeface="+mn-lt"/>
                <a:cs typeface="Arial" panose="020B0604020202020204" pitchFamily="34" charset="0"/>
              </a:rPr>
              <a:t>, then </a:t>
            </a:r>
            <a:r>
              <a:rPr lang="da-dk" sz="900" b="1" noProof="1">
                <a:solidFill>
                  <a:schemeClr val="tx1"/>
                </a:solidFill>
                <a:latin typeface="+mn-lt"/>
                <a:cs typeface="Arial" panose="020B0604020202020204" pitchFamily="34" charset="0"/>
              </a:rPr>
              <a:t>TAB</a:t>
            </a:r>
            <a:r>
              <a:rPr lang="da-dk" sz="900" b="0" noProof="1">
                <a:solidFill>
                  <a:schemeClr val="tx1"/>
                </a:solidFill>
                <a:latin typeface="+mn-lt"/>
                <a:cs typeface="Arial" panose="020B0604020202020204" pitchFamily="34" charset="0"/>
              </a:rPr>
              <a:t> to switch from </a:t>
            </a:r>
            <a:br>
              <a:rPr lang="en-GB" altLang="da-DK" sz="900" b="0" baseline="0"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one level to the next level</a:t>
            </a:r>
            <a:endParaRPr lang="sv-SE"/>
          </a:p>
          <a:p>
            <a:pPr rtl="0" eaLnBrk="1" hangingPunct="1">
              <a:spcAft>
                <a:spcPts val="240"/>
              </a:spcAft>
              <a:defRPr/>
            </a:pPr>
            <a:r>
              <a:rPr lang="da-dk" sz="900" b="0" noProof="1">
                <a:solidFill>
                  <a:schemeClr val="tx1"/>
                </a:solidFill>
                <a:latin typeface="+mn-lt"/>
                <a:cs typeface="Arial" panose="020B0604020202020204" pitchFamily="34" charset="0"/>
              </a:rPr>
              <a:t>To go back in levels use </a:t>
            </a:r>
            <a:r>
              <a:rPr lang="da-dk" sz="900" b="1" noProof="1">
                <a:solidFill>
                  <a:schemeClr val="tx1"/>
                </a:solidFill>
                <a:latin typeface="+mn-lt"/>
                <a:cs typeface="Arial" panose="020B0604020202020204" pitchFamily="34" charset="0"/>
              </a:rPr>
              <a:t>SHIFT-TAB</a:t>
            </a:r>
            <a:endParaRPr lang="sv-SE" altLang="da-DK" sz="900" b="1" noProof="1">
              <a:solidFill>
                <a:schemeClr val="tx1"/>
              </a:solidFill>
              <a:latin typeface="+mn-lt"/>
              <a:cs typeface="Arial" panose="020B0604020202020204" pitchFamily="34" charset="0"/>
            </a:endParaRPr>
          </a:p>
          <a:p>
            <a:pPr rtl="0" eaLnBrk="1" hangingPunct="1">
              <a:spcAft>
                <a:spcPts val="240"/>
              </a:spcAft>
              <a:defRPr/>
            </a:pPr>
            <a:endParaRPr lang="sv-SE" sz="900" b="1" noProof="1">
              <a:solidFill>
                <a:schemeClr val="tx1"/>
              </a:solidFill>
              <a:latin typeface="+mn-lt"/>
              <a:cs typeface="Arial" panose="020B0604020202020204" pitchFamily="34" charset="0"/>
            </a:endParaRPr>
          </a:p>
          <a:p>
            <a:pPr rtl="0" eaLnBrk="1" hangingPunct="1">
              <a:spcAft>
                <a:spcPts val="240"/>
              </a:spcAft>
              <a:defRPr/>
            </a:pPr>
            <a:r>
              <a:rPr lang="da-dk" sz="900" noProof="1">
                <a:solidFill>
                  <a:schemeClr val="tx1"/>
                </a:solidFill>
                <a:latin typeface="+mn-lt"/>
                <a:cs typeface="Arial" panose="020B0604020202020204" pitchFamily="34" charset="0"/>
              </a:rPr>
              <a:t>Alternatively, </a:t>
            </a:r>
            <a:r>
              <a:rPr lang="da-dk" sz="900" b="1" noProof="1">
                <a:solidFill>
                  <a:schemeClr val="tx1"/>
                </a:solidFill>
                <a:latin typeface="+mn-lt"/>
                <a:cs typeface="Arial" panose="020B0604020202020204" pitchFamily="34" charset="0"/>
              </a:rPr>
              <a:t>Increase</a:t>
            </a:r>
            <a:r>
              <a:rPr lang="da-dk" sz="900" noProof="1">
                <a:solidFill>
                  <a:schemeClr val="tx1"/>
                </a:solidFill>
                <a:latin typeface="+mn-lt"/>
                <a:cs typeface="Arial" panose="020B0604020202020204" pitchFamily="34" charset="0"/>
              </a:rPr>
              <a:t> and</a:t>
            </a:r>
            <a:br>
              <a:rPr lang="en-GB" sz="900" baseline="0" noProof="1">
                <a:solidFill>
                  <a:schemeClr val="tx1"/>
                </a:solidFill>
                <a:latin typeface="+mn-lt"/>
                <a:cs typeface="Arial" panose="020B0604020202020204" pitchFamily="34" charset="0"/>
              </a:rPr>
            </a:br>
            <a:r>
              <a:rPr lang="da-dk" sz="900" b="1" noProof="1">
                <a:solidFill>
                  <a:schemeClr val="tx1"/>
                </a:solidFill>
                <a:latin typeface="+mn-lt"/>
                <a:cs typeface="Arial" panose="020B0604020202020204" pitchFamily="34" charset="0"/>
              </a:rPr>
              <a:t>Decrease </a:t>
            </a:r>
            <a:r>
              <a:rPr lang="da-dk" sz="900" noProof="1">
                <a:solidFill>
                  <a:schemeClr val="tx1"/>
                </a:solidFill>
                <a:latin typeface="+mn-lt"/>
                <a:cs typeface="Arial" panose="020B0604020202020204" pitchFamily="34" charset="0"/>
              </a:rPr>
              <a:t>list level can be used</a:t>
            </a:r>
            <a:endParaRPr lang="sv-SE" sz="900" noProof="1">
              <a:solidFill>
                <a:schemeClr val="tx1"/>
              </a:solidFill>
              <a:latin typeface="+mn-lt"/>
              <a:cs typeface="Arial" panose="020B0604020202020204" pitchFamily="34" charset="0"/>
            </a:endParaRPr>
          </a:p>
        </p:txBody>
      </p:sp>
      <p:pic>
        <p:nvPicPr>
          <p:cNvPr id="19" name="Picture 18"/>
          <p:cNvPicPr>
            <a:picLocks noChangeAspect="1"/>
          </p:cNvPicPr>
          <p:nvPr userDrawn="1"/>
        </p:nvPicPr>
        <p:blipFill>
          <a:blip r:embed="rId2"/>
          <a:stretch>
            <a:fillRect/>
          </a:stretch>
        </p:blipFill>
        <p:spPr>
          <a:xfrm>
            <a:off x="3036522" y="5318642"/>
            <a:ext cx="492452" cy="200416"/>
          </a:xfrm>
          <a:prstGeom prst="rect">
            <a:avLst/>
          </a:prstGeom>
        </p:spPr>
      </p:pic>
      <p:pic>
        <p:nvPicPr>
          <p:cNvPr id="13" name="Picture 12"/>
          <p:cNvPicPr>
            <a:picLocks noChangeAspect="1"/>
          </p:cNvPicPr>
          <p:nvPr userDrawn="1"/>
        </p:nvPicPr>
        <p:blipFill>
          <a:blip r:embed="rId3"/>
          <a:stretch>
            <a:fillRect/>
          </a:stretch>
        </p:blipFill>
        <p:spPr>
          <a:xfrm>
            <a:off x="3038544" y="3538594"/>
            <a:ext cx="324764" cy="578237"/>
          </a:xfrm>
          <a:prstGeom prst="rect">
            <a:avLst/>
          </a:prstGeom>
        </p:spPr>
      </p:pic>
      <p:pic>
        <p:nvPicPr>
          <p:cNvPr id="16" name="Billede 15"/>
          <p:cNvPicPr>
            <a:picLocks noChangeAspect="1"/>
          </p:cNvPicPr>
          <p:nvPr userDrawn="1"/>
        </p:nvPicPr>
        <p:blipFill rotWithShape="1">
          <a:blip r:embed="rId4"/>
          <a:srcRect l="36944" r="2272" b="69429"/>
          <a:stretch/>
        </p:blipFill>
        <p:spPr>
          <a:xfrm>
            <a:off x="3034534" y="4208198"/>
            <a:ext cx="593368" cy="192211"/>
          </a:xfrm>
          <a:prstGeom prst="rect">
            <a:avLst/>
          </a:prstGeom>
        </p:spPr>
      </p:pic>
      <p:pic>
        <p:nvPicPr>
          <p:cNvPr id="28" name="Billede 27"/>
          <p:cNvPicPr>
            <a:picLocks noChangeAspect="1"/>
          </p:cNvPicPr>
          <p:nvPr userDrawn="1"/>
        </p:nvPicPr>
        <p:blipFill>
          <a:blip r:embed="rId5"/>
          <a:stretch>
            <a:fillRect/>
          </a:stretch>
        </p:blipFill>
        <p:spPr>
          <a:xfrm>
            <a:off x="3005150" y="2651636"/>
            <a:ext cx="549328" cy="285228"/>
          </a:xfrm>
          <a:prstGeom prst="rect">
            <a:avLst/>
          </a:prstGeom>
        </p:spPr>
      </p:pic>
      <p:pic>
        <p:nvPicPr>
          <p:cNvPr id="2" name="Billede 1"/>
          <p:cNvPicPr>
            <a:picLocks noChangeAspect="1"/>
          </p:cNvPicPr>
          <p:nvPr userDrawn="1"/>
        </p:nvPicPr>
        <p:blipFill>
          <a:blip r:embed="rId6"/>
          <a:stretch>
            <a:fillRect/>
          </a:stretch>
        </p:blipFill>
        <p:spPr>
          <a:xfrm>
            <a:off x="6244130" y="3299068"/>
            <a:ext cx="359695" cy="335309"/>
          </a:xfrm>
          <a:prstGeom prst="rect">
            <a:avLst/>
          </a:prstGeom>
        </p:spPr>
      </p:pic>
      <p:pic>
        <p:nvPicPr>
          <p:cNvPr id="3" name="Picture 2"/>
          <p:cNvPicPr>
            <a:picLocks noChangeAspect="1"/>
          </p:cNvPicPr>
          <p:nvPr userDrawn="1"/>
        </p:nvPicPr>
        <p:blipFill>
          <a:blip r:embed="rId7"/>
          <a:stretch>
            <a:fillRect/>
          </a:stretch>
        </p:blipFill>
        <p:spPr>
          <a:xfrm>
            <a:off x="3033346" y="1652716"/>
            <a:ext cx="297872" cy="183305"/>
          </a:xfrm>
          <a:prstGeom prst="rect">
            <a:avLst/>
          </a:prstGeom>
        </p:spPr>
      </p:pic>
      <p:pic>
        <p:nvPicPr>
          <p:cNvPr id="7" name="Picture 6"/>
          <p:cNvPicPr>
            <a:picLocks noChangeAspect="1"/>
          </p:cNvPicPr>
          <p:nvPr userDrawn="1"/>
        </p:nvPicPr>
        <p:blipFill>
          <a:blip r:embed="rId8"/>
          <a:stretch>
            <a:fillRect/>
          </a:stretch>
        </p:blipFill>
        <p:spPr>
          <a:xfrm>
            <a:off x="6244130" y="1609684"/>
            <a:ext cx="379911" cy="519470"/>
          </a:xfrm>
          <a:prstGeom prst="rect">
            <a:avLst/>
          </a:prstGeom>
        </p:spPr>
      </p:pic>
      <p:pic>
        <p:nvPicPr>
          <p:cNvPr id="5" name="Picture 4"/>
          <p:cNvPicPr>
            <a:picLocks noChangeAspect="1"/>
          </p:cNvPicPr>
          <p:nvPr userDrawn="1"/>
        </p:nvPicPr>
        <p:blipFill>
          <a:blip r:embed="rId9"/>
          <a:stretch>
            <a:fillRect/>
          </a:stretch>
        </p:blipFill>
        <p:spPr>
          <a:xfrm>
            <a:off x="6244130" y="2375882"/>
            <a:ext cx="397317" cy="588030"/>
          </a:xfrm>
          <a:prstGeom prst="rect">
            <a:avLst/>
          </a:prstGeom>
        </p:spPr>
      </p:pic>
      <p:pic>
        <p:nvPicPr>
          <p:cNvPr id="8" name="Picture 7"/>
          <p:cNvPicPr>
            <a:picLocks noChangeAspect="1"/>
          </p:cNvPicPr>
          <p:nvPr userDrawn="1"/>
        </p:nvPicPr>
        <p:blipFill rotWithShape="1">
          <a:blip r:embed="rId10"/>
          <a:srcRect t="37299" r="32484" b="50317"/>
          <a:stretch/>
        </p:blipFill>
        <p:spPr>
          <a:xfrm>
            <a:off x="6284541" y="3015268"/>
            <a:ext cx="605090" cy="130498"/>
          </a:xfrm>
          <a:prstGeom prst="rect">
            <a:avLst/>
          </a:prstGeom>
        </p:spPr>
      </p:pic>
    </p:spTree>
    <p:extLst>
      <p:ext uri="{BB962C8B-B14F-4D97-AF65-F5344CB8AC3E}">
        <p14:creationId xmlns:p14="http://schemas.microsoft.com/office/powerpoint/2010/main" val="951399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light image">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8" name="Picture Placeholder 3"/>
          <p:cNvSpPr>
            <a:spLocks noGrp="1"/>
          </p:cNvSpPr>
          <p:nvPr>
            <p:ph type="pic" sz="quarter" idx="13" hasCustomPrompt="1"/>
          </p:nvPr>
        </p:nvSpPr>
        <p:spPr>
          <a:xfrm>
            <a:off x="-774" y="0"/>
            <a:ext cx="12190374" cy="6858000"/>
          </a:xfrm>
        </p:spPr>
        <p:txBody>
          <a:bodyPr rtlCol="0"/>
          <a:lstStyle>
            <a:lvl1pPr marL="0" indent="0" algn="ctr">
              <a:buNone/>
              <a:defRPr baseline="0"/>
            </a:lvl1pPr>
          </a:lstStyle>
          <a:p>
            <a:pPr rtl="0"/>
            <a:r>
              <a:rPr lang="da-dk"/>
              <a:t>Click here, and insert picture via Images-button in the ribbon</a:t>
            </a:r>
            <a:endParaRPr lang="sv-SE"/>
          </a:p>
        </p:txBody>
      </p:sp>
      <p:sp>
        <p:nvSpPr>
          <p:cNvPr id="2" name="Title 1"/>
          <p:cNvSpPr>
            <a:spLocks noGrp="1"/>
          </p:cNvSpPr>
          <p:nvPr>
            <p:ph type="ctrTitle" hasCustomPrompt="1"/>
          </p:nvPr>
        </p:nvSpPr>
        <p:spPr>
          <a:xfrm>
            <a:off x="3326400" y="676800"/>
            <a:ext cx="5468352" cy="2749025"/>
          </a:xfrm>
        </p:spPr>
        <p:txBody>
          <a:bodyPr rtlCol="0" anchor="t" anchorCtr="0"/>
          <a:lstStyle>
            <a:lvl1pPr algn="l">
              <a:lnSpc>
                <a:spcPct val="83000"/>
              </a:lnSpc>
              <a:defRPr sz="7800">
                <a:solidFill>
                  <a:srgbClr val="006EB6"/>
                </a:solidFill>
              </a:defRPr>
            </a:lvl1pPr>
          </a:lstStyle>
          <a:p>
            <a:pPr rtl="0"/>
            <a:r>
              <a:rPr lang="da-dk"/>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a-dk"/>
              <a:t>Click to add name</a:t>
            </a:r>
            <a:endParaRPr lang="sv-SE" dirty="0"/>
          </a:p>
        </p:txBody>
      </p:sp>
      <p:sp>
        <p:nvSpPr>
          <p:cNvPr id="4" name="Date_DateCustomA"/>
          <p:cNvSpPr>
            <a:spLocks noGrp="1"/>
          </p:cNvSpPr>
          <p:nvPr>
            <p:ph type="dt" sz="half" idx="10"/>
          </p:nvPr>
        </p:nvSpPr>
        <p:spPr>
          <a:xfrm>
            <a:off x="8794752" y="6321576"/>
            <a:ext cx="2698748" cy="176724"/>
          </a:xfrm>
        </p:spPr>
        <p:txBody>
          <a:bodyPr rtlCol="0"/>
          <a:lstStyle>
            <a:lvl1pPr>
              <a:defRPr sz="1350">
                <a:solidFill>
                  <a:srgbClr val="006EB6"/>
                </a:solidFill>
              </a:defRPr>
            </a:lvl1pPr>
          </a:lstStyle>
          <a:p>
            <a:pPr rtl="0"/>
            <a:endParaRPr lang="sv-SE" dirty="0"/>
          </a:p>
        </p:txBody>
      </p:sp>
      <p:sp>
        <p:nvSpPr>
          <p:cNvPr id="5" name="Footer Placeholder 4" hidden="1"/>
          <p:cNvSpPr>
            <a:spLocks noGrp="1"/>
          </p:cNvSpPr>
          <p:nvPr>
            <p:ph type="ftr" sz="quarter" idx="11"/>
          </p:nvPr>
        </p:nvSpPr>
        <p:spPr>
          <a:xfrm>
            <a:off x="3395663" y="6926599"/>
            <a:ext cx="5400675" cy="222501"/>
          </a:xfrm>
        </p:spPr>
        <p:txBody>
          <a:bodyPr rtlCol="0"/>
          <a:lstStyle>
            <a:lvl1pPr>
              <a:defRPr sz="100">
                <a:solidFill>
                  <a:schemeClr val="bg1"/>
                </a:solidFill>
              </a:defRPr>
            </a:lvl1pPr>
          </a:lstStyle>
          <a:p>
            <a:pPr rtl="0"/>
            <a:endParaRPr lang="sv-SE" dirty="0"/>
          </a:p>
        </p:txBody>
      </p:sp>
      <p:sp>
        <p:nvSpPr>
          <p:cNvPr id="6" name="Slide Number Placeholder 5" hidden="1"/>
          <p:cNvSpPr>
            <a:spLocks noGrp="1"/>
          </p:cNvSpPr>
          <p:nvPr>
            <p:ph type="sldNum" sz="quarter" idx="12"/>
          </p:nvPr>
        </p:nvSpPr>
        <p:spPr>
          <a:xfrm>
            <a:off x="8796338" y="6520734"/>
            <a:ext cx="2663824" cy="222501"/>
          </a:xfrm>
        </p:spPr>
        <p:txBody>
          <a:bodyPr rtlCol="0"/>
          <a:lstStyle>
            <a:lvl1pPr>
              <a:defRPr sz="100">
                <a:solidFill>
                  <a:schemeClr val="bg1"/>
                </a:solidFill>
              </a:defRPr>
            </a:lvl1pPr>
          </a:lstStyle>
          <a:p>
            <a:pPr rtl="0"/>
            <a:fld id="{45D37B1E-C366-494F-A587-962AD9AABC83}" type="slidenum">
              <a:rPr lang="sv-SE"/>
              <a:pPr/>
              <a:t>‹#›</a:t>
            </a:fld>
            <a:endParaRPr lang="sv-SE" dirty="0"/>
          </a:p>
        </p:txBody>
      </p:sp>
      <p:pic>
        <p:nvPicPr>
          <p:cNvPr id="1297735562" name="Logo blu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83706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dark image">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8" name="Picture Placeholder 3"/>
          <p:cNvSpPr>
            <a:spLocks noGrp="1"/>
          </p:cNvSpPr>
          <p:nvPr>
            <p:ph type="pic" sz="quarter" idx="13" hasCustomPrompt="1"/>
          </p:nvPr>
        </p:nvSpPr>
        <p:spPr>
          <a:xfrm>
            <a:off x="-774" y="0"/>
            <a:ext cx="12190374" cy="6858000"/>
          </a:xfrm>
          <a:solidFill>
            <a:schemeClr val="bg1">
              <a:lumMod val="75000"/>
            </a:schemeClr>
          </a:solidFill>
        </p:spPr>
        <p:txBody>
          <a:bodyPr rtlCol="0"/>
          <a:lstStyle>
            <a:lvl1pPr marL="0" indent="0" algn="ctr">
              <a:buNone/>
              <a:defRPr baseline="0">
                <a:solidFill>
                  <a:schemeClr val="bg1"/>
                </a:solidFill>
              </a:defRPr>
            </a:lvl1pPr>
          </a:lstStyle>
          <a:p>
            <a:pPr rtl="0"/>
            <a:r>
              <a:rPr lang="da-dk"/>
              <a:t>Click here, and insert picture via Images-button in the ribbon</a:t>
            </a:r>
            <a:endParaRPr lang="sv-SE"/>
          </a:p>
        </p:txBody>
      </p:sp>
      <p:sp>
        <p:nvSpPr>
          <p:cNvPr id="2" name="Title 1"/>
          <p:cNvSpPr>
            <a:spLocks noGrp="1"/>
          </p:cNvSpPr>
          <p:nvPr>
            <p:ph type="ctrTitle" hasCustomPrompt="1"/>
          </p:nvPr>
        </p:nvSpPr>
        <p:spPr>
          <a:xfrm>
            <a:off x="3326400" y="676800"/>
            <a:ext cx="5468352" cy="2749025"/>
          </a:xfrm>
        </p:spPr>
        <p:txBody>
          <a:bodyPr rtlCol="0" anchor="t" anchorCtr="0"/>
          <a:lstStyle>
            <a:lvl1pPr algn="l">
              <a:lnSpc>
                <a:spcPct val="83000"/>
              </a:lnSpc>
              <a:defRPr sz="7800">
                <a:solidFill>
                  <a:schemeClr val="bg1"/>
                </a:solidFill>
              </a:defRPr>
            </a:lvl1pPr>
          </a:lstStyle>
          <a:p>
            <a:pPr rtl="0"/>
            <a:r>
              <a:rPr lang="da-dk"/>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a-dk"/>
              <a:t>Click to add name</a:t>
            </a:r>
            <a:endParaRPr lang="sv-SE" dirty="0"/>
          </a:p>
        </p:txBody>
      </p:sp>
      <p:sp>
        <p:nvSpPr>
          <p:cNvPr id="4" name="Date_DateCustomA"/>
          <p:cNvSpPr>
            <a:spLocks noGrp="1"/>
          </p:cNvSpPr>
          <p:nvPr>
            <p:ph type="dt" sz="half" idx="10"/>
          </p:nvPr>
        </p:nvSpPr>
        <p:spPr>
          <a:xfrm>
            <a:off x="8794752" y="6321576"/>
            <a:ext cx="2698748" cy="176724"/>
          </a:xfrm>
        </p:spPr>
        <p:txBody>
          <a:bodyPr rtlCol="0"/>
          <a:lstStyle>
            <a:lvl1pPr>
              <a:defRPr sz="1350">
                <a:solidFill>
                  <a:schemeClr val="bg1"/>
                </a:solidFill>
              </a:defRPr>
            </a:lvl1pPr>
          </a:lstStyle>
          <a:p>
            <a:pPr rtl="0"/>
            <a:endParaRPr lang="sv-SE" dirty="0"/>
          </a:p>
        </p:txBody>
      </p:sp>
      <p:sp>
        <p:nvSpPr>
          <p:cNvPr id="5" name="Footer Placeholder 4" hidden="1"/>
          <p:cNvSpPr>
            <a:spLocks noGrp="1"/>
          </p:cNvSpPr>
          <p:nvPr>
            <p:ph type="ftr" sz="quarter" idx="11"/>
          </p:nvPr>
        </p:nvSpPr>
        <p:spPr>
          <a:xfrm>
            <a:off x="3395663" y="6926599"/>
            <a:ext cx="5400675" cy="222501"/>
          </a:xfrm>
        </p:spPr>
        <p:txBody>
          <a:bodyPr rtlCol="0"/>
          <a:lstStyle>
            <a:lvl1pPr>
              <a:defRPr sz="100">
                <a:solidFill>
                  <a:schemeClr val="bg1"/>
                </a:solidFill>
              </a:defRPr>
            </a:lvl1pPr>
          </a:lstStyle>
          <a:p>
            <a:pPr rtl="0"/>
            <a:endParaRPr lang="sv-SE" dirty="0"/>
          </a:p>
        </p:txBody>
      </p:sp>
      <p:sp>
        <p:nvSpPr>
          <p:cNvPr id="6" name="Slide Number Placeholder 5" hidden="1"/>
          <p:cNvSpPr>
            <a:spLocks noGrp="1"/>
          </p:cNvSpPr>
          <p:nvPr>
            <p:ph type="sldNum" sz="quarter" idx="12"/>
          </p:nvPr>
        </p:nvSpPr>
        <p:spPr>
          <a:xfrm>
            <a:off x="8796338" y="6520734"/>
            <a:ext cx="2663824" cy="222501"/>
          </a:xfrm>
        </p:spPr>
        <p:txBody>
          <a:bodyPr rtlCol="0"/>
          <a:lstStyle>
            <a:lvl1pPr>
              <a:defRPr sz="100">
                <a:solidFill>
                  <a:schemeClr val="bg1"/>
                </a:solidFill>
              </a:defRPr>
            </a:lvl1pPr>
          </a:lstStyle>
          <a:p>
            <a:pPr rtl="0"/>
            <a:fld id="{45D37B1E-C366-494F-A587-962AD9AABC83}" type="slidenum">
              <a:rPr lang="sv-SE"/>
              <a:pPr/>
              <a:t>‹#›</a:t>
            </a:fld>
            <a:endParaRPr lang="sv-SE" dirty="0"/>
          </a:p>
        </p:txBody>
      </p:sp>
      <p:pic>
        <p:nvPicPr>
          <p:cNvPr id="1011022368" name="Logo whit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714424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title" hasCustomPrompt="1"/>
          </p:nvPr>
        </p:nvSpPr>
        <p:spPr>
          <a:xfrm>
            <a:off x="656568" y="391029"/>
            <a:ext cx="10836932" cy="1018671"/>
          </a:xfrm>
        </p:spPr>
        <p:txBody>
          <a:bodyPr rtlCol="0"/>
          <a:lstStyle>
            <a:lvl1pPr>
              <a:defRPr baseline="0"/>
            </a:lvl1pPr>
          </a:lstStyle>
          <a:p>
            <a:pPr rtl="0"/>
            <a:r>
              <a:rPr lang="da-dk"/>
              <a:t>Click to add title in max 1 line</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solidFill>
                  <a:srgbClr val="ADCFF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1361060"/>
            <a:ext cx="10799762" cy="4588890"/>
          </a:xfrm>
        </p:spPr>
        <p:txBody>
          <a:bodyPr rtlCol="0"/>
          <a:lstStyle>
            <a:lvl1pPr marL="594000" indent="-594000">
              <a:spcBef>
                <a:spcPts val="300"/>
              </a:spcBef>
              <a:defRPr sz="2800"/>
            </a:lvl1pPr>
            <a:lvl2pPr marL="846000">
              <a:defRPr sz="2200"/>
            </a:lvl2pPr>
          </a:lstStyle>
          <a:p>
            <a:pPr lvl="0" rtl="0"/>
            <a:r>
              <a:rPr lang="da-dk"/>
              <a:t>Click to add text</a:t>
            </a:r>
            <a:endParaRPr lang="sv-SE"/>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da-dk"/>
              <a:t> </a:t>
            </a:r>
          </a:p>
        </p:txBody>
      </p:sp>
    </p:spTree>
    <p:extLst>
      <p:ext uri="{BB962C8B-B14F-4D97-AF65-F5344CB8AC3E}">
        <p14:creationId xmlns:p14="http://schemas.microsoft.com/office/powerpoint/2010/main" val="2332002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da-dk"/>
              <a:t>Click to add title in max 2 lines</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solidFill>
                  <a:schemeClr val="bg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2096496"/>
            <a:ext cx="10799760" cy="3842369"/>
          </a:xfrm>
        </p:spPr>
        <p:txBody>
          <a:bodyPr rtlCol="0"/>
          <a:lstStyle>
            <a:lvl1pPr marL="0" indent="0">
              <a:lnSpc>
                <a:spcPct val="98000"/>
              </a:lnSpc>
              <a:buFont typeface="Open Sans" panose="020B0606030504020204" pitchFamily="34" charset="0"/>
              <a:buChar char="​"/>
              <a:defRPr sz="2800"/>
            </a:lvl1pPr>
            <a:lvl2pPr marL="360000" indent="-360000">
              <a:lnSpc>
                <a:spcPct val="98000"/>
              </a:lnSpc>
              <a:defRPr sz="2800"/>
            </a:lvl2pPr>
          </a:lstStyle>
          <a:p>
            <a:pPr lvl="0" rtl="0"/>
            <a:r>
              <a:rPr lang="da-dk"/>
              <a:t>Click to add intro text</a:t>
            </a:r>
            <a:endParaRPr lang="sv-SE"/>
          </a:p>
        </p:txBody>
      </p:sp>
    </p:spTree>
    <p:extLst>
      <p:ext uri="{BB962C8B-B14F-4D97-AF65-F5344CB8AC3E}">
        <p14:creationId xmlns:p14="http://schemas.microsoft.com/office/powerpoint/2010/main" val="321124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da-dk"/>
              <a:t>Click to add title in max 2 lines</a:t>
            </a:r>
            <a:endParaRPr lang="sv-SE"/>
          </a:p>
        </p:txBody>
      </p:sp>
      <p:sp>
        <p:nvSpPr>
          <p:cNvPr id="3" name="Content Placeholder 2"/>
          <p:cNvSpPr>
            <a:spLocks noGrp="1"/>
          </p:cNvSpPr>
          <p:nvPr>
            <p:ph idx="1" hasCustomPrompt="1"/>
          </p:nvPr>
        </p:nvSpPr>
        <p:spPr>
          <a:xfrm>
            <a:off x="693738" y="2162340"/>
            <a:ext cx="10799761" cy="3787610"/>
          </a:xfrm>
        </p:spPr>
        <p:txBody>
          <a:bodyPr rtlCol="0"/>
          <a:lstStyle>
            <a:lvl1pPr>
              <a:defRPr baseline="0"/>
            </a:lvl1pPr>
          </a:lstStyle>
          <a:p>
            <a:pPr lvl="0" rtl="0"/>
            <a:r>
              <a:rPr lang="da-dk"/>
              <a:t>Click to add text or content</a:t>
            </a:r>
            <a:endParaRPr lang="sv-SE"/>
          </a:p>
          <a:p>
            <a:pPr lvl="1" rtl="0"/>
            <a:r>
              <a:rPr lang="da-dk"/>
              <a:t>Second level</a:t>
            </a:r>
            <a:endParaRPr lang="sv-SE"/>
          </a:p>
          <a:p>
            <a:pPr lvl="2" rtl="0"/>
            <a:r>
              <a:rPr lang="da-dk"/>
              <a:t>Third level</a:t>
            </a:r>
            <a:endParaRPr lang="sv-SE"/>
          </a:p>
          <a:p>
            <a:pPr lvl="3" rtl="0"/>
            <a:r>
              <a:rPr lang="da-dk"/>
              <a:t>Fourth level</a:t>
            </a:r>
            <a:endParaRPr lang="sv-SE"/>
          </a:p>
          <a:p>
            <a:pPr lvl="4" rtl="0"/>
            <a:r>
              <a:rPr lang="da-dk"/>
              <a:t>Fifth level</a:t>
            </a:r>
            <a:endParaRPr lang="sv-SE"/>
          </a:p>
        </p:txBody>
      </p:sp>
      <p:sp>
        <p:nvSpPr>
          <p:cNvPr id="4" name="Date Placeholder 3"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5" name="FLD_Footer"/>
          <p:cNvSpPr>
            <a:spLocks noGrp="1"/>
          </p:cNvSpPr>
          <p:nvPr>
            <p:ph type="ftr" sz="quarter" idx="11"/>
          </p:nvPr>
        </p:nvSpPr>
        <p:spPr/>
        <p:txBody>
          <a:bodyPr rtlCol="0"/>
          <a:lstStyle/>
          <a:p>
            <a:pPr rtl="0"/>
            <a:endParaRPr lang="sv-SE" dirty="0"/>
          </a:p>
        </p:txBody>
      </p:sp>
      <p:sp>
        <p:nvSpPr>
          <p:cNvPr id="6" name="Slide Number Placeholder 5"/>
          <p:cNvSpPr>
            <a:spLocks noGrp="1"/>
          </p:cNvSpPr>
          <p:nvPr>
            <p:ph type="sldNum" sz="quarter" idx="12"/>
          </p:nvPr>
        </p:nvSpPr>
        <p:spPr/>
        <p:txBody>
          <a:bodyPr rtlCol="0"/>
          <a:lstStyle/>
          <a:p>
            <a:pPr rtl="0"/>
            <a:fld id="{45D37B1E-C366-494F-A587-962AD9AABC83}" type="slidenum">
              <a:rPr lang="sv-SE"/>
              <a:t>‹#›</a:t>
            </a:fld>
            <a:endParaRPr lang="sv-SE" dirty="0"/>
          </a:p>
        </p:txBody>
      </p:sp>
    </p:spTree>
    <p:extLst>
      <p:ext uri="{BB962C8B-B14F-4D97-AF65-F5344CB8AC3E}">
        <p14:creationId xmlns:p14="http://schemas.microsoft.com/office/powerpoint/2010/main" val="7140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ooter Placeholder 3"/>
          <p:cNvSpPr>
            <a:spLocks noGrp="1"/>
          </p:cNvSpPr>
          <p:nvPr>
            <p:ph type="ftr" sz="quarter" idx="11"/>
          </p:nvPr>
        </p:nvSpPr>
        <p:spPr>
          <a:xfrm>
            <a:off x="0" y="6912000"/>
            <a:ext cx="0" cy="0"/>
          </a:xfrm>
        </p:spPr>
        <p:txBody>
          <a:bodyPr rtlCol="0"/>
          <a:lstStyle>
            <a:lvl1pPr>
              <a:defRPr sz="100">
                <a:noFill/>
              </a:defRPr>
            </a:lvl1pPr>
          </a:lstStyle>
          <a:p>
            <a:pPr rtl="0"/>
            <a:endParaRPr lang="sv-SE" dirty="0"/>
          </a:p>
        </p:txBody>
      </p:sp>
      <p:sp>
        <p:nvSpPr>
          <p:cNvPr id="5" name="Slide Number Placeholder 4"/>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da-dk"/>
              <a:t>Click here, and insert picture via Images-button in the ribbon</a:t>
            </a:r>
            <a:endParaRPr lang="sv-SE"/>
          </a:p>
        </p:txBody>
      </p:sp>
      <p:sp>
        <p:nvSpPr>
          <p:cNvPr id="9" name="Picture Placeholder 2"/>
          <p:cNvSpPr>
            <a:spLocks noGrp="1"/>
          </p:cNvSpPr>
          <p:nvPr>
            <p:ph type="pic" sz="quarter" idx="14" hasCustomPrompt="1"/>
          </p:nvPr>
        </p:nvSpPr>
        <p:spPr>
          <a:xfrm>
            <a:off x="6094800" y="0"/>
            <a:ext cx="6094413" cy="3425825"/>
          </a:xfrm>
          <a:solidFill>
            <a:schemeClr val="bg1">
              <a:lumMod val="9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da-dk"/>
              <a:t>Click here, and insert picture via Images-button in the ribbon</a:t>
            </a:r>
            <a:endParaRPr lang="sv-SE"/>
          </a:p>
        </p:txBody>
      </p:sp>
      <p:sp>
        <p:nvSpPr>
          <p:cNvPr id="10" name="Picture Placeholder 3"/>
          <p:cNvSpPr>
            <a:spLocks noGrp="1"/>
          </p:cNvSpPr>
          <p:nvPr>
            <p:ph type="pic" sz="quarter" idx="15" hasCustomPrompt="1"/>
          </p:nvPr>
        </p:nvSpPr>
        <p:spPr>
          <a:xfrm>
            <a:off x="6094800" y="3427200"/>
            <a:ext cx="2701151" cy="3425825"/>
          </a:xfrm>
          <a:solidFill>
            <a:schemeClr val="bg1">
              <a:lumMod val="75000"/>
            </a:schemeClr>
          </a:solidFill>
        </p:spPr>
        <p:txBody>
          <a:bodyPr tIns="1440000" rtlCol="0" anchor="ctr" anchorCtr="0"/>
          <a:lstStyle>
            <a:lvl1pPr marL="0" indent="0" algn="ctr">
              <a:buNone/>
              <a:defRPr/>
            </a:lvl1pPr>
          </a:lstStyle>
          <a:p>
            <a:pPr rtl="0"/>
            <a:r>
              <a:rPr lang="da-dk"/>
              <a:t>Click here, and insert picture via Images-button in the ribbon</a:t>
            </a:r>
            <a:endParaRPr lang="sv-SE"/>
          </a:p>
        </p:txBody>
      </p:sp>
      <p:sp>
        <p:nvSpPr>
          <p:cNvPr id="11" name="Picture Placeholder 4"/>
          <p:cNvSpPr>
            <a:spLocks noGrp="1"/>
          </p:cNvSpPr>
          <p:nvPr>
            <p:ph type="pic" sz="quarter" idx="16" hasCustomPrompt="1"/>
          </p:nvPr>
        </p:nvSpPr>
        <p:spPr>
          <a:xfrm>
            <a:off x="8794750" y="3427200"/>
            <a:ext cx="3397250" cy="3425825"/>
          </a:xfrm>
          <a:solidFill>
            <a:schemeClr val="bg1">
              <a:lumMod val="85000"/>
            </a:schemeClr>
          </a:solidFill>
        </p:spPr>
        <p:txBody>
          <a:bodyPr tIns="1440000" rtlCol="0" anchor="ctr" anchorCtr="0"/>
          <a:lstStyle>
            <a:lvl1pPr marL="0" indent="0" algn="ctr">
              <a:buNone/>
              <a:defRPr/>
            </a:lvl1pPr>
          </a:lstStyle>
          <a:p>
            <a:pPr rtl="0"/>
            <a:r>
              <a:rPr lang="da-dk"/>
              <a:t>Click here, and insert picture via Images-button in the ribbon</a:t>
            </a:r>
            <a:endParaRPr lang="sv-SE"/>
          </a:p>
        </p:txBody>
      </p:sp>
    </p:spTree>
    <p:extLst>
      <p:ext uri="{BB962C8B-B14F-4D97-AF65-F5344CB8AC3E}">
        <p14:creationId xmlns:p14="http://schemas.microsoft.com/office/powerpoint/2010/main" val="440661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7"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title" hasCustomPrompt="1"/>
          </p:nvPr>
        </p:nvSpPr>
        <p:spPr>
          <a:xfrm>
            <a:off x="3324501" y="676800"/>
            <a:ext cx="8168999" cy="4772629"/>
          </a:xfrm>
        </p:spPr>
        <p:txBody>
          <a:bodyPr rtlCol="0"/>
          <a:lstStyle>
            <a:lvl1pPr>
              <a:lnSpc>
                <a:spcPct val="83000"/>
              </a:lnSpc>
              <a:defRPr sz="7800" b="1" baseline="0">
                <a:solidFill>
                  <a:srgbClr val="ADCFF1"/>
                </a:solidFill>
              </a:defRPr>
            </a:lvl1pPr>
          </a:lstStyle>
          <a:p>
            <a:pPr rtl="0"/>
            <a:r>
              <a:rPr lang="da-dk"/>
              <a:t>Use bold for highlighted text,</a:t>
            </a:r>
            <a:br>
              <a:rPr lang="en-GB" dirty="0"/>
            </a:br>
            <a:r>
              <a:rPr lang="da-dk"/>
              <a:t>other text regular, max four lines</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lvl1pPr>
              <a:defRPr>
                <a:solidFill>
                  <a:srgbClr val="ADCFF1"/>
                </a:solidFill>
              </a:defRPr>
            </a:lvl1pPr>
          </a:lstStyle>
          <a:p>
            <a:pPr rtl="0"/>
            <a:endParaRPr lang="sv-SE" dirty="0"/>
          </a:p>
        </p:txBody>
      </p:sp>
      <p:sp>
        <p:nvSpPr>
          <p:cNvPr id="5" name="Slide Number Placeholder 4"/>
          <p:cNvSpPr>
            <a:spLocks noGrp="1"/>
          </p:cNvSpPr>
          <p:nvPr>
            <p:ph type="sldNum" sz="quarter" idx="12"/>
          </p:nvPr>
        </p:nvSpPr>
        <p:spPr/>
        <p:txBody>
          <a:bodyPr rtlCol="0"/>
          <a:lstStyle>
            <a:lvl1pPr>
              <a:defRPr>
                <a:solidFill>
                  <a:srgbClr val="ADCFF1"/>
                </a:solidFill>
              </a:defRPr>
            </a:lvl1pPr>
          </a:lstStyle>
          <a:p>
            <a:pPr rtl="0"/>
            <a:fld id="{45D37B1E-C366-494F-A587-962AD9AABC83}" type="slidenum">
              <a:rPr lang="sv-SE"/>
              <a:pPr/>
              <a:t>‹#›</a:t>
            </a:fld>
            <a:endParaRPr lang="sv-SE" dirty="0"/>
          </a:p>
        </p:txBody>
      </p:sp>
      <p:sp>
        <p:nvSpPr>
          <p:cNvPr id="9"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rtlCol="0" anchor="t" anchorCtr="0" compatLnSpc="1">
            <a:prstTxWarp prst="textNoShape">
              <a:avLst/>
            </a:prstTxWarp>
          </a:bodyPr>
          <a:lstStyle/>
          <a:p>
            <a:pPr rtl="0"/>
            <a:r>
              <a:rPr lang="da-dk"/>
              <a:t> </a:t>
            </a:r>
          </a:p>
        </p:txBody>
      </p:sp>
    </p:spTree>
    <p:extLst>
      <p:ext uri="{BB962C8B-B14F-4D97-AF65-F5344CB8AC3E}">
        <p14:creationId xmlns:p14="http://schemas.microsoft.com/office/powerpoint/2010/main" val="4289714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568" y="391028"/>
            <a:ext cx="10836932" cy="1285875"/>
          </a:xfrm>
          <a:prstGeom prst="rect">
            <a:avLst/>
          </a:prstGeom>
        </p:spPr>
        <p:txBody>
          <a:bodyPr vert="horz" lIns="0" tIns="0" rIns="0" bIns="0" rtlCol="0" anchor="t" anchorCtr="0">
            <a:noAutofit/>
          </a:bodyPr>
          <a:lstStyle/>
          <a:p>
            <a:pPr rtl="0"/>
            <a:r>
              <a:rPr lang="da-dk"/>
              <a:t>Click to edit Master title style</a:t>
            </a:r>
            <a:endParaRPr lang="sv-SE"/>
          </a:p>
        </p:txBody>
      </p:sp>
      <p:sp>
        <p:nvSpPr>
          <p:cNvPr id="3" name="Text Placeholder 2"/>
          <p:cNvSpPr>
            <a:spLocks noGrp="1"/>
          </p:cNvSpPr>
          <p:nvPr>
            <p:ph type="body" idx="1"/>
          </p:nvPr>
        </p:nvSpPr>
        <p:spPr>
          <a:xfrm>
            <a:off x="693738" y="2162340"/>
            <a:ext cx="10799761" cy="3787610"/>
          </a:xfrm>
          <a:prstGeom prst="rect">
            <a:avLst/>
          </a:prstGeom>
        </p:spPr>
        <p:txBody>
          <a:bodyPr vert="horz" lIns="0" tIns="0" rIns="0" bIns="0" rtlCol="0">
            <a:noAutofit/>
          </a:bodyPr>
          <a:lstStyle/>
          <a:p>
            <a:pPr lvl="0" rtl="0"/>
            <a:r>
              <a:rPr lang="da-dk"/>
              <a:t>Click to edit Master text styles</a:t>
            </a:r>
            <a:endParaRPr lang="sv-SE"/>
          </a:p>
          <a:p>
            <a:pPr lvl="1" rtl="0"/>
            <a:r>
              <a:rPr lang="da-dk"/>
              <a:t>Second level</a:t>
            </a:r>
            <a:endParaRPr lang="sv-SE"/>
          </a:p>
          <a:p>
            <a:pPr lvl="2" rtl="0"/>
            <a:r>
              <a:rPr lang="da-dk"/>
              <a:t>Third level</a:t>
            </a:r>
            <a:endParaRPr lang="sv-SE"/>
          </a:p>
          <a:p>
            <a:pPr lvl="3" rtl="0"/>
            <a:r>
              <a:rPr lang="da-dk"/>
              <a:t>Fourth level</a:t>
            </a:r>
            <a:endParaRPr lang="sv-SE"/>
          </a:p>
          <a:p>
            <a:pPr lvl="4" rtl="0"/>
            <a:r>
              <a:rPr lang="da-dk"/>
              <a:t>Fifth level</a:t>
            </a:r>
            <a:endParaRPr lang="sv-SE"/>
          </a:p>
          <a:p>
            <a:pPr lvl="5" rtl="0"/>
            <a:r>
              <a:rPr lang="da-dk"/>
              <a:t>Sixth level</a:t>
            </a:r>
            <a:endParaRPr lang="sv-SE"/>
          </a:p>
          <a:p>
            <a:pPr lvl="6" rtl="0"/>
            <a:r>
              <a:rPr lang="da-dk"/>
              <a:t>Seventh level</a:t>
            </a:r>
            <a:endParaRPr lang="sv-SE"/>
          </a:p>
          <a:p>
            <a:pPr lvl="7" rtl="0"/>
            <a:r>
              <a:rPr lang="da-dk"/>
              <a:t>Eight level</a:t>
            </a:r>
            <a:endParaRPr lang="sv-SE"/>
          </a:p>
          <a:p>
            <a:pPr lvl="8" rtl="0"/>
            <a:r>
              <a:rPr lang="da-dk"/>
              <a:t>Night level</a:t>
            </a:r>
            <a:endParaRPr lang="sv-SE"/>
          </a:p>
        </p:txBody>
      </p:sp>
      <p:sp>
        <p:nvSpPr>
          <p:cNvPr id="4" name="Date Placeholder 3"/>
          <p:cNvSpPr>
            <a:spLocks noGrp="1"/>
          </p:cNvSpPr>
          <p:nvPr>
            <p:ph type="dt" sz="half" idx="2"/>
          </p:nvPr>
        </p:nvSpPr>
        <p:spPr>
          <a:xfrm>
            <a:off x="9137720" y="6321576"/>
            <a:ext cx="2355779" cy="176724"/>
          </a:xfrm>
          <a:prstGeom prst="rect">
            <a:avLst/>
          </a:prstGeom>
        </p:spPr>
        <p:txBody>
          <a:bodyPr vert="horz" lIns="0" tIns="0" rIns="0" bIns="0" rtlCol="0" anchor="b" anchorCtr="0">
            <a:noAutofit/>
          </a:bodyPr>
          <a:lstStyle>
            <a:lvl1pPr algn="r">
              <a:defRPr sz="100">
                <a:noFill/>
              </a:defRPr>
            </a:lvl1pPr>
          </a:lstStyle>
          <a:p>
            <a:pPr rtl="0"/>
            <a:endParaRPr lang="sv-SE" dirty="0"/>
          </a:p>
        </p:txBody>
      </p:sp>
      <p:sp>
        <p:nvSpPr>
          <p:cNvPr id="5" name="FLD_Footer"/>
          <p:cNvSpPr>
            <a:spLocks noGrp="1"/>
          </p:cNvSpPr>
          <p:nvPr>
            <p:ph type="ftr" sz="quarter" idx="3"/>
          </p:nvPr>
        </p:nvSpPr>
        <p:spPr>
          <a:xfrm>
            <a:off x="3395663" y="6356350"/>
            <a:ext cx="5400675" cy="222501"/>
          </a:xfrm>
          <a:prstGeom prst="rect">
            <a:avLst/>
          </a:prstGeom>
        </p:spPr>
        <p:txBody>
          <a:bodyPr vert="horz" lIns="0" tIns="0" rIns="0" bIns="0" rtlCol="0" anchor="b" anchorCtr="0">
            <a:noAutofit/>
          </a:bodyPr>
          <a:lstStyle>
            <a:lvl1pPr algn="l">
              <a:defRPr sz="950">
                <a:solidFill>
                  <a:srgbClr val="006EB6"/>
                </a:solidFill>
              </a:defRPr>
            </a:lvl1pPr>
          </a:lstStyle>
          <a:p>
            <a:pPr rtl="0"/>
            <a:endParaRPr lang="sv-SE" dirty="0"/>
          </a:p>
        </p:txBody>
      </p:sp>
      <p:sp>
        <p:nvSpPr>
          <p:cNvPr id="6" name="Slide Number Placeholder 5"/>
          <p:cNvSpPr>
            <a:spLocks noGrp="1"/>
          </p:cNvSpPr>
          <p:nvPr>
            <p:ph type="sldNum" sz="quarter" idx="4"/>
          </p:nvPr>
        </p:nvSpPr>
        <p:spPr>
          <a:xfrm>
            <a:off x="8796337" y="6356350"/>
            <a:ext cx="2697161" cy="222501"/>
          </a:xfrm>
          <a:prstGeom prst="rect">
            <a:avLst/>
          </a:prstGeom>
        </p:spPr>
        <p:txBody>
          <a:bodyPr vert="horz" lIns="0" tIns="0" rIns="0" bIns="0" rtlCol="0" anchor="b" anchorCtr="0">
            <a:noAutofit/>
          </a:bodyPr>
          <a:lstStyle>
            <a:lvl1pPr algn="r">
              <a:defRPr sz="950">
                <a:solidFill>
                  <a:srgbClr val="006EB6"/>
                </a:solidFill>
              </a:defRPr>
            </a:lvl1pPr>
          </a:lstStyle>
          <a:p>
            <a:pPr rtl="0"/>
            <a:fld id="{45D37B1E-C366-494F-A587-962AD9AABC83}" type="slidenum">
              <a:rPr lang="sv-SE"/>
              <a:pPr/>
              <a:t>‹#›</a:t>
            </a:fld>
            <a:endParaRPr lang="sv-SE" dirty="0"/>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da-dk"/>
              <a:t> </a:t>
            </a:r>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62" r:id="rId1"/>
    <p:sldLayoutId id="2147483659" r:id="rId2"/>
    <p:sldLayoutId id="2147483653" r:id="rId3"/>
    <p:sldLayoutId id="2147483671" r:id="rId4"/>
    <p:sldLayoutId id="2147483666" r:id="rId5"/>
    <p:sldLayoutId id="2147483663" r:id="rId6"/>
    <p:sldLayoutId id="2147483655" r:id="rId7"/>
    <p:sldLayoutId id="2147483649" r:id="rId8"/>
    <p:sldLayoutId id="2147483672" r:id="rId9"/>
    <p:sldLayoutId id="2147483669" r:id="rId10"/>
    <p:sldLayoutId id="2147483664" r:id="rId11"/>
    <p:sldLayoutId id="2147483656" r:id="rId12"/>
    <p:sldLayoutId id="2147483650" r:id="rId13"/>
    <p:sldLayoutId id="2147483673" r:id="rId14"/>
    <p:sldLayoutId id="2147483667" r:id="rId15"/>
    <p:sldLayoutId id="2147483660" r:id="rId16"/>
    <p:sldLayoutId id="2147483657" r:id="rId17"/>
    <p:sldLayoutId id="2147483651" r:id="rId18"/>
    <p:sldLayoutId id="2147483670" r:id="rId19"/>
    <p:sldLayoutId id="2147483661" r:id="rId20"/>
    <p:sldLayoutId id="2147483654" r:id="rId21"/>
    <p:sldLayoutId id="2147483674" r:id="rId22"/>
    <p:sldLayoutId id="2147483668" r:id="rId23"/>
    <p:sldLayoutId id="2147483665" r:id="rId24"/>
    <p:sldLayoutId id="2147483658" r:id="rId25"/>
    <p:sldLayoutId id="2147483652" r:id="rId26"/>
  </p:sldLayoutIdLst>
  <p:hf hdr="0" ftr="0"/>
  <p:txStyles>
    <p:titleStyle>
      <a:lvl1pPr algn="l" defTabSz="914400" rtl="0" eaLnBrk="1" latinLnBrk="0" hangingPunct="1">
        <a:lnSpc>
          <a:spcPct val="87000"/>
        </a:lnSpc>
        <a:spcBef>
          <a:spcPct val="0"/>
        </a:spcBef>
        <a:buNone/>
        <a:defRPr sz="4800" b="1" kern="1200">
          <a:solidFill>
            <a:srgbClr val="006EB6"/>
          </a:solidFill>
          <a:latin typeface="+mj-lt"/>
          <a:ea typeface="+mj-ea"/>
          <a:cs typeface="+mj-cs"/>
        </a:defRPr>
      </a:lvl1pPr>
    </p:titleStyle>
    <p:bodyStyle>
      <a:lvl1pPr marL="468000" indent="-468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1pPr>
      <a:lvl2pPr marL="720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rgbClr val="006EB6"/>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7" userDrawn="1">
          <p15:clr>
            <a:srgbClr val="F26B43"/>
          </p15:clr>
        </p15:guide>
        <p15:guide id="2" pos="2138" userDrawn="1">
          <p15:clr>
            <a:srgbClr val="F26B43"/>
          </p15:clr>
        </p15:guide>
        <p15:guide id="3" orient="horz" pos="253" userDrawn="1">
          <p15:clr>
            <a:srgbClr val="F26B43"/>
          </p15:clr>
        </p15:guide>
        <p15:guide id="4" orient="horz" pos="888" userDrawn="1">
          <p15:clr>
            <a:srgbClr val="F26B43"/>
          </p15:clr>
        </p15:guide>
        <p15:guide id="5" pos="3839" userDrawn="1">
          <p15:clr>
            <a:srgbClr val="F26B43"/>
          </p15:clr>
        </p15:guide>
        <p15:guide id="6" pos="5540" userDrawn="1">
          <p15:clr>
            <a:srgbClr val="F26B43"/>
          </p15:clr>
        </p15:guide>
        <p15:guide id="7" orient="horz" pos="1523" userDrawn="1">
          <p15:clr>
            <a:srgbClr val="F26B43"/>
          </p15:clr>
        </p15:guide>
        <p15:guide id="8" orient="horz" pos="2158" userDrawn="1">
          <p15:clr>
            <a:srgbClr val="F26B43"/>
          </p15:clr>
        </p15:guide>
        <p15:guide id="9" pos="7240" userDrawn="1">
          <p15:clr>
            <a:srgbClr val="F26B43"/>
          </p15:clr>
        </p15:guide>
        <p15:guide id="10" orient="horz" pos="2793" userDrawn="1">
          <p15:clr>
            <a:srgbClr val="F26B43"/>
          </p15:clr>
        </p15:guide>
        <p15:guide id="11" orient="horz" pos="3428" userDrawn="1">
          <p15:clr>
            <a:srgbClr val="F26B43"/>
          </p15:clr>
        </p15:guide>
        <p15:guide id="13" orient="horz" pos="4063" userDrawn="1">
          <p15:clr>
            <a:srgbClr val="F26B43"/>
          </p15:clr>
        </p15:guide>
        <p15:guide id="14" orient="horz" pos="37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tags" Target="../tags/tag10.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tags" Target="../tags/tag11.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2.xml"/><Relationship Id="rId6" Type="http://schemas.openxmlformats.org/officeDocument/2006/relationships/image" Target="../media/image28.png"/><Relationship Id="rId5" Type="http://schemas.openxmlformats.org/officeDocument/2006/relationships/notesSlide" Target="../notesSlides/notesSlide12.xml"/><Relationship Id="rId4"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2.emf"/><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ags" Target="../tags/tag6.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ags" Target="../tags/tag7.xml"/><Relationship Id="rId6" Type="http://schemas.openxmlformats.org/officeDocument/2006/relationships/image" Target="../media/image22.jpeg"/><Relationship Id="rId5" Type="http://schemas.openxmlformats.org/officeDocument/2006/relationships/image" Target="../media/image18.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8.xml"/><Relationship Id="rId6" Type="http://schemas.openxmlformats.org/officeDocument/2006/relationships/image" Target="../media/image24.jpeg"/><Relationship Id="rId5" Type="http://schemas.openxmlformats.org/officeDocument/2006/relationships/image" Target="../media/image17.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9.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C183D7F6-B498-43B3-948B-1728B52AA6E4}">
                <adec:decorative xmlns:adec="http://schemas.microsoft.com/office/drawing/2017/decorative" val="1"/>
              </a:ext>
            </a:extLst>
          </p:cNvPr>
          <p:cNvSpPr>
            <a:spLocks noGrp="1"/>
          </p:cNvSpPr>
          <p:nvPr>
            <p:ph type="pic" sz="quarter" idx="13"/>
          </p:nvPr>
        </p:nvSpPr>
        <p:spPr>
          <a:solidFill>
            <a:schemeClr val="accent2"/>
          </a:solidFill>
        </p:spPr>
      </p:sp>
      <p:sp>
        <p:nvSpPr>
          <p:cNvPr id="8" name="Title 7"/>
          <p:cNvSpPr>
            <a:spLocks noGrp="1"/>
          </p:cNvSpPr>
          <p:nvPr>
            <p:ph type="ctrTitle"/>
          </p:nvPr>
        </p:nvSpPr>
        <p:spPr>
          <a:xfrm>
            <a:off x="3112209" y="2330079"/>
            <a:ext cx="6645710" cy="1661419"/>
          </a:xfrm>
        </p:spPr>
        <p:txBody>
          <a:bodyPr rtlCol="0"/>
          <a:lstStyle/>
          <a:p>
            <a:pPr rtl="0"/>
            <a:r>
              <a:rPr lang="da-dk" sz="7200" dirty="0">
                <a:solidFill>
                  <a:schemeClr val="accent3"/>
                </a:solidFill>
              </a:rPr>
              <a:t>Klar til et helt arbejdsliv</a:t>
            </a:r>
          </a:p>
        </p:txBody>
      </p:sp>
      <p:sp>
        <p:nvSpPr>
          <p:cNvPr id="9" name="USR_Name"/>
          <p:cNvSpPr>
            <a:spLocks noGrp="1"/>
          </p:cNvSpPr>
          <p:nvPr>
            <p:ph type="subTitle" idx="1"/>
          </p:nvPr>
        </p:nvSpPr>
        <p:spPr/>
        <p:txBody>
          <a:bodyPr rtlCol="0"/>
          <a:lstStyle/>
          <a:p>
            <a:pPr rtl="0"/>
            <a:r>
              <a:rPr lang="da-dk">
                <a:solidFill>
                  <a:schemeClr val="accent3"/>
                </a:solidFill>
              </a:rPr>
              <a:t>Lektion 6 af 6 – “Arbejdsmiljøkundskab for unge” </a:t>
            </a:r>
          </a:p>
        </p:txBody>
      </p:sp>
      <p:pic>
        <p:nvPicPr>
          <p:cNvPr id="16" name="Picture 3">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600" y="5799600"/>
            <a:ext cx="2565673" cy="698863"/>
          </a:xfrm>
          <a:prstGeom prst="rect">
            <a:avLst/>
          </a:prstGeom>
        </p:spPr>
      </p:pic>
      <p:pic>
        <p:nvPicPr>
          <p:cNvPr id="2" name="Bild 1">
            <a:extLst>
              <a:ext uri="{FF2B5EF4-FFF2-40B4-BE49-F238E27FC236}">
                <a16:creationId xmlns:a16="http://schemas.microsoft.com/office/drawing/2014/main" id="{0D2A41CD-8DA3-57ED-60C1-3ADD2B5A1B9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0656" y="5419561"/>
            <a:ext cx="3002843" cy="574262"/>
          </a:xfrm>
          <a:prstGeom prst="rect">
            <a:avLst/>
          </a:prstGeom>
        </p:spPr>
      </p:pic>
    </p:spTree>
    <p:custDataLst>
      <p:tags r:id="rId1"/>
    </p:custDataLst>
    <p:extLst>
      <p:ext uri="{BB962C8B-B14F-4D97-AF65-F5344CB8AC3E}">
        <p14:creationId xmlns:p14="http://schemas.microsoft.com/office/powerpoint/2010/main" val="1078340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p:txBody>
          <a:bodyPr rtlCol="0"/>
          <a:lstStyle/>
          <a:p>
            <a:pPr rtl="0"/>
            <a:r>
              <a:rPr lang="da-dk" dirty="0"/>
              <a:t>6. Hvorfor er det vigtigt med viden om arbejdsmiljø?</a:t>
            </a:r>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4294967295"/>
          </p:nvPr>
        </p:nvSpPr>
        <p:spPr>
          <a:xfrm>
            <a:off x="656568" y="2307116"/>
            <a:ext cx="3394075" cy="3892550"/>
          </a:xfrm>
        </p:spPr>
        <p:txBody>
          <a:bodyPr rtlCol="0"/>
          <a:lstStyle/>
          <a:p>
            <a:pPr marL="0" indent="0" rtl="0">
              <a:buNone/>
            </a:pPr>
            <a:r>
              <a:rPr lang="da-dk" sz="2000" b="1"/>
              <a:t>A.</a:t>
            </a:r>
          </a:p>
          <a:p>
            <a:pPr marL="0" indent="0" rtl="0">
              <a:buNone/>
            </a:pPr>
            <a:endParaRPr lang="da-DK" sz="2000" dirty="0"/>
          </a:p>
        </p:txBody>
      </p:sp>
      <p:sp>
        <p:nvSpPr>
          <p:cNvPr id="11" name="textruta 10">
            <a:extLst>
              <a:ext uri="{FF2B5EF4-FFF2-40B4-BE49-F238E27FC236}">
                <a16:creationId xmlns:a16="http://schemas.microsoft.com/office/drawing/2014/main" id="{A3705A0D-4840-4BA6-9AD3-ED1A4603E5C2}"/>
              </a:ext>
            </a:extLst>
          </p:cNvPr>
          <p:cNvSpPr txBox="1"/>
          <p:nvPr/>
        </p:nvSpPr>
        <p:spPr>
          <a:xfrm>
            <a:off x="655607" y="2776908"/>
            <a:ext cx="2743200" cy="10156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da-dk" sz="2200">
                <a:solidFill>
                  <a:srgbClr val="006EB6"/>
                </a:solidFill>
              </a:rPr>
              <a:t>Du kan arbejde og holde dig sund på din arbejdsplads. </a:t>
            </a:r>
          </a:p>
        </p:txBody>
      </p:sp>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4300515" y="2308099"/>
            <a:ext cx="3590967" cy="3892550"/>
          </a:xfrm>
          <a:prstGeom prst="rect">
            <a:avLst/>
          </a:prstGeom>
        </p:spPr>
        <p:txBody>
          <a:bodyPr vert="horz" lIns="0" tIns="0" rIns="0" bIns="0" rtlCol="0" anchor="t">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da-dk" sz="2000" b="1" dirty="0">
                <a:solidFill>
                  <a:srgbClr val="006EB6"/>
                </a:solidFill>
              </a:rPr>
              <a:t>B.</a:t>
            </a:r>
          </a:p>
          <a:p>
            <a:pPr marL="0" indent="0" rtl="0">
              <a:buNone/>
            </a:pPr>
            <a:endParaRPr lang="da-DK" sz="2000" b="1" dirty="0">
              <a:solidFill>
                <a:schemeClr val="accent1"/>
              </a:solidFill>
            </a:endParaRPr>
          </a:p>
          <a:p>
            <a:pPr marL="0" indent="0" rtl="0">
              <a:buNone/>
            </a:pPr>
            <a:endParaRPr lang="da-DK" sz="2000" dirty="0">
              <a:solidFill>
                <a:schemeClr val="accent1"/>
              </a:solidFill>
            </a:endParaRPr>
          </a:p>
          <a:p>
            <a:pPr marL="0" indent="0" rtl="0">
              <a:buFont typeface="Arial" panose="020B0604020202020204" pitchFamily="34" charset="0"/>
              <a:buNone/>
            </a:pPr>
            <a:endParaRPr lang="da-DK" sz="2000" dirty="0">
              <a:highlight>
                <a:srgbClr val="FFFF00"/>
              </a:highlight>
            </a:endParaRPr>
          </a:p>
        </p:txBody>
      </p:sp>
      <p:sp>
        <p:nvSpPr>
          <p:cNvPr id="14" name="textruta 13">
            <a:extLst>
              <a:ext uri="{FF2B5EF4-FFF2-40B4-BE49-F238E27FC236}">
                <a16:creationId xmlns:a16="http://schemas.microsoft.com/office/drawing/2014/main" id="{53AA80D6-3250-4CB9-A9D1-5A546BB55B49}"/>
              </a:ext>
            </a:extLst>
          </p:cNvPr>
          <p:cNvSpPr txBox="1"/>
          <p:nvPr/>
        </p:nvSpPr>
        <p:spPr>
          <a:xfrm>
            <a:off x="4300515" y="2835609"/>
            <a:ext cx="2743200" cy="33855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r>
              <a:rPr lang="da-dk" sz="2200" dirty="0">
                <a:solidFill>
                  <a:srgbClr val="006EB6"/>
                </a:solidFill>
              </a:rPr>
              <a:t>Fordi det står i loven</a:t>
            </a:r>
          </a:p>
        </p:txBody>
      </p:sp>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7891482" y="2307116"/>
            <a:ext cx="3590967"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da-dk" sz="2000" b="1" dirty="0">
                <a:solidFill>
                  <a:srgbClr val="006EB6"/>
                </a:solidFill>
              </a:rPr>
              <a:t>C.</a:t>
            </a:r>
          </a:p>
          <a:p>
            <a:pPr marL="0" indent="0" rtl="0">
              <a:buFont typeface="Arial" panose="020B0604020202020204" pitchFamily="34" charset="0"/>
              <a:buNone/>
            </a:pPr>
            <a:endParaRPr lang="da-DK" sz="2000" b="1" dirty="0"/>
          </a:p>
        </p:txBody>
      </p:sp>
      <p:sp>
        <p:nvSpPr>
          <p:cNvPr id="15" name="textruta 14">
            <a:extLst>
              <a:ext uri="{FF2B5EF4-FFF2-40B4-BE49-F238E27FC236}">
                <a16:creationId xmlns:a16="http://schemas.microsoft.com/office/drawing/2014/main" id="{7776592D-9C3A-4108-B3BC-5AE228A4C0A1}"/>
              </a:ext>
            </a:extLst>
          </p:cNvPr>
          <p:cNvSpPr txBox="1"/>
          <p:nvPr/>
        </p:nvSpPr>
        <p:spPr>
          <a:xfrm>
            <a:off x="7851146" y="2833055"/>
            <a:ext cx="3174920" cy="10156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r>
              <a:rPr lang="da-dk" sz="2200" dirty="0">
                <a:solidFill>
                  <a:srgbClr val="006EB6"/>
                </a:solidFill>
              </a:rPr>
              <a:t>Hvis du ikke ved, hvad et arbejdsmiljø er, bliver det svært at få et job.</a:t>
            </a:r>
          </a:p>
        </p:txBody>
      </p:sp>
      <p:pic>
        <p:nvPicPr>
          <p:cNvPr id="3" name="Bildobjekt 2">
            <a:extLst>
              <a:ext uri="{FF2B5EF4-FFF2-40B4-BE49-F238E27FC236}">
                <a16:creationId xmlns:a16="http://schemas.microsoft.com/office/drawing/2014/main" id="{24AB2869-36D0-B095-3D68-EEA30DC649CB}"/>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025" b="18180"/>
          <a:stretch/>
        </p:blipFill>
        <p:spPr>
          <a:xfrm>
            <a:off x="0" y="4403188"/>
            <a:ext cx="12192000" cy="2454812"/>
          </a:xfrm>
          <a:prstGeom prst="rect">
            <a:avLst/>
          </a:prstGeom>
        </p:spPr>
      </p:pic>
    </p:spTree>
    <p:custDataLst>
      <p:tags r:id="rId1"/>
    </p:custDataLst>
    <p:extLst>
      <p:ext uri="{BB962C8B-B14F-4D97-AF65-F5344CB8AC3E}">
        <p14:creationId xmlns:p14="http://schemas.microsoft.com/office/powerpoint/2010/main" val="2868986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p:txBody>
          <a:bodyPr rtlCol="0"/>
          <a:lstStyle/>
          <a:p>
            <a:pPr rtl="0"/>
            <a:r>
              <a:rPr lang="da-dk" dirty="0"/>
              <a:t>Retteprocessen</a:t>
            </a:r>
            <a:endParaRPr lang="da-DK" dirty="0"/>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15"/>
          </p:nvPr>
        </p:nvSpPr>
        <p:spPr>
          <a:xfrm>
            <a:off x="656568" y="1751171"/>
            <a:ext cx="6139087" cy="3892550"/>
          </a:xfrm>
        </p:spPr>
        <p:txBody>
          <a:bodyPr rtlCol="0"/>
          <a:lstStyle/>
          <a:p>
            <a:pPr marL="0" indent="0" rtl="0">
              <a:buNone/>
            </a:pPr>
            <a:r>
              <a:rPr lang="da-dk" sz="2800" b="1" dirty="0"/>
              <a:t>Hvordan gik det?</a:t>
            </a:r>
          </a:p>
          <a:p>
            <a:pPr marL="0" indent="0" rtl="0">
              <a:buNone/>
            </a:pPr>
            <a:r>
              <a:rPr lang="da-dk" sz="2800" dirty="0"/>
              <a:t>Hjælp hinanden, ret og diskutér.</a:t>
            </a:r>
          </a:p>
          <a:p>
            <a:pPr marL="0" indent="0" rtl="0">
              <a:buNone/>
            </a:pPr>
            <a:endParaRPr lang="da-DK" sz="2800" dirty="0"/>
          </a:p>
          <a:p>
            <a:pPr marL="0" indent="0" rtl="0">
              <a:buNone/>
            </a:pPr>
            <a:endParaRPr lang="da-DK" sz="2800" dirty="0"/>
          </a:p>
          <a:p>
            <a:pPr marL="0" indent="0" rtl="0">
              <a:buNone/>
            </a:pPr>
            <a:endParaRPr lang="da-DK" sz="2000" dirty="0">
              <a:highlight>
                <a:srgbClr val="FFFF00"/>
              </a:highlight>
            </a:endParaRPr>
          </a:p>
          <a:p>
            <a:pPr marL="0" indent="0" rtl="0">
              <a:buNone/>
            </a:pPr>
            <a:endParaRPr lang="da-DK" sz="2000" dirty="0">
              <a:highlight>
                <a:srgbClr val="FFFF00"/>
              </a:highlight>
            </a:endParaRPr>
          </a:p>
        </p:txBody>
      </p:sp>
      <p:pic>
        <p:nvPicPr>
          <p:cNvPr id="3" name="Bildobjekt 2">
            <a:extLst>
              <a:ext uri="{FF2B5EF4-FFF2-40B4-BE49-F238E27FC236}">
                <a16:creationId xmlns:a16="http://schemas.microsoft.com/office/drawing/2014/main" id="{6357FBDA-F021-B979-1C5E-7AF4618A546B}"/>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38527"/>
          <a:stretch/>
        </p:blipFill>
        <p:spPr>
          <a:xfrm>
            <a:off x="6645729" y="0"/>
            <a:ext cx="7494814" cy="6858000"/>
          </a:xfrm>
          <a:prstGeom prst="rect">
            <a:avLst/>
          </a:prstGeom>
        </p:spPr>
      </p:pic>
    </p:spTree>
    <p:custDataLst>
      <p:tags r:id="rId1"/>
    </p:custDataLst>
    <p:extLst>
      <p:ext uri="{BB962C8B-B14F-4D97-AF65-F5344CB8AC3E}">
        <p14:creationId xmlns:p14="http://schemas.microsoft.com/office/powerpoint/2010/main" val="3157458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AEFA13A-D07E-0B39-A153-5E3FA76FB26D}"/>
              </a:ext>
            </a:extLst>
          </p:cNvPr>
          <p:cNvSpPr>
            <a:spLocks noGrp="1"/>
          </p:cNvSpPr>
          <p:nvPr>
            <p:ph type="title"/>
          </p:nvPr>
        </p:nvSpPr>
        <p:spPr/>
        <p:txBody>
          <a:bodyPr/>
          <a:lstStyle/>
          <a:p>
            <a:r>
              <a:rPr lang="da-DK"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afslutning</a:t>
            </a:r>
            <a:endParaRPr lang="sv-SE" dirty="0"/>
          </a:p>
        </p:txBody>
      </p:sp>
      <p:pic>
        <p:nvPicPr>
          <p:cNvPr id="2" name="Examination - danska" descr="Filmen giver eksempler på de arbejdsmiljøsituationer, som eleverne i fremtiden kommer til at være i – og ønsker eleverne tillykke med, at de nu har fået viden om arbejdsmiljø, som de kan bruge resten af deres arbejdsliv. En blanding af fyrværkeri og arbejdsmiljøer.&#10;">
            <a:hlinkClick r:id="" action="ppaction://media"/>
            <a:extLst>
              <a:ext uri="{FF2B5EF4-FFF2-40B4-BE49-F238E27FC236}">
                <a16:creationId xmlns:a16="http://schemas.microsoft.com/office/drawing/2014/main" id="{44400D3E-5E14-63BA-C564-5D486934519C}"/>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2148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75153" y="825235"/>
            <a:ext cx="10836932" cy="1018671"/>
          </a:xfrm>
        </p:spPr>
        <p:txBody>
          <a:bodyPr rtlCol="0"/>
          <a:lstStyle/>
          <a:p>
            <a:pPr rtl="0"/>
            <a:r>
              <a:rPr lang="da-dk" dirty="0">
                <a:solidFill>
                  <a:schemeClr val="accent2"/>
                </a:solidFill>
              </a:rPr>
              <a:t>Præsentér jeres arbejdsmiljø</a:t>
            </a:r>
            <a:endParaRPr lang="da-DK" dirty="0">
              <a:solidFill>
                <a:schemeClr val="accent2"/>
              </a:solidFill>
            </a:endParaRPr>
          </a:p>
        </p:txBody>
      </p:sp>
      <p:sp>
        <p:nvSpPr>
          <p:cNvPr id="10" name="Rubrik 5">
            <a:extLst>
              <a:ext uri="{FF2B5EF4-FFF2-40B4-BE49-F238E27FC236}">
                <a16:creationId xmlns:a16="http://schemas.microsoft.com/office/drawing/2014/main" id="{3A06ED54-231C-49DC-8207-3067315C74BE}"/>
              </a:ext>
            </a:extLst>
          </p:cNvPr>
          <p:cNvSpPr txBox="1">
            <a:spLocks/>
          </p:cNvSpPr>
          <p:nvPr/>
        </p:nvSpPr>
        <p:spPr>
          <a:xfrm>
            <a:off x="692853" y="2462759"/>
            <a:ext cx="7953923" cy="4719793"/>
          </a:xfrm>
          <a:prstGeom prst="rect">
            <a:avLst/>
          </a:prstGeom>
        </p:spPr>
        <p:txBody>
          <a:bodyPr vert="horz" lIns="0" tIns="0" rIns="0" bIns="0" rtlCol="0" anchor="t" anchorCtr="0">
            <a:noAutofit/>
          </a:bodyPr>
          <a:lstStyle>
            <a:lvl1pPr algn="l" defTabSz="914400" rtl="0" eaLnBrk="1" latinLnBrk="0" hangingPunct="1">
              <a:lnSpc>
                <a:spcPct val="87000"/>
              </a:lnSpc>
              <a:spcBef>
                <a:spcPct val="0"/>
              </a:spcBef>
              <a:buNone/>
              <a:defRPr sz="4800" b="1" kern="1200">
                <a:solidFill>
                  <a:srgbClr val="ADCFF1"/>
                </a:solidFill>
                <a:latin typeface="+mj-lt"/>
                <a:ea typeface="+mj-ea"/>
                <a:cs typeface="+mj-cs"/>
              </a:defRPr>
            </a:lvl1pPr>
          </a:lstStyle>
          <a:p>
            <a:pPr marL="342900" indent="-342900" rtl="0">
              <a:buFont typeface="Arial" panose="020B0604020202020204" pitchFamily="34" charset="0"/>
              <a:buChar char="•"/>
            </a:pPr>
            <a:r>
              <a:rPr lang="da-dk" sz="1800" dirty="0">
                <a:solidFill>
                  <a:schemeClr val="accent2"/>
                </a:solidFill>
                <a:ea typeface="+mj-lt"/>
                <a:cs typeface="+mj-lt"/>
              </a:rPr>
              <a:t>Var der nogen af arbejdsmiljøerne, som tiltalte dig særligt? </a:t>
            </a:r>
            <a:br>
              <a:rPr lang="sv" sz="1800" dirty="0">
                <a:solidFill>
                  <a:schemeClr val="accent2"/>
                </a:solidFill>
                <a:ea typeface="+mj-lt"/>
                <a:cs typeface="+mj-lt"/>
              </a:rPr>
            </a:br>
            <a:r>
              <a:rPr lang="da-dk" sz="1800" b="0" dirty="0">
                <a:solidFill>
                  <a:schemeClr val="accent2"/>
                </a:solidFill>
                <a:ea typeface="+mj-lt"/>
                <a:cs typeface="+mj-lt"/>
              </a:rPr>
              <a:t>Hvorfor? Du/I må ikke vælge jeres eget.</a:t>
            </a:r>
            <a:br>
              <a:rPr lang="sv" sz="1800" b="0" dirty="0">
                <a:solidFill>
                  <a:schemeClr val="accent2"/>
                </a:solidFill>
                <a:ea typeface="+mj-lt"/>
                <a:cs typeface="+mj-lt"/>
              </a:rPr>
            </a:br>
            <a:endParaRPr lang="sv-SE" sz="1800" b="0" dirty="0">
              <a:solidFill>
                <a:schemeClr val="accent2"/>
              </a:solidFill>
              <a:ea typeface="+mj-lt"/>
              <a:cs typeface="+mj-lt"/>
            </a:endParaRPr>
          </a:p>
          <a:p>
            <a:pPr marL="285750" indent="-285750" rtl="0">
              <a:buFont typeface="Calibri"/>
              <a:buChar char="•"/>
            </a:pPr>
            <a:r>
              <a:rPr lang="da-dk" sz="1800" dirty="0">
                <a:solidFill>
                  <a:schemeClr val="accent2"/>
                </a:solidFill>
                <a:ea typeface="+mj-lt"/>
                <a:cs typeface="+mj-lt"/>
              </a:rPr>
              <a:t>Hvilke arbejdsmiljøer havde fokuseret lidt mere på de fysiske faktorer? </a:t>
            </a:r>
            <a:r>
              <a:rPr lang="da-dk" sz="1800" b="0" dirty="0">
                <a:solidFill>
                  <a:schemeClr val="accent2"/>
                </a:solidFill>
                <a:ea typeface="+mj-lt"/>
                <a:cs typeface="+mj-lt"/>
              </a:rPr>
              <a:t>Hvilke faktorer havde de tænkt på?</a:t>
            </a:r>
            <a:br>
              <a:rPr lang="sv" sz="1800" b="0" dirty="0">
                <a:solidFill>
                  <a:schemeClr val="accent2"/>
                </a:solidFill>
                <a:ea typeface="+mj-lt"/>
                <a:cs typeface="+mj-lt"/>
              </a:rPr>
            </a:br>
            <a:endParaRPr lang="sv-SE" sz="1800" b="0" dirty="0">
              <a:solidFill>
                <a:schemeClr val="accent2"/>
              </a:solidFill>
              <a:ea typeface="+mj-lt"/>
              <a:cs typeface="+mj-lt"/>
            </a:endParaRPr>
          </a:p>
          <a:p>
            <a:pPr marL="285750" indent="-285750" rtl="0">
              <a:buFont typeface="Calibri"/>
              <a:buChar char="•"/>
            </a:pPr>
            <a:r>
              <a:rPr lang="da-dk" sz="1800" dirty="0">
                <a:solidFill>
                  <a:schemeClr val="accent2"/>
                </a:solidFill>
                <a:ea typeface="+mj-lt"/>
                <a:cs typeface="+mj-lt"/>
              </a:rPr>
              <a:t>Hvilke arbejdsmiljøer havde fokuseret lidt mere på de psykosociale faktorer? </a:t>
            </a:r>
            <a:br>
              <a:rPr lang="sv" sz="1800" dirty="0">
                <a:solidFill>
                  <a:schemeClr val="accent2"/>
                </a:solidFill>
                <a:ea typeface="+mj-lt"/>
                <a:cs typeface="+mj-lt"/>
              </a:rPr>
            </a:br>
            <a:r>
              <a:rPr lang="da-dk" sz="1800" b="0" dirty="0">
                <a:solidFill>
                  <a:schemeClr val="accent2"/>
                </a:solidFill>
                <a:ea typeface="+mj-lt"/>
                <a:cs typeface="+mj-lt"/>
              </a:rPr>
              <a:t>Hvilke faktorer havde de tænkt på?</a:t>
            </a:r>
            <a:br>
              <a:rPr lang="sv" sz="1800" b="0" dirty="0">
                <a:solidFill>
                  <a:schemeClr val="accent2"/>
                </a:solidFill>
                <a:ea typeface="+mj-lt"/>
                <a:cs typeface="+mj-lt"/>
              </a:rPr>
            </a:br>
            <a:endParaRPr lang="sv-SE" sz="1800" b="0" dirty="0">
              <a:solidFill>
                <a:schemeClr val="accent2"/>
              </a:solidFill>
              <a:ea typeface="+mj-lt"/>
              <a:cs typeface="+mj-lt"/>
            </a:endParaRPr>
          </a:p>
          <a:p>
            <a:pPr marL="285750" indent="-285750" rtl="0">
              <a:buFont typeface="Calibri"/>
              <a:buChar char="•"/>
            </a:pPr>
            <a:r>
              <a:rPr lang="da-dk" sz="1800" dirty="0">
                <a:solidFill>
                  <a:schemeClr val="accent2"/>
                </a:solidFill>
                <a:ea typeface="+mj-lt"/>
                <a:cs typeface="+mj-lt"/>
              </a:rPr>
              <a:t>Indeholdt nogen af arbejdsmiljøerne arbejde med digitale værktøjer? </a:t>
            </a:r>
            <a:endParaRPr lang="sv-SE" sz="1800" b="0" dirty="0">
              <a:solidFill>
                <a:schemeClr val="accent2"/>
              </a:solidFill>
              <a:ea typeface="+mj-lt"/>
              <a:cs typeface="+mj-lt"/>
            </a:endParaRPr>
          </a:p>
          <a:p>
            <a:pPr rtl="0"/>
            <a:r>
              <a:rPr lang="da-dk" sz="1800" b="0" dirty="0">
                <a:solidFill>
                  <a:schemeClr val="accent2"/>
                </a:solidFill>
                <a:ea typeface="+mj-lt"/>
                <a:cs typeface="+mj-lt"/>
              </a:rPr>
              <a:t>      Hvordan havde gruppen tænkt på arbejdsmiljøet omkring sig?</a:t>
            </a:r>
            <a:endParaRPr lang="sv-SE" sz="1800" b="0" dirty="0">
              <a:solidFill>
                <a:schemeClr val="accent2"/>
              </a:solidFill>
              <a:ea typeface="+mj-lt"/>
              <a:cs typeface="+mj-lt"/>
            </a:endParaRPr>
          </a:p>
          <a:p>
            <a:pPr rtl="0"/>
            <a:endParaRPr lang="sv-SE" sz="1800" dirty="0">
              <a:solidFill>
                <a:schemeClr val="accent2"/>
              </a:solidFill>
            </a:endParaRPr>
          </a:p>
        </p:txBody>
      </p:sp>
      <p:sp>
        <p:nvSpPr>
          <p:cNvPr id="9" name="textruta 8">
            <a:extLst>
              <a:ext uri="{FF2B5EF4-FFF2-40B4-BE49-F238E27FC236}">
                <a16:creationId xmlns:a16="http://schemas.microsoft.com/office/drawing/2014/main" id="{0B9B2EBF-35FF-41BC-9060-83C4B4AA9E87}"/>
              </a:ext>
            </a:extLst>
          </p:cNvPr>
          <p:cNvSpPr txBox="1"/>
          <p:nvPr/>
        </p:nvSpPr>
        <p:spPr>
          <a:xfrm>
            <a:off x="675153" y="1599334"/>
            <a:ext cx="6971071" cy="369332"/>
          </a:xfrm>
          <a:prstGeom prst="rect">
            <a:avLst/>
          </a:prstGeom>
          <a:noFill/>
        </p:spPr>
        <p:txBody>
          <a:bodyPr wrap="square" rtlCol="0">
            <a:spAutoFit/>
          </a:bodyPr>
          <a:lstStyle/>
          <a:p>
            <a:pPr rtl="0"/>
            <a:r>
              <a:rPr lang="da-dk" sz="1800" b="0" dirty="0">
                <a:solidFill>
                  <a:schemeClr val="accent2"/>
                </a:solidFill>
                <a:ea typeface="+mj-lt"/>
                <a:cs typeface="+mj-lt"/>
              </a:rPr>
              <a:t>Mens du lytter til præsentationerne: Overvej disse spørgsmål:</a:t>
            </a:r>
            <a:endParaRPr lang="sv-SE" dirty="0">
              <a:solidFill>
                <a:schemeClr val="accent2"/>
              </a:solidFill>
            </a:endParaRPr>
          </a:p>
        </p:txBody>
      </p:sp>
    </p:spTree>
    <p:custDataLst>
      <p:tags r:id="rId1"/>
    </p:custDataLst>
    <p:extLst>
      <p:ext uri="{BB962C8B-B14F-4D97-AF65-F5344CB8AC3E}">
        <p14:creationId xmlns:p14="http://schemas.microsoft.com/office/powerpoint/2010/main" val="4035772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a:extLst>
              <a:ext uri="{FF2B5EF4-FFF2-40B4-BE49-F238E27FC236}">
                <a16:creationId xmlns:a16="http://schemas.microsoft.com/office/drawing/2014/main" id="{B4D3910D-C0F0-4EB3-AF5F-41C633FEEE0B}"/>
              </a:ext>
              <a:ext uri="{C183D7F6-B498-43B3-948B-1728B52AA6E4}">
                <adec:decorative xmlns:adec="http://schemas.microsoft.com/office/drawing/2017/decorative" val="1"/>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13" r="13"/>
          <a:stretch>
            <a:fillRect/>
          </a:stretch>
        </p:blipFill>
        <p:spPr>
          <a:solidFill>
            <a:schemeClr val="accent2"/>
          </a:solidFill>
        </p:spPr>
      </p:pic>
      <p:sp>
        <p:nvSpPr>
          <p:cNvPr id="8" name="Title 7"/>
          <p:cNvSpPr>
            <a:spLocks noGrp="1"/>
          </p:cNvSpPr>
          <p:nvPr>
            <p:ph type="ctrTitle"/>
          </p:nvPr>
        </p:nvSpPr>
        <p:spPr>
          <a:xfrm>
            <a:off x="3498416" y="2190179"/>
            <a:ext cx="6645710" cy="1661419"/>
          </a:xfrm>
        </p:spPr>
        <p:txBody>
          <a:bodyPr rtlCol="0"/>
          <a:lstStyle/>
          <a:p>
            <a:pPr rtl="0"/>
            <a:r>
              <a:rPr lang="da-dk" sz="6000" dirty="0">
                <a:solidFill>
                  <a:schemeClr val="accent3"/>
                </a:solidFill>
              </a:rPr>
              <a:t>Arbejdsmiljø for unge -</a:t>
            </a:r>
            <a:br>
              <a:rPr lang="en-GB" sz="6000" dirty="0">
                <a:solidFill>
                  <a:schemeClr val="accent3"/>
                </a:solidFill>
              </a:rPr>
            </a:br>
            <a:r>
              <a:rPr lang="da-dk" sz="6000" dirty="0">
                <a:solidFill>
                  <a:schemeClr val="accent3"/>
                </a:solidFill>
              </a:rPr>
              <a:t>arbejdsmiljøquiz</a:t>
            </a:r>
          </a:p>
        </p:txBody>
      </p:sp>
      <p:pic>
        <p:nvPicPr>
          <p:cNvPr id="16" name="Picture 3">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600" y="5799600"/>
            <a:ext cx="2565673" cy="698863"/>
          </a:xfrm>
          <a:prstGeom prst="rect">
            <a:avLst/>
          </a:prstGeom>
        </p:spPr>
      </p:pic>
    </p:spTree>
    <p:custDataLst>
      <p:tags r:id="rId1"/>
    </p:custDataLst>
    <p:extLst>
      <p:ext uri="{BB962C8B-B14F-4D97-AF65-F5344CB8AC3E}">
        <p14:creationId xmlns:p14="http://schemas.microsoft.com/office/powerpoint/2010/main" val="477226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idx="4294967295"/>
          </p:nvPr>
        </p:nvSpPr>
        <p:spPr>
          <a:xfrm>
            <a:off x="727363" y="391028"/>
            <a:ext cx="5438775" cy="1285875"/>
          </a:xfrm>
        </p:spPr>
        <p:txBody>
          <a:bodyPr rtlCol="0"/>
          <a:lstStyle/>
          <a:p>
            <a:pPr rtl="0"/>
            <a:r>
              <a:rPr lang="da-dk"/>
              <a:t>Sådan udfylder du arbejdsmiljøquizzen</a:t>
            </a:r>
            <a:endParaRPr lang="da-DK" dirty="0" err="1"/>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4294967295"/>
          </p:nvPr>
        </p:nvSpPr>
        <p:spPr>
          <a:xfrm>
            <a:off x="727362" y="1956811"/>
            <a:ext cx="6435437" cy="2137207"/>
          </a:xfrm>
        </p:spPr>
        <p:txBody>
          <a:bodyPr vert="horz" lIns="0" tIns="0" rIns="0" bIns="0" rtlCol="0" anchor="t">
            <a:noAutofit/>
          </a:bodyPr>
          <a:lstStyle/>
          <a:p>
            <a:pPr marL="0" indent="0" rtl="0">
              <a:buNone/>
            </a:pPr>
            <a:r>
              <a:rPr lang="da-dk" sz="2400" dirty="0">
                <a:latin typeface="+mj-lt"/>
                <a:ea typeface="Arial" panose="020B0604020202020204" pitchFamily="34" charset="0"/>
              </a:rPr>
              <a:t>Nu får du en chance for at teste, hvad du har lært om arbejdsmiljø.</a:t>
            </a:r>
          </a:p>
          <a:p>
            <a:pPr marL="0" indent="0" rtl="0">
              <a:buNone/>
            </a:pPr>
            <a:endParaRPr lang="sv-SE" sz="2400" dirty="0">
              <a:latin typeface="+mj-lt"/>
              <a:ea typeface="Arial" panose="020B0604020202020204" pitchFamily="34" charset="0"/>
            </a:endParaRPr>
          </a:p>
          <a:p>
            <a:pPr marL="0" indent="0" rtl="0">
              <a:buNone/>
            </a:pPr>
            <a:r>
              <a:rPr lang="da-dk" sz="2400" dirty="0">
                <a:latin typeface="+mj-lt"/>
                <a:ea typeface="Arial" panose="020B0604020202020204" pitchFamily="34" charset="0"/>
              </a:rPr>
              <a:t>Du skal svare på seks spørgsmål – alle spørgsmål præsenteres i et billede.</a:t>
            </a:r>
          </a:p>
          <a:p>
            <a:pPr marL="0" indent="0" rtl="0">
              <a:buNone/>
            </a:pPr>
            <a:endParaRPr lang="sv-SE" dirty="0">
              <a:latin typeface="+mj-lt"/>
              <a:ea typeface="Arial" panose="020B0604020202020204" pitchFamily="34" charset="0"/>
            </a:endParaRPr>
          </a:p>
        </p:txBody>
      </p:sp>
      <p:pic>
        <p:nvPicPr>
          <p:cNvPr id="7" name="Bildobjekt 6">
            <a:extLst>
              <a:ext uri="{FF2B5EF4-FFF2-40B4-BE49-F238E27FC236}">
                <a16:creationId xmlns:a16="http://schemas.microsoft.com/office/drawing/2014/main" id="{70D31122-65CF-42D6-9750-4A3EEA68F77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68541" y="1956811"/>
            <a:ext cx="2726286" cy="3941618"/>
          </a:xfrm>
          <a:prstGeom prst="rect">
            <a:avLst/>
          </a:prstGeom>
        </p:spPr>
      </p:pic>
    </p:spTree>
    <p:custDataLst>
      <p:tags r:id="rId1"/>
    </p:custDataLst>
    <p:extLst>
      <p:ext uri="{BB962C8B-B14F-4D97-AF65-F5344CB8AC3E}">
        <p14:creationId xmlns:p14="http://schemas.microsoft.com/office/powerpoint/2010/main" val="2078054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rtlCol="0"/>
          <a:lstStyle/>
          <a:p>
            <a:pPr rtl="0"/>
            <a:r>
              <a:rPr lang="da-dk" dirty="0"/>
              <a:t>1. Hvilken af disse situationer viser et fysisk arbejdsmiljø?</a:t>
            </a:r>
            <a:endParaRPr lang="da-DK" dirty="0"/>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15"/>
          </p:nvPr>
        </p:nvSpPr>
        <p:spPr>
          <a:xfrm>
            <a:off x="1913531" y="2572456"/>
            <a:ext cx="2081024" cy="3892550"/>
          </a:xfrm>
        </p:spPr>
        <p:txBody>
          <a:bodyPr rtlCol="0"/>
          <a:lstStyle/>
          <a:p>
            <a:pPr marL="0" indent="0" rtl="0">
              <a:buNone/>
            </a:pPr>
            <a:r>
              <a:rPr lang="da-dk" sz="2000" b="1"/>
              <a:t>A.</a:t>
            </a:r>
          </a:p>
          <a:p>
            <a:pPr marL="0" indent="0" rtl="0">
              <a:buNone/>
            </a:pPr>
            <a:endParaRPr lang="da-DK" sz="2000" dirty="0">
              <a:highlight>
                <a:srgbClr val="FFFF00"/>
              </a:highlight>
            </a:endParaRPr>
          </a:p>
        </p:txBody>
      </p:sp>
      <p:pic>
        <p:nvPicPr>
          <p:cNvPr id="12" name="Bildobjekt 11" descr="Hospitalspersonale, der stoler på hinanden.&#10;">
            <a:extLst>
              <a:ext uri="{FF2B5EF4-FFF2-40B4-BE49-F238E27FC236}">
                <a16:creationId xmlns:a16="http://schemas.microsoft.com/office/drawing/2014/main" id="{C451560F-7D9A-460C-A620-42E4B70382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6" y="2931527"/>
            <a:ext cx="3994555" cy="2246937"/>
          </a:xfrm>
          <a:prstGeom prst="rect">
            <a:avLst/>
          </a:prstGeom>
        </p:spPr>
      </p:pic>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5976054" y="2599987"/>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da-dk" sz="2000" b="1"/>
              <a:t>B.</a:t>
            </a:r>
          </a:p>
          <a:p>
            <a:pPr marL="0" indent="0" rtl="0">
              <a:buFont typeface="Arial" panose="020B0604020202020204" pitchFamily="34" charset="0"/>
              <a:buNone/>
            </a:pPr>
            <a:endParaRPr lang="da-DK" sz="2000" dirty="0">
              <a:highlight>
                <a:srgbClr val="FFFF00"/>
              </a:highlight>
            </a:endParaRPr>
          </a:p>
        </p:txBody>
      </p:sp>
      <p:pic>
        <p:nvPicPr>
          <p:cNvPr id="13" name="Bildobjekt 12" descr="En kvinde og en mand spiller Fussball i en pause fra arbejdet.&#10;">
            <a:extLst>
              <a:ext uri="{FF2B5EF4-FFF2-40B4-BE49-F238E27FC236}">
                <a16:creationId xmlns:a16="http://schemas.microsoft.com/office/drawing/2014/main" id="{1D988D55-8316-4645-9315-877C16F6AA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7652" y="2935862"/>
            <a:ext cx="3979145" cy="2238269"/>
          </a:xfrm>
          <a:prstGeom prst="rect">
            <a:avLst/>
          </a:prstGeom>
        </p:spPr>
      </p:pic>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10078296" y="2572456"/>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da-dk" sz="2000" b="1"/>
              <a:t>C.</a:t>
            </a:r>
          </a:p>
          <a:p>
            <a:pPr marL="0" indent="0" rtl="0">
              <a:buFont typeface="Arial" panose="020B0604020202020204" pitchFamily="34" charset="0"/>
              <a:buNone/>
            </a:pPr>
            <a:endParaRPr lang="da-DK" sz="2000" dirty="0">
              <a:highlight>
                <a:srgbClr val="FFFF00"/>
              </a:highlight>
            </a:endParaRPr>
          </a:p>
        </p:txBody>
      </p:sp>
      <p:pic>
        <p:nvPicPr>
          <p:cNvPr id="20" name="Bildobjekt 19" descr="Bygningsarbejder bærer en tung bjælke på sin skulder.&#10;">
            <a:extLst>
              <a:ext uri="{FF2B5EF4-FFF2-40B4-BE49-F238E27FC236}">
                <a16:creationId xmlns:a16="http://schemas.microsoft.com/office/drawing/2014/main" id="{6F742E26-A097-4E91-B912-51EB874AC5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86040" y="2922860"/>
            <a:ext cx="3994555" cy="2246937"/>
          </a:xfrm>
          <a:prstGeom prst="rect">
            <a:avLst/>
          </a:prstGeom>
        </p:spPr>
      </p:pic>
    </p:spTree>
    <p:custDataLst>
      <p:tags r:id="rId1"/>
    </p:custDataLst>
    <p:extLst>
      <p:ext uri="{BB962C8B-B14F-4D97-AF65-F5344CB8AC3E}">
        <p14:creationId xmlns:p14="http://schemas.microsoft.com/office/powerpoint/2010/main" val="3087174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rtlCol="0"/>
          <a:lstStyle/>
          <a:p>
            <a:pPr rtl="0"/>
            <a:r>
              <a:rPr lang="da-dk"/>
              <a:t>2. Hvad er et eksempel på psykosocialt arbejdsmiljø?</a:t>
            </a:r>
            <a:endParaRPr lang="da-DK" dirty="0"/>
          </a:p>
        </p:txBody>
      </p:sp>
      <p:sp>
        <p:nvSpPr>
          <p:cNvPr id="2" name="Platshållare för innehåll 1">
            <a:extLst>
              <a:ext uri="{FF2B5EF4-FFF2-40B4-BE49-F238E27FC236}">
                <a16:creationId xmlns:a16="http://schemas.microsoft.com/office/drawing/2014/main" id="{CB18AC39-5F6B-4841-81C8-C6E319DD7584}"/>
              </a:ext>
              <a:ext uri="{C183D7F6-B498-43B3-948B-1728B52AA6E4}">
                <adec:decorative xmlns:adec="http://schemas.microsoft.com/office/drawing/2017/decorative" val="0"/>
              </a:ext>
            </a:extLst>
          </p:cNvPr>
          <p:cNvSpPr>
            <a:spLocks noGrp="1"/>
          </p:cNvSpPr>
          <p:nvPr>
            <p:ph sz="quarter" idx="15"/>
          </p:nvPr>
        </p:nvSpPr>
        <p:spPr>
          <a:xfrm>
            <a:off x="656568" y="2573439"/>
            <a:ext cx="3394322" cy="1285875"/>
          </a:xfrm>
        </p:spPr>
        <p:txBody>
          <a:bodyPr rtlCol="0"/>
          <a:lstStyle/>
          <a:p>
            <a:pPr marL="0" indent="0" rtl="0">
              <a:buNone/>
            </a:pPr>
            <a:r>
              <a:rPr lang="da-dk" sz="2000" b="1" dirty="0"/>
              <a:t>A.</a:t>
            </a:r>
          </a:p>
          <a:p>
            <a:pPr marL="0" indent="0" rtl="0">
              <a:buNone/>
            </a:pPr>
            <a:r>
              <a:rPr lang="da-dk" sz="2000" dirty="0"/>
              <a:t>Teknik, redskaber, farlige stoffer og sikkerhed</a:t>
            </a:r>
            <a:endParaRPr lang="da-DK" sz="2000" dirty="0"/>
          </a:p>
          <a:p>
            <a:pPr marL="0" indent="0" rtl="0">
              <a:buNone/>
            </a:pPr>
            <a:endParaRPr lang="da-DK" sz="2000" dirty="0"/>
          </a:p>
          <a:p>
            <a:pPr marL="0" indent="0" rtl="0">
              <a:buNone/>
            </a:pPr>
            <a:endParaRPr lang="da-DK" sz="2000" dirty="0"/>
          </a:p>
          <a:p>
            <a:pPr marL="0" indent="0" rtl="0">
              <a:buNone/>
            </a:pPr>
            <a:endParaRPr lang="da-DK" sz="2000" dirty="0">
              <a:highlight>
                <a:srgbClr val="FFFF00"/>
              </a:highlight>
            </a:endParaRPr>
          </a:p>
        </p:txBody>
      </p:sp>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4459074" y="2573439"/>
            <a:ext cx="3590967" cy="1285875"/>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da-dk" sz="2000" b="1" dirty="0"/>
              <a:t>B.</a:t>
            </a:r>
          </a:p>
          <a:p>
            <a:pPr marL="0" indent="0" rtl="0">
              <a:buFont typeface="Arial" panose="020B0604020202020204" pitchFamily="34" charset="0"/>
              <a:buNone/>
            </a:pPr>
            <a:r>
              <a:rPr lang="da-dk" sz="2000" dirty="0"/>
              <a:t>Stress, konflikter, ros og fællesskab</a:t>
            </a:r>
            <a:endParaRPr lang="da-DK" sz="2000" dirty="0"/>
          </a:p>
          <a:p>
            <a:pPr marL="0" indent="0" rtl="0">
              <a:buFont typeface="Arial" panose="020B0604020202020204" pitchFamily="34" charset="0"/>
              <a:buNone/>
            </a:pPr>
            <a:endParaRPr lang="da-DK" sz="2000" dirty="0"/>
          </a:p>
          <a:p>
            <a:pPr marL="0" indent="0" rtl="0">
              <a:buFont typeface="Arial" panose="020B0604020202020204" pitchFamily="34" charset="0"/>
              <a:buNone/>
            </a:pPr>
            <a:endParaRPr lang="da-DK" sz="2000" dirty="0">
              <a:highlight>
                <a:srgbClr val="FFFF00"/>
              </a:highlight>
            </a:endParaRPr>
          </a:p>
        </p:txBody>
      </p:sp>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7891482" y="2573439"/>
            <a:ext cx="3590967" cy="1285875"/>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da-dk" sz="2000" b="1" dirty="0"/>
              <a:t>C.</a:t>
            </a:r>
          </a:p>
          <a:p>
            <a:pPr marL="0" indent="0" rtl="0">
              <a:buFont typeface="Arial" panose="020B0604020202020204" pitchFamily="34" charset="0"/>
              <a:buNone/>
            </a:pPr>
            <a:r>
              <a:rPr lang="da-dk" sz="2000" dirty="0"/>
              <a:t>Lyd, lys, varme og luft.</a:t>
            </a:r>
          </a:p>
        </p:txBody>
      </p:sp>
      <p:pic>
        <p:nvPicPr>
          <p:cNvPr id="13" name="Bildobjekt 12">
            <a:extLst>
              <a:ext uri="{FF2B5EF4-FFF2-40B4-BE49-F238E27FC236}">
                <a16:creationId xmlns:a16="http://schemas.microsoft.com/office/drawing/2014/main" id="{528E2BAB-4F26-48BA-B54C-2F154BBB2001}"/>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113" b="28611"/>
          <a:stretch/>
        </p:blipFill>
        <p:spPr>
          <a:xfrm>
            <a:off x="-2" y="4438650"/>
            <a:ext cx="12192000" cy="2419350"/>
          </a:xfrm>
          <a:prstGeom prst="rect">
            <a:avLst/>
          </a:prstGeom>
        </p:spPr>
      </p:pic>
    </p:spTree>
    <p:custDataLst>
      <p:tags r:id="rId1"/>
    </p:custDataLst>
    <p:extLst>
      <p:ext uri="{BB962C8B-B14F-4D97-AF65-F5344CB8AC3E}">
        <p14:creationId xmlns:p14="http://schemas.microsoft.com/office/powerpoint/2010/main" val="4105399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rtlCol="0"/>
          <a:lstStyle/>
          <a:p>
            <a:pPr rtl="0"/>
            <a:r>
              <a:rPr lang="da-dk" dirty="0"/>
              <a:t>3. Hvilken situation udgør </a:t>
            </a:r>
            <a:r>
              <a:rPr lang="da-dk" u="sng" dirty="0"/>
              <a:t>ikke</a:t>
            </a:r>
            <a:r>
              <a:rPr lang="da-dk" dirty="0"/>
              <a:t> en fysisk risiko i arbejdsmiljøet?</a:t>
            </a:r>
            <a:endParaRPr lang="da-DK" dirty="0"/>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15"/>
          </p:nvPr>
        </p:nvSpPr>
        <p:spPr>
          <a:xfrm>
            <a:off x="1913531" y="2572456"/>
            <a:ext cx="2081024" cy="3892550"/>
          </a:xfrm>
        </p:spPr>
        <p:txBody>
          <a:bodyPr rtlCol="0"/>
          <a:lstStyle/>
          <a:p>
            <a:pPr marL="0" indent="0" rtl="0">
              <a:buNone/>
            </a:pPr>
            <a:r>
              <a:rPr lang="da-dk" sz="2000" b="1"/>
              <a:t>A.</a:t>
            </a:r>
          </a:p>
          <a:p>
            <a:pPr marL="0" indent="0" rtl="0">
              <a:buNone/>
            </a:pPr>
            <a:endParaRPr lang="da-DK" sz="2000" dirty="0">
              <a:highlight>
                <a:srgbClr val="FFFF00"/>
              </a:highlight>
            </a:endParaRPr>
          </a:p>
        </p:txBody>
      </p:sp>
      <p:pic>
        <p:nvPicPr>
          <p:cNvPr id="7" name="Bildobjekt 6" descr="Bygningsarbejdere støber et fundament.&#10;">
            <a:extLst>
              <a:ext uri="{FF2B5EF4-FFF2-40B4-BE49-F238E27FC236}">
                <a16:creationId xmlns:a16="http://schemas.microsoft.com/office/drawing/2014/main" id="{10F020B8-1241-4B0E-A89D-B6B06E311B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9" y="2927194"/>
            <a:ext cx="3994555" cy="2246937"/>
          </a:xfrm>
          <a:prstGeom prst="rect">
            <a:avLst/>
          </a:prstGeom>
        </p:spPr>
      </p:pic>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5976054" y="2599987"/>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da-dk" sz="2000" b="1"/>
              <a:t>B.</a:t>
            </a:r>
          </a:p>
          <a:p>
            <a:pPr marL="0" indent="0" rtl="0">
              <a:buFont typeface="Arial" panose="020B0604020202020204" pitchFamily="34" charset="0"/>
              <a:buNone/>
            </a:pPr>
            <a:endParaRPr lang="da-DK" sz="2000" dirty="0">
              <a:highlight>
                <a:srgbClr val="FFFF00"/>
              </a:highlight>
            </a:endParaRPr>
          </a:p>
        </p:txBody>
      </p:sp>
      <p:pic>
        <p:nvPicPr>
          <p:cNvPr id="16" name="Bildobjekt 15" descr="En kvinde og en mand spiller Fussball i en pause fra arbejdet.&#10;">
            <a:extLst>
              <a:ext uri="{FF2B5EF4-FFF2-40B4-BE49-F238E27FC236}">
                <a16:creationId xmlns:a16="http://schemas.microsoft.com/office/drawing/2014/main" id="{7BC6EA52-F8F1-40FA-AD81-853963170B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7652" y="2935862"/>
            <a:ext cx="3979145" cy="2238269"/>
          </a:xfrm>
          <a:prstGeom prst="rect">
            <a:avLst/>
          </a:prstGeom>
        </p:spPr>
      </p:pic>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10078296" y="2572456"/>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da-dk" sz="2000" b="1"/>
              <a:t>C.</a:t>
            </a:r>
          </a:p>
          <a:p>
            <a:pPr marL="0" indent="0" rtl="0">
              <a:buFont typeface="Arial" panose="020B0604020202020204" pitchFamily="34" charset="0"/>
              <a:buNone/>
            </a:pPr>
            <a:endParaRPr lang="da-DK" sz="2000" dirty="0">
              <a:highlight>
                <a:srgbClr val="FFFF00"/>
              </a:highlight>
            </a:endParaRPr>
          </a:p>
        </p:txBody>
      </p:sp>
      <p:pic>
        <p:nvPicPr>
          <p:cNvPr id="13" name="Bildobjekt 12" descr="En stærkt oplyst lampe på en operationsstue.&#10;">
            <a:extLst>
              <a:ext uri="{FF2B5EF4-FFF2-40B4-BE49-F238E27FC236}">
                <a16:creationId xmlns:a16="http://schemas.microsoft.com/office/drawing/2014/main" id="{5CD73C49-DF79-43BE-BA6B-471DA7DD1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9894" y="2939821"/>
            <a:ext cx="3987516" cy="2242978"/>
          </a:xfrm>
          <a:prstGeom prst="rect">
            <a:avLst/>
          </a:prstGeom>
        </p:spPr>
      </p:pic>
    </p:spTree>
    <p:custDataLst>
      <p:tags r:id="rId1"/>
    </p:custDataLst>
    <p:extLst>
      <p:ext uri="{BB962C8B-B14F-4D97-AF65-F5344CB8AC3E}">
        <p14:creationId xmlns:p14="http://schemas.microsoft.com/office/powerpoint/2010/main" val="3995160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rtlCol="0"/>
          <a:lstStyle/>
          <a:p>
            <a:pPr rtl="0"/>
            <a:r>
              <a:rPr lang="da-dk" dirty="0"/>
              <a:t>4. Hvilken af disse er en psykosocial arbejdsmiljøfaktor?</a:t>
            </a:r>
            <a:endParaRPr lang="da-DK" dirty="0"/>
          </a:p>
        </p:txBody>
      </p:sp>
      <p:sp>
        <p:nvSpPr>
          <p:cNvPr id="2" name="Platshållare för innehåll 1">
            <a:extLst>
              <a:ext uri="{FF2B5EF4-FFF2-40B4-BE49-F238E27FC236}">
                <a16:creationId xmlns:a16="http://schemas.microsoft.com/office/drawing/2014/main" id="{E1E4284D-89E2-579C-7BB1-35C9ADB71A69}"/>
              </a:ext>
            </a:extLst>
          </p:cNvPr>
          <p:cNvSpPr>
            <a:spLocks noGrp="1"/>
          </p:cNvSpPr>
          <p:nvPr>
            <p:ph sz="quarter" idx="15"/>
          </p:nvPr>
        </p:nvSpPr>
        <p:spPr>
          <a:xfrm>
            <a:off x="1913531" y="2572456"/>
            <a:ext cx="2081024" cy="3892550"/>
          </a:xfrm>
        </p:spPr>
        <p:txBody>
          <a:bodyPr/>
          <a:lstStyle/>
          <a:p>
            <a:pPr marL="0" indent="0">
              <a:buNone/>
            </a:pPr>
            <a:r>
              <a:rPr lang="da-DK" sz="2000" b="1" dirty="0"/>
              <a:t>A.</a:t>
            </a:r>
          </a:p>
          <a:p>
            <a:pPr marL="0" indent="0">
              <a:buNone/>
            </a:pPr>
            <a:endParaRPr lang="da-DK" sz="2000" dirty="0">
              <a:highlight>
                <a:srgbClr val="FFFF00"/>
              </a:highlight>
            </a:endParaRPr>
          </a:p>
        </p:txBody>
      </p:sp>
      <p:pic>
        <p:nvPicPr>
          <p:cNvPr id="17" name="Bildobjekt 16" descr="en tømrer med beskyttelsesbriller&#10;">
            <a:extLst>
              <a:ext uri="{FF2B5EF4-FFF2-40B4-BE49-F238E27FC236}">
                <a16:creationId xmlns:a16="http://schemas.microsoft.com/office/drawing/2014/main" id="{987A9F54-20D4-4640-B777-31AA15335F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48" y="2926818"/>
            <a:ext cx="3987516" cy="2242978"/>
          </a:xfrm>
          <a:prstGeom prst="rect">
            <a:avLst/>
          </a:prstGeom>
        </p:spPr>
      </p:pic>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5976054" y="2599987"/>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da-dk" sz="2000" b="1"/>
              <a:t>B.</a:t>
            </a:r>
          </a:p>
          <a:p>
            <a:pPr marL="0" indent="0" rtl="0">
              <a:buFont typeface="Arial" panose="020B0604020202020204" pitchFamily="34" charset="0"/>
              <a:buNone/>
            </a:pPr>
            <a:endParaRPr lang="da-DK" sz="2000" dirty="0">
              <a:highlight>
                <a:srgbClr val="FFFF00"/>
              </a:highlight>
            </a:endParaRPr>
          </a:p>
        </p:txBody>
      </p:sp>
      <p:pic>
        <p:nvPicPr>
          <p:cNvPr id="15" name="Bildobjekt 14" descr="Hospitalspersonalet trøster hinanden.&#10;">
            <a:extLst>
              <a:ext uri="{FF2B5EF4-FFF2-40B4-BE49-F238E27FC236}">
                <a16:creationId xmlns:a16="http://schemas.microsoft.com/office/drawing/2014/main" id="{802228C8-0DA5-4B52-A8AA-B43F3A64DB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2242" y="2922859"/>
            <a:ext cx="3994555" cy="2246937"/>
          </a:xfrm>
          <a:prstGeom prst="rect">
            <a:avLst/>
          </a:prstGeom>
        </p:spPr>
      </p:pic>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10078296" y="2572456"/>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da-dk" sz="2000" b="1"/>
              <a:t>C.</a:t>
            </a:r>
          </a:p>
          <a:p>
            <a:pPr marL="0" indent="0" rtl="0">
              <a:buFont typeface="Arial" panose="020B0604020202020204" pitchFamily="34" charset="0"/>
              <a:buNone/>
            </a:pPr>
            <a:endParaRPr lang="da-DK" sz="2000" dirty="0">
              <a:highlight>
                <a:srgbClr val="FFFF00"/>
              </a:highlight>
            </a:endParaRPr>
          </a:p>
        </p:txBody>
      </p:sp>
      <p:pic>
        <p:nvPicPr>
          <p:cNvPr id="13" name="Bildobjekt 12" descr="Bilmekaniker skifter olie og får olie på hænderne.&#10;">
            <a:extLst>
              <a:ext uri="{FF2B5EF4-FFF2-40B4-BE49-F238E27FC236}">
                <a16:creationId xmlns:a16="http://schemas.microsoft.com/office/drawing/2014/main" id="{3F168A8C-CF3F-4766-B0FC-63474782D8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7445" y="2922859"/>
            <a:ext cx="3994555" cy="2246937"/>
          </a:xfrm>
          <a:prstGeom prst="rect">
            <a:avLst/>
          </a:prstGeom>
        </p:spPr>
      </p:pic>
    </p:spTree>
    <p:custDataLst>
      <p:tags r:id="rId1"/>
    </p:custDataLst>
    <p:extLst>
      <p:ext uri="{BB962C8B-B14F-4D97-AF65-F5344CB8AC3E}">
        <p14:creationId xmlns:p14="http://schemas.microsoft.com/office/powerpoint/2010/main" val="3981904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idx="4294967295"/>
          </p:nvPr>
        </p:nvSpPr>
        <p:spPr>
          <a:xfrm>
            <a:off x="466724" y="392011"/>
            <a:ext cx="8329613" cy="1285875"/>
          </a:xfrm>
        </p:spPr>
        <p:txBody>
          <a:bodyPr rtlCol="0"/>
          <a:lstStyle/>
          <a:p>
            <a:pPr rtl="0"/>
            <a:r>
              <a:rPr lang="da-dk" dirty="0"/>
              <a:t>5. Hvilken påstand passer på digitalt arbejdsmiljø?</a:t>
            </a:r>
            <a:endParaRPr lang="da-DK" dirty="0"/>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4294967295"/>
          </p:nvPr>
        </p:nvSpPr>
        <p:spPr>
          <a:xfrm>
            <a:off x="454012" y="2573439"/>
            <a:ext cx="3394075" cy="3892550"/>
          </a:xfrm>
        </p:spPr>
        <p:txBody>
          <a:bodyPr rtlCol="0"/>
          <a:lstStyle/>
          <a:p>
            <a:pPr marL="0" indent="0" rtl="0">
              <a:buNone/>
            </a:pPr>
            <a:r>
              <a:rPr lang="da-dk" sz="2000" b="1" dirty="0"/>
              <a:t>A.</a:t>
            </a:r>
          </a:p>
          <a:p>
            <a:pPr marL="0" indent="0" rtl="0">
              <a:buNone/>
            </a:pPr>
            <a:r>
              <a:rPr lang="da-dk" sz="2000" dirty="0"/>
              <a:t>Du kan kigge på en skærm, så meget du vil om dagen, bare du sover 8 timer pr. nat.</a:t>
            </a:r>
          </a:p>
          <a:p>
            <a:pPr marL="0" indent="0" rtl="0">
              <a:buNone/>
            </a:pPr>
            <a:endParaRPr lang="da-DK" sz="2000" dirty="0">
              <a:highlight>
                <a:srgbClr val="FFFF00"/>
              </a:highlight>
            </a:endParaRPr>
          </a:p>
        </p:txBody>
      </p:sp>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4300515" y="2573439"/>
            <a:ext cx="3590967"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da-dk" sz="2000" b="1" dirty="0">
                <a:solidFill>
                  <a:srgbClr val="006EB6"/>
                </a:solidFill>
              </a:rPr>
              <a:t>B.</a:t>
            </a:r>
          </a:p>
          <a:p>
            <a:pPr marL="0" indent="0" rtl="0">
              <a:buFont typeface="Arial" panose="020B0604020202020204" pitchFamily="34" charset="0"/>
              <a:buNone/>
            </a:pPr>
            <a:r>
              <a:rPr lang="da-dk" sz="2000" dirty="0">
                <a:solidFill>
                  <a:srgbClr val="006EB6"/>
                </a:solidFill>
              </a:rPr>
              <a:t>Vi ved nøjagtigt, hvordan de digitale værktøjer påvirker os – men vi vælger ikke at fortælle det.</a:t>
            </a:r>
          </a:p>
          <a:p>
            <a:pPr marL="0" indent="0" rtl="0">
              <a:buFont typeface="Arial" panose="020B0604020202020204" pitchFamily="34" charset="0"/>
              <a:buNone/>
            </a:pPr>
            <a:endParaRPr lang="da-DK" sz="2000" dirty="0">
              <a:highlight>
                <a:srgbClr val="FFFF00"/>
              </a:highlight>
            </a:endParaRPr>
          </a:p>
        </p:txBody>
      </p:sp>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8246257" y="2573439"/>
            <a:ext cx="3590967" cy="3892550"/>
          </a:xfrm>
          <a:prstGeom prst="rect">
            <a:avLst/>
          </a:prstGeom>
        </p:spPr>
        <p:txBody>
          <a:bodyPr vert="horz" lIns="0" tIns="0" rIns="0" bIns="0" rtlCol="0" anchor="t">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da-dk" sz="2000" b="1" dirty="0">
                <a:solidFill>
                  <a:srgbClr val="006EB6"/>
                </a:solidFill>
              </a:rPr>
              <a:t>C.</a:t>
            </a:r>
          </a:p>
          <a:p>
            <a:pPr marL="0" indent="0" rtl="0">
              <a:buFont typeface="Arial" panose="020B0604020202020204" pitchFamily="34" charset="0"/>
              <a:buNone/>
            </a:pPr>
            <a:r>
              <a:rPr lang="da-dk" sz="2000" dirty="0">
                <a:solidFill>
                  <a:srgbClr val="006EB6"/>
                </a:solidFill>
              </a:rPr>
              <a:t>Forskning viser, at vi fortsat har brug for at mødes fysisk i virkeligheden for at have det godt.</a:t>
            </a:r>
            <a:endParaRPr lang="da-DK" sz="2000" dirty="0">
              <a:solidFill>
                <a:srgbClr val="006EB6"/>
              </a:solidFill>
              <a:highlight>
                <a:srgbClr val="FFFF00"/>
              </a:highlight>
            </a:endParaRPr>
          </a:p>
        </p:txBody>
      </p:sp>
      <p:pic>
        <p:nvPicPr>
          <p:cNvPr id="12" name="Bildobjekt 11">
            <a:extLst>
              <a:ext uri="{FF2B5EF4-FFF2-40B4-BE49-F238E27FC236}">
                <a16:creationId xmlns:a16="http://schemas.microsoft.com/office/drawing/2014/main" id="{0358D233-28E4-48E8-A27C-B5B8939E958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63942" b="1"/>
          <a:stretch/>
        </p:blipFill>
        <p:spPr>
          <a:xfrm>
            <a:off x="0" y="4385188"/>
            <a:ext cx="12192000" cy="2472812"/>
          </a:xfrm>
          <a:prstGeom prst="rect">
            <a:avLst/>
          </a:prstGeom>
        </p:spPr>
      </p:pic>
    </p:spTree>
    <p:custDataLst>
      <p:tags r:id="rId1"/>
    </p:custDataLst>
    <p:extLst>
      <p:ext uri="{BB962C8B-B14F-4D97-AF65-F5344CB8AC3E}">
        <p14:creationId xmlns:p14="http://schemas.microsoft.com/office/powerpoint/2010/main" val="28943717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374761877678682"/>
</p:tagLst>
</file>

<file path=ppt/tags/tag10.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11.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12.xml><?xml version="1.0" encoding="utf-8"?>
<p:tagLst xmlns:a="http://schemas.openxmlformats.org/drawingml/2006/main" xmlns:r="http://schemas.openxmlformats.org/officeDocument/2006/relationships" xmlns:p="http://schemas.openxmlformats.org/presentationml/2006/main">
  <p:tag name="TEMPLAFYSLIDEID" val="637374761877991318"/>
</p:tagLst>
</file>

<file path=ppt/tags/tag2.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3.xml><?xml version="1.0" encoding="utf-8"?>
<p:tagLst xmlns:a="http://schemas.openxmlformats.org/drawingml/2006/main" xmlns:r="http://schemas.openxmlformats.org/officeDocument/2006/relationships" xmlns:p="http://schemas.openxmlformats.org/presentationml/2006/main">
  <p:tag name="TEMPLAFYSLIDEID" val="637374761877678682"/>
</p:tagLst>
</file>

<file path=ppt/tags/tag4.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5.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6.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7.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8.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9.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heme/theme1.xml><?xml version="1.0" encoding="utf-8"?>
<a:theme xmlns:a="http://schemas.openxmlformats.org/drawingml/2006/main" name="16-9 skabelon UK 2010">
  <a:themeElements>
    <a:clrScheme name="Norden">
      <a:dk1>
        <a:srgbClr val="000000"/>
      </a:dk1>
      <a:lt1>
        <a:sysClr val="window" lastClr="FFFFFF"/>
      </a:lt1>
      <a:dk2>
        <a:srgbClr val="BCBDE2"/>
      </a:dk2>
      <a:lt2>
        <a:srgbClr val="FFF0BE"/>
      </a:lt2>
      <a:accent1>
        <a:srgbClr val="385988"/>
      </a:accent1>
      <a:accent2>
        <a:srgbClr val="006EB6"/>
      </a:accent2>
      <a:accent3>
        <a:srgbClr val="ADCFF1"/>
      </a:accent3>
      <a:accent4>
        <a:srgbClr val="F42941"/>
      </a:accent4>
      <a:accent5>
        <a:srgbClr val="FBA9B3"/>
      </a:accent5>
      <a:accent6>
        <a:srgbClr val="FDCF41"/>
      </a:accent6>
      <a:hlink>
        <a:srgbClr val="006EB6"/>
      </a:hlink>
      <a:folHlink>
        <a:srgbClr val="ADCFF1"/>
      </a:folHlink>
    </a:clrScheme>
    <a:fontScheme name="Corbel">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2"/>
          </a:solid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defRPr sz="22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200" dirty="0" err="1">
            <a:solidFill>
              <a:srgbClr val="006EB6"/>
            </a:solidFill>
          </a:defRPr>
        </a:defPPr>
      </a:lstStyle>
    </a:txDef>
  </a:objectDefaults>
  <a:extraClrSchemeLst/>
  <a:extLst>
    <a:ext uri="{05A4C25C-085E-4340-85A3-A5531E510DB2}">
      <thm15:themeFamily xmlns:thm15="http://schemas.microsoft.com/office/thememl/2012/main" name="Nordisk Ministerad 16-9 skabelon UK.potx" id="{807943BC-83A0-48BF-A001-5EDF5F5DFAF7}" vid="{B893AAA3-6A1D-4AAC-9768-CF8FCC2580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c631e49-1351-41f8-85ca-9c948efef50d">
      <Terms xmlns="http://schemas.microsoft.com/office/infopath/2007/PartnerControls"/>
    </lcf76f155ced4ddcb4097134ff3c332f>
    <TaxCatchAll xmlns="7a8c5c01-e03e-4ef4-9a1c-76044e77be7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105DED94D69644180770898D4B6B63D" ma:contentTypeVersion="14" ma:contentTypeDescription="Skapa ett nytt dokument." ma:contentTypeScope="" ma:versionID="721e67b61ce5821c4d7e86f67c09e591">
  <xsd:schema xmlns:xsd="http://www.w3.org/2001/XMLSchema" xmlns:xs="http://www.w3.org/2001/XMLSchema" xmlns:p="http://schemas.microsoft.com/office/2006/metadata/properties" xmlns:ns2="8c631e49-1351-41f8-85ca-9c948efef50d" xmlns:ns3="7a8c5c01-e03e-4ef4-9a1c-76044e77be70" targetNamespace="http://schemas.microsoft.com/office/2006/metadata/properties" ma:root="true" ma:fieldsID="79245701a7640c041863da5184330f3d" ns2:_="" ns3:_="">
    <xsd:import namespace="8c631e49-1351-41f8-85ca-9c948efef50d"/>
    <xsd:import namespace="7a8c5c01-e03e-4ef4-9a1c-76044e77be7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631e49-1351-41f8-85ca-9c948efef5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8d8f4052-171c-41dc-9313-fa420e7c946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a8c5c01-e03e-4ef4-9a1c-76044e77be7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fb7e409-8e45-483d-be78-d243243cf00b}" ma:internalName="TaxCatchAll" ma:showField="CatchAllData" ma:web="7a8c5c01-e03e-4ef4-9a1c-76044e77be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7E26FC-B8DC-4626-B0B1-E087CA0F6866}">
  <ds:schemaRefs>
    <ds:schemaRef ds:uri="http://purl.org/dc/dcmitype/"/>
    <ds:schemaRef ds:uri="http://schemas.microsoft.com/office/2006/documentManagement/types"/>
    <ds:schemaRef ds:uri="http://schemas.microsoft.com/office/2006/metadata/properties"/>
    <ds:schemaRef ds:uri="http://purl.org/dc/terms/"/>
    <ds:schemaRef ds:uri="http://schemas.microsoft.com/office/infopath/2007/PartnerControls"/>
    <ds:schemaRef ds:uri="http://schemas.openxmlformats.org/package/2006/metadata/core-properties"/>
    <ds:schemaRef ds:uri="7a8c5c01-e03e-4ef4-9a1c-76044e77be70"/>
    <ds:schemaRef ds:uri="8c631e49-1351-41f8-85ca-9c948efef50d"/>
    <ds:schemaRef ds:uri="http://www.w3.org/XML/1998/namespace"/>
    <ds:schemaRef ds:uri="http://purl.org/dc/elements/1.1/"/>
  </ds:schemaRefs>
</ds:datastoreItem>
</file>

<file path=customXml/itemProps2.xml><?xml version="1.0" encoding="utf-8"?>
<ds:datastoreItem xmlns:ds="http://schemas.openxmlformats.org/officeDocument/2006/customXml" ds:itemID="{CC27CC32-D43F-4CF5-829B-3F15343BA2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631e49-1351-41f8-85ca-9c948efef50d"/>
    <ds:schemaRef ds:uri="7a8c5c01-e03e-4ef4-9a1c-76044e77be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6169A4-4D07-4DCF-8BC9-CCBF38D2E5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1215</Words>
  <Application>Microsoft Office PowerPoint</Application>
  <PresentationFormat>Bredbild</PresentationFormat>
  <Paragraphs>117</Paragraphs>
  <Slides>12</Slides>
  <Notes>12</Notes>
  <HiddenSlides>0</HiddenSlides>
  <MMClips>1</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12</vt:i4>
      </vt:variant>
    </vt:vector>
  </HeadingPairs>
  <TitlesOfParts>
    <vt:vector size="19" baseType="lpstr">
      <vt:lpstr>Arial</vt:lpstr>
      <vt:lpstr>Calibri</vt:lpstr>
      <vt:lpstr>Corbel</vt:lpstr>
      <vt:lpstr>Open Sans</vt:lpstr>
      <vt:lpstr>Symbol</vt:lpstr>
      <vt:lpstr>Times New Roman</vt:lpstr>
      <vt:lpstr>16-9 skabelon UK 2010</vt:lpstr>
      <vt:lpstr>Klar til et helt arbejdsliv</vt:lpstr>
      <vt:lpstr>Præsentér jeres arbejdsmiljø</vt:lpstr>
      <vt:lpstr>Arbejdsmiljø for unge - arbejdsmiljøquiz</vt:lpstr>
      <vt:lpstr>Sådan udfylder du arbejdsmiljøquizzen</vt:lpstr>
      <vt:lpstr>1. Hvilken af disse situationer viser et fysisk arbejdsmiljø?</vt:lpstr>
      <vt:lpstr>2. Hvad er et eksempel på psykosocialt arbejdsmiljø?</vt:lpstr>
      <vt:lpstr>3. Hvilken situation udgør ikke en fysisk risiko i arbejdsmiljøet?</vt:lpstr>
      <vt:lpstr>4. Hvilken af disse er en psykosocial arbejdsmiljøfaktor?</vt:lpstr>
      <vt:lpstr>5. Hvilken påstand passer på digitalt arbejdsmiljø?</vt:lpstr>
      <vt:lpstr>6. Hvorfor er det vigtigt med viden om arbejdsmiljø?</vt:lpstr>
      <vt:lpstr>Retteprocessen</vt:lpstr>
      <vt:lpstr>afslutning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Arbetsmiljökunskap för unga – vernissage och examination</dc:title>
  <dc:creator/>
  <cp:lastModifiedBy/>
  <cp:revision>117</cp:revision>
  <dcterms:modified xsi:type="dcterms:W3CDTF">2022-09-22T14:18:22Z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norden</vt:lpwstr>
  </property>
  <property fmtid="{D5CDD505-2E9C-101B-9397-08002B2CF9AE}" pid="3" name="TemplateId">
    <vt:lpwstr>637374761838020572</vt:lpwstr>
  </property>
  <property fmtid="{D5CDD505-2E9C-101B-9397-08002B2CF9AE}" pid="4" name="UserProfileId">
    <vt:lpwstr>637679948732561812</vt:lpwstr>
  </property>
  <property fmtid="{D5CDD505-2E9C-101B-9397-08002B2CF9AE}" pid="5" name="TemplafyTimeStamp">
    <vt:lpwstr>2019-10-10T10:09:25.4754505Z</vt:lpwstr>
  </property>
  <property fmtid="{D5CDD505-2E9C-101B-9397-08002B2CF9AE}" pid="6" name="ContentTypeId">
    <vt:lpwstr>0x0101003105DED94D69644180770898D4B6B63D</vt:lpwstr>
  </property>
  <property fmtid="{D5CDD505-2E9C-101B-9397-08002B2CF9AE}" pid="7" name="MediaServiceImageTags">
    <vt:lpwstr/>
  </property>
</Properties>
</file>