
<file path=[Content_Types].xml><?xml version="1.0" encoding="utf-8"?>
<Types xmlns="http://schemas.openxmlformats.org/package/2006/content-types">
  <Default Extension="bin" ContentType="image/png"/>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1"/>
  </p:notesMasterIdLst>
  <p:handoutMasterIdLst>
    <p:handoutMasterId r:id="rId12"/>
  </p:handoutMasterIdLst>
  <p:sldIdLst>
    <p:sldId id="309" r:id="rId5"/>
    <p:sldId id="319" r:id="rId6"/>
    <p:sldId id="334" r:id="rId7"/>
    <p:sldId id="325" r:id="rId8"/>
    <p:sldId id="333" r:id="rId9"/>
    <p:sldId id="287" r:id="rId10"/>
  </p:sldIdLst>
  <p:sldSz cx="12192000" cy="6858000"/>
  <p:notesSz cx="6808788" cy="9940925"/>
  <p:defaultTextStyle>
    <a:defPPr rtl="0">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CFF1"/>
    <a:srgbClr val="FDFDFD"/>
    <a:srgbClr val="FDCF41"/>
    <a:srgbClr val="006EB6"/>
    <a:srgbClr val="EBEB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A47339-6A95-4666-B4BC-0C700610C471}" v="5" dt="2023-03-20T13:08:40.941"/>
  </p1510:revLst>
</p1510:revInfo>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473" autoAdjust="0"/>
  </p:normalViewPr>
  <p:slideViewPr>
    <p:cSldViewPr snapToGrid="0" showGuides="1">
      <p:cViewPr varScale="1">
        <p:scale>
          <a:sx n="60" d="100"/>
          <a:sy n="60" d="100"/>
        </p:scale>
        <p:origin x="84" y="56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181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pPr rtl="0"/>
            <a:endParaRPr lang="da-DK"/>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pPr rtl="0"/>
            <a:fld id="{400BA559-C1C5-4943-B542-8794232D57DA}" type="datetimeFigureOut">
              <a:rPr lang="da-DK"/>
              <a:t>20-03-2023</a:t>
            </a:fld>
            <a:endParaRPr lang="da-DK"/>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pPr rtl="0"/>
            <a:endParaRPr lang="da-DK"/>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pPr rtl="0"/>
            <a:fld id="{AEDAC64D-F328-458C-83FB-46E4CB2334DA}" type="slidenum">
              <a:rPr lang="da-DK"/>
              <a:t>‹#›</a:t>
            </a:fld>
            <a:endParaRPr lang="da-DK"/>
          </a:p>
        </p:txBody>
      </p:sp>
    </p:spTree>
    <p:extLst>
      <p:ext uri="{BB962C8B-B14F-4D97-AF65-F5344CB8AC3E}">
        <p14:creationId xmlns:p14="http://schemas.microsoft.com/office/powerpoint/2010/main" val="2369405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atin typeface="Arial" panose="020B0604020202020204" pitchFamily="34" charset="0"/>
              </a:defRPr>
            </a:lvl1pPr>
          </a:lstStyle>
          <a:p>
            <a:pPr rtl="0"/>
            <a:endParaRPr lang="en-GB" dirty="0"/>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atin typeface="Arial" panose="020B0604020202020204" pitchFamily="34" charset="0"/>
              </a:defRPr>
            </a:lvl1pPr>
          </a:lstStyle>
          <a:p>
            <a:pPr rtl="0"/>
            <a:fld id="{CD72A38B-F9FA-4036-A084-652409E98F08}" type="datetimeFigureOut">
              <a:rPr lang="en-GB"/>
              <a:pPr rtl="0"/>
              <a:t>20/03/2023</a:t>
            </a:fld>
            <a:endParaRPr lang="en-GB" dirty="0"/>
          </a:p>
        </p:txBody>
      </p:sp>
      <p:sp>
        <p:nvSpPr>
          <p:cNvPr id="4" name="Slide Image Placeholder 3"/>
          <p:cNvSpPr>
            <a:spLocks noGrp="1" noRot="1" noChangeAspect="1"/>
          </p:cNvSpPr>
          <p:nvPr>
            <p:ph type="sldImg" idx="2"/>
          </p:nvPr>
        </p:nvSpPr>
        <p:spPr>
          <a:xfrm>
            <a:off x="92075" y="746125"/>
            <a:ext cx="6624638" cy="3727450"/>
          </a:xfrm>
          <a:prstGeom prst="rect">
            <a:avLst/>
          </a:prstGeom>
          <a:noFill/>
          <a:ln w="12700">
            <a:solidFill>
              <a:prstClr val="black"/>
            </a:solidFill>
          </a:ln>
        </p:spPr>
        <p:txBody>
          <a:bodyPr vert="horz" lIns="91440" tIns="45720" rIns="91440" bIns="45720" rtlCol="0" anchor="ctr"/>
          <a:lstStyle/>
          <a:p>
            <a:pPr rtl="0"/>
            <a:endParaRPr lang="en-GB" dirty="0"/>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rtl="0"/>
            <a:r>
              <a:rPr lang="nb-no"/>
              <a:t>Click to edit Master text styles</a:t>
            </a:r>
          </a:p>
          <a:p>
            <a:pPr lvl="1" rtl="0"/>
            <a:r>
              <a:rPr lang="nb-no"/>
              <a:t>Second level</a:t>
            </a:r>
          </a:p>
          <a:p>
            <a:pPr lvl="2" rtl="0"/>
            <a:r>
              <a:rPr lang="nb-no"/>
              <a:t>Third level</a:t>
            </a:r>
          </a:p>
          <a:p>
            <a:pPr lvl="3" rtl="0"/>
            <a:r>
              <a:rPr lang="nb-no"/>
              <a:t>Fourth level</a:t>
            </a:r>
          </a:p>
          <a:p>
            <a:pPr lvl="4" rtl="0"/>
            <a:r>
              <a:rPr lang="nb-no"/>
              <a:t>Fifth level</a:t>
            </a:r>
            <a:endParaRPr lang="en-GB" dirty="0"/>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atin typeface="Arial" panose="020B0604020202020204" pitchFamily="34" charset="0"/>
              </a:defRPr>
            </a:lvl1pPr>
          </a:lstStyle>
          <a:p>
            <a:pPr rtl="0"/>
            <a:endParaRPr lang="en-GB" dirty="0"/>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atin typeface="Arial" panose="020B0604020202020204" pitchFamily="34" charset="0"/>
              </a:defRPr>
            </a:lvl1pPr>
          </a:lstStyle>
          <a:p>
            <a:pPr rtl="0"/>
            <a:fld id="{49436F85-577F-4A92-A47F-D540A2BCC821}" type="slidenum">
              <a:rPr lang="en-GB"/>
              <a:pPr/>
              <a:t>‹#›</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nb-NO" sz="1800" b="1" dirty="0">
                <a:solidFill>
                  <a:srgbClr val="000000"/>
                </a:solidFill>
                <a:effectLst/>
                <a:latin typeface="Corbel" panose="020B0503020204020204" pitchFamily="34" charset="0"/>
                <a:ea typeface="Calibri" panose="020F0502020204030204" pitchFamily="34" charset="0"/>
                <a:cs typeface="Arial" panose="020B0604020202020204" pitchFamily="34" charset="0"/>
              </a:rPr>
              <a:t>Mål med leksjonen</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solidFill>
                  <a:srgbClr val="000000"/>
                </a:solidFill>
                <a:effectLst/>
                <a:latin typeface="Corbel" panose="020B0503020204020204" pitchFamily="34" charset="0"/>
                <a:ea typeface="Calibri" panose="020F0502020204030204" pitchFamily="34" charset="0"/>
                <a:cs typeface="Arial" panose="020B0604020202020204" pitchFamily="34" charset="0"/>
              </a:rPr>
              <a:t>Elevene skal ha en forståelse for at arbeidsmiljøet påvirker hvordan de har det.</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pPr rtl="0"/>
            <a:fld id="{49436F85-577F-4A92-A47F-D540A2BCC821}" type="slidenum">
              <a:rPr lang="en-GB" smtClean="0"/>
              <a:pPr rtl="0"/>
              <a:t>1</a:t>
            </a:fld>
            <a:endParaRPr lang="en-GB" dirty="0"/>
          </a:p>
        </p:txBody>
      </p:sp>
    </p:spTree>
    <p:extLst>
      <p:ext uri="{BB962C8B-B14F-4D97-AF65-F5344CB8AC3E}">
        <p14:creationId xmlns:p14="http://schemas.microsoft.com/office/powerpoint/2010/main" val="33502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15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Du stiller spørsmål til elevene for å repetere hva de tidligere modulene inneholdt.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15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Alternativ til øvelsen: la elevene diskutere med eleven som sitter ved siden av.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ts val="1200"/>
              </a:lnSpc>
              <a:spcAft>
                <a:spcPts val="800"/>
              </a:spcAft>
            </a:pPr>
            <a:r>
              <a:rPr lang="nb-NO" sz="1800" dirty="0">
                <a:effectLst/>
                <a:latin typeface="Corbel" panose="020B0503020204020204" pitchFamily="34" charset="0"/>
                <a:ea typeface="Corbel" panose="020B0503020204020204" pitchFamily="34" charset="0"/>
                <a:cs typeface="Corbel" panose="020B0503020204020204" pitchFamily="34" charset="0"/>
              </a:rPr>
              <a:t>Spørsmålene du skal stille er:</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lvl="0" indent="-342900">
              <a:lnSpc>
                <a:spcPts val="1200"/>
              </a:lnSpc>
              <a:spcAft>
                <a:spcPts val="800"/>
              </a:spcAft>
              <a:buFont typeface="Calibri" panose="020F0502020204030204" pitchFamily="34" charset="0"/>
              <a:buChar char="-"/>
            </a:pPr>
            <a:r>
              <a:rPr lang="nb-NO" sz="1800" dirty="0">
                <a:effectLst/>
                <a:latin typeface="Corbel" panose="020B0503020204020204" pitchFamily="34" charset="0"/>
                <a:ea typeface="Corbel" panose="020B0503020204020204" pitchFamily="34" charset="0"/>
                <a:cs typeface="Corbel" panose="020B0503020204020204" pitchFamily="34" charset="0"/>
              </a:rPr>
              <a:t>Det finnes to forskjellige deler av et arbeidsmiljø, hvilke?</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ct val="115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Svar: Fysisk arbeidsmiljø og psykososialt arbeidsmiljø.</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lvl="0" indent="-342900">
              <a:lnSpc>
                <a:spcPts val="1200"/>
              </a:lnSpc>
              <a:spcAft>
                <a:spcPts val="800"/>
              </a:spcAft>
              <a:buFont typeface="Calibri" panose="020F0502020204030204" pitchFamily="34" charset="0"/>
              <a:buChar char="-"/>
            </a:pPr>
            <a:r>
              <a:rPr lang="nb-NO" sz="1800" dirty="0">
                <a:effectLst/>
                <a:latin typeface="Corbel" panose="020B0503020204020204" pitchFamily="34" charset="0"/>
                <a:ea typeface="Corbel" panose="020B0503020204020204" pitchFamily="34" charset="0"/>
                <a:cs typeface="Corbel" panose="020B0503020204020204" pitchFamily="34" charset="0"/>
              </a:rPr>
              <a:t>Hva er et risikomoment?</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ct val="115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Svar: F.eks. tunge løft, støy og arbeidsstilling.</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lvl="0" indent="-342900">
              <a:lnSpc>
                <a:spcPct val="115000"/>
              </a:lnSpc>
              <a:spcAft>
                <a:spcPts val="800"/>
              </a:spcAft>
              <a:buFont typeface="Calibri" panose="020F0502020204030204" pitchFamily="34" charset="0"/>
              <a:buChar char="-"/>
            </a:pPr>
            <a:r>
              <a:rPr lang="nb-NO" sz="1800" dirty="0">
                <a:effectLst/>
                <a:latin typeface="Corbel" panose="020B0503020204020204" pitchFamily="34" charset="0"/>
                <a:ea typeface="Corbel" panose="020B0503020204020204" pitchFamily="34" charset="0"/>
                <a:cs typeface="Corbel" panose="020B0503020204020204" pitchFamily="34" charset="0"/>
              </a:rPr>
              <a:t>Hva er en friskfaktor?</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ct val="115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Svar: F.eks. stress, trivsel og likeverd.</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lvl="0" indent="-342900">
              <a:lnSpc>
                <a:spcPct val="115000"/>
              </a:lnSpc>
              <a:spcAft>
                <a:spcPts val="800"/>
              </a:spcAft>
              <a:buFont typeface="Calibri" panose="020F0502020204030204" pitchFamily="34" charset="0"/>
              <a:buChar char="-"/>
            </a:pPr>
            <a:r>
              <a:rPr lang="nb-NO" sz="1800" dirty="0">
                <a:effectLst/>
                <a:latin typeface="Corbel" panose="020B0503020204020204" pitchFamily="34" charset="0"/>
                <a:ea typeface="Corbel" panose="020B0503020204020204" pitchFamily="34" charset="0"/>
                <a:cs typeface="Corbel" panose="020B0503020204020204" pitchFamily="34" charset="0"/>
              </a:rPr>
              <a:t>Hvordan bruker du digitale verktøy på en sunn måte?</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ct val="115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Svar: Ta pauser ved hjelp av f.eks. 20-20-20, slå av helt innimellom.</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lvl="0" indent="-342900">
              <a:lnSpc>
                <a:spcPts val="1200"/>
              </a:lnSpc>
              <a:spcAft>
                <a:spcPts val="800"/>
              </a:spcAft>
              <a:buFont typeface="Calibri" panose="020F0502020204030204" pitchFamily="34" charset="0"/>
              <a:buChar char="-"/>
            </a:pPr>
            <a:r>
              <a:rPr lang="nb-NO" sz="1800" dirty="0">
                <a:effectLst/>
                <a:latin typeface="Corbel" panose="020B0503020204020204" pitchFamily="34" charset="0"/>
                <a:ea typeface="Corbel" panose="020B0503020204020204" pitchFamily="34" charset="0"/>
                <a:cs typeface="Corbel" panose="020B0503020204020204" pitchFamily="34" charset="0"/>
              </a:rPr>
              <a:t>Hvordan forandres arbeidsmiljøer?</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ts val="12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Svar: Arbeidsmiljøer forandres med tiden ved at yrker kan få nytt innhold, ny teknologi osv.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2</a:t>
            </a:fld>
            <a:endParaRPr lang="en-GB" dirty="0"/>
          </a:p>
        </p:txBody>
      </p:sp>
    </p:spTree>
    <p:extLst>
      <p:ext uri="{BB962C8B-B14F-4D97-AF65-F5344CB8AC3E}">
        <p14:creationId xmlns:p14="http://schemas.microsoft.com/office/powerpoint/2010/main" val="2633337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Start filmen. </a:t>
            </a:r>
            <a:br>
              <a:rPr lang="nb-NO" dirty="0"/>
            </a:br>
            <a:r>
              <a:rPr lang="nb-NO" dirty="0"/>
              <a:t>Du skal nå vise en film som skal inspirere elevene til den kommende øvelsen. Filmen viser ulike typer arbeidsplasser.</a:t>
            </a:r>
            <a:endParaRPr lang="sv-SE" dirty="0"/>
          </a:p>
        </p:txBody>
      </p:sp>
      <p:sp>
        <p:nvSpPr>
          <p:cNvPr id="4" name="Platshållare för bildnummer 3"/>
          <p:cNvSpPr>
            <a:spLocks noGrp="1"/>
          </p:cNvSpPr>
          <p:nvPr>
            <p:ph type="sldNum" sz="quarter" idx="5"/>
          </p:nvPr>
        </p:nvSpPr>
        <p:spPr/>
        <p:txBody>
          <a:bodyPr/>
          <a:lstStyle/>
          <a:p>
            <a:pPr rtl="0"/>
            <a:fld id="{49436F85-577F-4A92-A47F-D540A2BCC821}" type="slidenum">
              <a:rPr lang="en-GB" smtClean="0"/>
              <a:pPr rtl="0"/>
              <a:t>3</a:t>
            </a:fld>
            <a:endParaRPr lang="en-GB" dirty="0"/>
          </a:p>
        </p:txBody>
      </p:sp>
    </p:spTree>
    <p:extLst>
      <p:ext uri="{BB962C8B-B14F-4D97-AF65-F5344CB8AC3E}">
        <p14:creationId xmlns:p14="http://schemas.microsoft.com/office/powerpoint/2010/main" val="772151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b-NO" sz="1800" dirty="0">
                <a:solidFill>
                  <a:srgbClr val="000000"/>
                </a:solidFill>
                <a:effectLst/>
                <a:latin typeface="Corbel" panose="020B0503020204020204" pitchFamily="34" charset="0"/>
                <a:ea typeface="Calibri" panose="020F0502020204030204" pitchFamily="34" charset="0"/>
                <a:cs typeface="Arial" panose="020B0604020202020204" pitchFamily="34" charset="0"/>
              </a:rPr>
              <a:t>Instruksjon</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lvl="0" indent="-342900">
              <a:lnSpc>
                <a:spcPct val="115000"/>
              </a:lnSpc>
              <a:buFont typeface="+mj-lt"/>
              <a:buAutoNum type="arabicPeriod"/>
            </a:pPr>
            <a:r>
              <a:rPr lang="nb-NO"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Del elevene i par eller grupper (maks. fire elever i hver gruppe). Elevenes oppgave er å skape et arbeidsmiljø der personene som arbeider der, har de beste forutsetningene for å kunne ha et sunt arbeidsliv. Elevene skal i denne øvelsen bruke kunnskapen sin fra tidligere leksjoner. Øvelsen skal presenteres for resten av klassen neste gang.</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eriod"/>
            </a:pPr>
            <a:r>
              <a:rPr lang="nb-NO"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Del ut malen «Skap ditt eget arbeidsmiljø» til hvert elevpar eller gruppe. Den inneholder fire spørsmålsruter med symbolene som finnes nedenfor. Gå gjennom symbolene og spørsmålene slik at elevene vet hva symbolene betyr. </a:t>
            </a:r>
          </a:p>
          <a:p>
            <a:pPr marL="342900" lvl="0" indent="-342900">
              <a:lnSpc>
                <a:spcPct val="107000"/>
              </a:lnSpc>
              <a:spcAft>
                <a:spcPts val="800"/>
              </a:spcAft>
              <a:buFont typeface="+mj-lt"/>
              <a:buAutoNum type="arabicPeriod"/>
            </a:pPr>
            <a:endParaRPr lang="nb-NO"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Elevene skal begrunne valgene de har gjort i presentasjonen. Hvis elevene rekker det, kan de også finne et bilde som illustrerer arbeidsmiljøet.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Som hjelp har elevene bilde 5 med eksempler på arbeidsmiljøfaktorer. Elevene trenger ikke å bruke alle arbeidsmiljøfaktorer i øvelsen. </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eriod"/>
            </a:pP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4</a:t>
            </a:fld>
            <a:endParaRPr lang="en-GB" dirty="0"/>
          </a:p>
        </p:txBody>
      </p:sp>
    </p:spTree>
    <p:extLst>
      <p:ext uri="{BB962C8B-B14F-4D97-AF65-F5344CB8AC3E}">
        <p14:creationId xmlns:p14="http://schemas.microsoft.com/office/powerpoint/2010/main" val="2423580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rtlCol="0"/>
          <a:lstStyle/>
          <a:p>
            <a:pPr>
              <a:lnSpc>
                <a:spcPct val="107000"/>
              </a:lnSpc>
              <a:spcAft>
                <a:spcPts val="800"/>
              </a:spcAft>
            </a:pPr>
            <a:r>
              <a:rPr lang="nb-NO" sz="18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Ha dette bildet framme mens elevene jobber med presentasjonen sin.</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a:lnSpc>
                <a:spcPts val="1200"/>
              </a:lnSpc>
              <a:spcAft>
                <a:spcPts val="800"/>
              </a:spcAft>
            </a:pPr>
            <a:r>
              <a:rPr lang="nb-NO" sz="1800" u="sng" dirty="0">
                <a:effectLst/>
                <a:latin typeface="Corbel" panose="020B0503020204020204" pitchFamily="34" charset="0"/>
                <a:ea typeface="Corbel" panose="020B0503020204020204" pitchFamily="34" charset="0"/>
                <a:cs typeface="Corbel" panose="020B0503020204020204" pitchFamily="34" charset="0"/>
              </a:rPr>
              <a:t>Fysiske</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lvl="0" indent="-342900">
              <a:lnSpc>
                <a:spcPts val="1200"/>
              </a:lnSpc>
              <a:buFont typeface="Calibri" panose="020F0502020204030204" pitchFamily="34" charset="0"/>
              <a:buChar char="-"/>
            </a:pPr>
            <a:r>
              <a:rPr lang="nb-NO" sz="1800" dirty="0">
                <a:effectLst/>
                <a:latin typeface="Corbel" panose="020B0503020204020204" pitchFamily="34" charset="0"/>
                <a:ea typeface="Corbel" panose="020B0503020204020204" pitchFamily="34" charset="0"/>
                <a:cs typeface="Corbel" panose="020B0503020204020204" pitchFamily="34" charset="0"/>
              </a:rPr>
              <a:t>Ergonomi og belastning. Hvordan du sitter, står og går. </a:t>
            </a:r>
            <a:br>
              <a:rPr lang="nb-NO" sz="1800" dirty="0">
                <a:effectLst/>
                <a:latin typeface="Corbel" panose="020B0503020204020204" pitchFamily="34" charset="0"/>
                <a:ea typeface="Calibri" panose="020F0502020204030204" pitchFamily="34" charset="0"/>
                <a:cs typeface="Times New Roman" panose="02020603050405020304" pitchFamily="18" charset="0"/>
              </a:rPr>
            </a:br>
            <a:r>
              <a:rPr lang="nb-NO" sz="1800" dirty="0">
                <a:effectLst/>
                <a:latin typeface="Corbel" panose="020B0503020204020204" pitchFamily="34" charset="0"/>
                <a:ea typeface="Corbel" panose="020B0503020204020204" pitchFamily="34" charset="0"/>
                <a:cs typeface="Corbel" panose="020B0503020204020204" pitchFamily="34" charset="0"/>
              </a:rPr>
              <a:t>Hvilket utstyr du bruker, og hvordan du f.eks. bærer tunge ting.</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nSpc>
                <a:spcPts val="1200"/>
              </a:lnSpc>
              <a:buFont typeface="Calibri" panose="020F0502020204030204" pitchFamily="34" charset="0"/>
              <a:buChar char="-"/>
            </a:pPr>
            <a:r>
              <a:rPr lang="nb-NO" sz="1800" dirty="0">
                <a:effectLst/>
                <a:latin typeface="Corbel" panose="020B0503020204020204" pitchFamily="34" charset="0"/>
                <a:ea typeface="Corbel" panose="020B0503020204020204" pitchFamily="34" charset="0"/>
                <a:cs typeface="Corbel" panose="020B0503020204020204" pitchFamily="34" charset="0"/>
              </a:rPr>
              <a:t>Lyd, lys og luft</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nSpc>
                <a:spcPts val="1200"/>
              </a:lnSpc>
              <a:spcAft>
                <a:spcPts val="800"/>
              </a:spcAft>
              <a:buFont typeface="Calibri" panose="020F0502020204030204" pitchFamily="34" charset="0"/>
              <a:buChar char="-"/>
            </a:pPr>
            <a:r>
              <a:rPr lang="nb-NO" sz="1800" dirty="0">
                <a:effectLst/>
                <a:latin typeface="Corbel" panose="020B0503020204020204" pitchFamily="34" charset="0"/>
                <a:ea typeface="Corbel" panose="020B0503020204020204" pitchFamily="34" charset="0"/>
                <a:cs typeface="Corbel" panose="020B0503020204020204" pitchFamily="34" charset="0"/>
              </a:rPr>
              <a:t>Teknikk, redskaper, farlige stoffer og sikkerhet</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ts val="1200"/>
              </a:lnSpc>
              <a:spcAft>
                <a:spcPts val="800"/>
              </a:spcAft>
            </a:pPr>
            <a:r>
              <a:rPr lang="nb-NO" sz="1800" u="sng" dirty="0">
                <a:effectLst/>
                <a:latin typeface="Corbel" panose="020B0503020204020204" pitchFamily="34" charset="0"/>
                <a:ea typeface="Corbel" panose="020B0503020204020204" pitchFamily="34" charset="0"/>
                <a:cs typeface="Corbel" panose="020B0503020204020204" pitchFamily="34" charset="0"/>
              </a:rPr>
              <a:t>Psykososiale</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lvl="0" indent="-342900">
              <a:lnSpc>
                <a:spcPts val="1200"/>
              </a:lnSpc>
              <a:spcAft>
                <a:spcPts val="800"/>
              </a:spcAft>
              <a:buFont typeface="Calibri" panose="020F0502020204030204" pitchFamily="34" charset="0"/>
              <a:buChar char="-"/>
            </a:pPr>
            <a:r>
              <a:rPr lang="nb-NO" sz="1800" dirty="0">
                <a:effectLst/>
                <a:latin typeface="Corbel" panose="020B0503020204020204" pitchFamily="34" charset="0"/>
                <a:ea typeface="Corbel" panose="020B0503020204020204" pitchFamily="34" charset="0"/>
                <a:cs typeface="Corbel" panose="020B0503020204020204" pitchFamily="34" charset="0"/>
              </a:rPr>
              <a:t>Stress</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ts val="1200"/>
              </a:lnSpc>
              <a:spcAft>
                <a:spcPts val="800"/>
              </a:spcAft>
            </a:pPr>
            <a:r>
              <a:rPr lang="nb-NO" sz="1800" dirty="0">
                <a:effectLst/>
                <a:latin typeface="Corbel" panose="020B0503020204020204" pitchFamily="34" charset="0"/>
                <a:ea typeface="Corbel" panose="020B0503020204020204" pitchFamily="34" charset="0"/>
                <a:cs typeface="Corbel" panose="020B0503020204020204" pitchFamily="34" charset="0"/>
              </a:rPr>
              <a:t>Konflikter, press og forandring og restitusjon.</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lvl="0" indent="-342900">
              <a:lnSpc>
                <a:spcPts val="1200"/>
              </a:lnSpc>
              <a:spcAft>
                <a:spcPts val="800"/>
              </a:spcAft>
              <a:buFont typeface="Calibri" panose="020F0502020204030204" pitchFamily="34" charset="0"/>
              <a:buChar char="-"/>
            </a:pPr>
            <a:r>
              <a:rPr lang="nb-NO" sz="1800" dirty="0">
                <a:effectLst/>
                <a:latin typeface="Corbel" panose="020B0503020204020204" pitchFamily="34" charset="0"/>
                <a:ea typeface="Corbel" panose="020B0503020204020204" pitchFamily="34" charset="0"/>
                <a:cs typeface="Corbel" panose="020B0503020204020204" pitchFamily="34" charset="0"/>
              </a:rPr>
              <a:t>Lederskap</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ts val="1200"/>
              </a:lnSpc>
              <a:spcAft>
                <a:spcPts val="800"/>
              </a:spcAft>
            </a:pPr>
            <a:r>
              <a:rPr lang="nb-NO" sz="1800" dirty="0">
                <a:effectLst/>
                <a:latin typeface="Corbel" panose="020B0503020204020204" pitchFamily="34" charset="0"/>
                <a:ea typeface="Corbel" panose="020B0503020204020204" pitchFamily="34" charset="0"/>
                <a:cs typeface="Corbel" panose="020B0503020204020204" pitchFamily="34" charset="0"/>
              </a:rPr>
              <a:t>Støtte fra sjef/kolleger, skryt/oppmuntring og kommunikasjon.</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marL="342900" lvl="0" indent="-342900">
              <a:lnSpc>
                <a:spcPts val="1200"/>
              </a:lnSpc>
              <a:spcAft>
                <a:spcPts val="800"/>
              </a:spcAft>
              <a:buFont typeface="Calibri" panose="020F0502020204030204" pitchFamily="34" charset="0"/>
              <a:buChar char="-"/>
            </a:pPr>
            <a:r>
              <a:rPr lang="nb-NO" sz="1800" dirty="0">
                <a:effectLst/>
                <a:latin typeface="Corbel" panose="020B0503020204020204" pitchFamily="34" charset="0"/>
                <a:ea typeface="Corbel" panose="020B0503020204020204" pitchFamily="34" charset="0"/>
                <a:cs typeface="Corbel" panose="020B0503020204020204" pitchFamily="34" charset="0"/>
              </a:rPr>
              <a:t>Trivsel</a:t>
            </a:r>
            <a:endParaRPr lang="sv-SE" sz="1800" dirty="0">
              <a:effectLst/>
              <a:latin typeface="Corbel" panose="020B0503020204020204" pitchFamily="34" charset="0"/>
              <a:ea typeface="Calibri" panose="020F0502020204030204" pitchFamily="34" charset="0"/>
              <a:cs typeface="Times New Roman" panose="02020603050405020304" pitchFamily="18" charset="0"/>
            </a:endParaRPr>
          </a:p>
          <a:p>
            <a:pPr>
              <a:lnSpc>
                <a:spcPts val="1200"/>
              </a:lnSpc>
              <a:spcAft>
                <a:spcPts val="800"/>
              </a:spcAft>
            </a:pPr>
            <a:r>
              <a:rPr lang="nb-NO" sz="1800" dirty="0">
                <a:effectLst/>
                <a:latin typeface="Corbel" panose="020B0503020204020204" pitchFamily="34" charset="0"/>
                <a:ea typeface="Corbel" panose="020B0503020204020204" pitchFamily="34" charset="0"/>
                <a:cs typeface="Corbel" panose="020B0503020204020204" pitchFamily="34" charset="0"/>
              </a:rPr>
              <a:t>Fellesskap, oppgaver, innflytelse og sammenheng.</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rtl="0"/>
            <a:endParaRPr lang="da-DK" dirty="0"/>
          </a:p>
        </p:txBody>
      </p:sp>
      <p:sp>
        <p:nvSpPr>
          <p:cNvPr id="4" name="Platshållare för bildnummer 3"/>
          <p:cNvSpPr>
            <a:spLocks noGrp="1"/>
          </p:cNvSpPr>
          <p:nvPr>
            <p:ph type="sldNum" sz="quarter" idx="10"/>
          </p:nvPr>
        </p:nvSpPr>
        <p:spPr/>
        <p:txBody>
          <a:bodyPr rtlCol="0"/>
          <a:lstStyle/>
          <a:p>
            <a:pPr rtl="0"/>
            <a:fld id="{49436F85-577F-4A92-A47F-D540A2BCC821}" type="slidenum">
              <a:rPr lang="en-GB" smtClean="0"/>
              <a:pPr/>
              <a:t>5</a:t>
            </a:fld>
            <a:endParaRPr lang="en-GB" dirty="0"/>
          </a:p>
        </p:txBody>
      </p:sp>
    </p:spTree>
    <p:extLst>
      <p:ext uri="{BB962C8B-B14F-4D97-AF65-F5344CB8AC3E}">
        <p14:creationId xmlns:p14="http://schemas.microsoft.com/office/powerpoint/2010/main" val="2294337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Fortell elevene at de skal presentere arbeidsmiljøet sitt for hverandre neste i leksjon. Samle inn elevenes presentasjoner, og ta dem med til neste leksjon.</a:t>
            </a:r>
            <a:endParaRPr lang="sv-SE" sz="1800" dirty="0">
              <a:effectLst/>
              <a:latin typeface="Corbel" panose="020B0503020204020204" pitchFamily="34" charset="0"/>
              <a:ea typeface="Calibri" panose="020F0502020204030204" pitchFamily="34" charset="0"/>
              <a:cs typeface="Arial" panose="020B0604020202020204" pitchFamily="34" charset="0"/>
            </a:endParaRPr>
          </a:p>
          <a:p>
            <a:pPr rtl="0"/>
            <a:endParaRPr lang="en-GB" dirty="0"/>
          </a:p>
        </p:txBody>
      </p:sp>
      <p:sp>
        <p:nvSpPr>
          <p:cNvPr id="4" name="Slide Number Placeholder 3"/>
          <p:cNvSpPr>
            <a:spLocks noGrp="1"/>
          </p:cNvSpPr>
          <p:nvPr>
            <p:ph type="sldNum" sz="quarter" idx="10"/>
          </p:nvPr>
        </p:nvSpPr>
        <p:spPr/>
        <p:txBody>
          <a:bodyPr rtlCol="0"/>
          <a:lstStyle/>
          <a:p>
            <a:pPr rtl="0"/>
            <a:fld id="{49436F85-577F-4A92-A47F-D540A2BCC821}" type="slidenum">
              <a:rPr lang="en-GB"/>
              <a:pPr/>
              <a:t>6</a:t>
            </a:fld>
            <a:endParaRPr lang="en-GB" dirty="0"/>
          </a:p>
        </p:txBody>
      </p:sp>
    </p:spTree>
    <p:extLst>
      <p:ext uri="{BB962C8B-B14F-4D97-AF65-F5344CB8AC3E}">
        <p14:creationId xmlns:p14="http://schemas.microsoft.com/office/powerpoint/2010/main" val="12092584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bin"/><Relationship Id="rId3" Type="http://schemas.openxmlformats.org/officeDocument/2006/relationships/image" Target="../media/image5.bin"/><Relationship Id="rId7" Type="http://schemas.openxmlformats.org/officeDocument/2006/relationships/image" Target="../media/image9.bin"/><Relationship Id="rId2" Type="http://schemas.openxmlformats.org/officeDocument/2006/relationships/image" Target="../media/image4.bin"/><Relationship Id="rId1" Type="http://schemas.openxmlformats.org/officeDocument/2006/relationships/slideMaster" Target="../slideMasters/slideMaster1.xml"/><Relationship Id="rId6" Type="http://schemas.openxmlformats.org/officeDocument/2006/relationships/image" Target="../media/image8.bin"/><Relationship Id="rId5" Type="http://schemas.openxmlformats.org/officeDocument/2006/relationships/image" Target="../media/image7.bin"/><Relationship Id="rId10" Type="http://schemas.openxmlformats.org/officeDocument/2006/relationships/image" Target="../media/image12.bin"/><Relationship Id="rId4" Type="http://schemas.openxmlformats.org/officeDocument/2006/relationships/image" Target="../media/image6.bin"/><Relationship Id="rId9" Type="http://schemas.openxmlformats.org/officeDocument/2006/relationships/image" Target="../media/image11.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light grey">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rgbClr val="EBEBE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ctrTitle" hasCustomPrompt="1"/>
          </p:nvPr>
        </p:nvSpPr>
        <p:spPr>
          <a:xfrm>
            <a:off x="3326834" y="675392"/>
            <a:ext cx="5467917" cy="4766558"/>
          </a:xfrm>
        </p:spPr>
        <p:txBody>
          <a:bodyPr rtlCol="0" anchor="t" anchorCtr="0"/>
          <a:lstStyle>
            <a:lvl1pPr algn="l">
              <a:lnSpc>
                <a:spcPct val="83000"/>
              </a:lnSpc>
              <a:defRPr sz="7800">
                <a:solidFill>
                  <a:srgbClr val="006EB6"/>
                </a:solidFill>
              </a:defRPr>
            </a:lvl1pPr>
          </a:lstStyle>
          <a:p>
            <a:pPr rtl="0"/>
            <a:r>
              <a:rPr lang="nb-no"/>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rgbClr val="006EB6"/>
                </a:solidFill>
              </a:defRPr>
            </a:lvl1pPr>
          </a:lstStyle>
          <a:p>
            <a:pPr rtl="0"/>
            <a:endParaRPr lang="sv-SE" dirty="0"/>
          </a:p>
        </p:txBody>
      </p:sp>
      <p:sp>
        <p:nvSpPr>
          <p:cNvPr id="5" name="Footer Placeholder 4" hidden="1"/>
          <p:cNvSpPr>
            <a:spLocks noGrp="1"/>
          </p:cNvSpPr>
          <p:nvPr>
            <p:ph type="ftr" sz="quarter" idx="11"/>
          </p:nvPr>
        </p:nvSpPr>
        <p:spPr>
          <a:xfrm>
            <a:off x="3395663" y="6935411"/>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337287453" name="Logo blu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387233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7" name="Text Placeholder 6"/>
          <p:cNvSpPr>
            <a:spLocks noGrp="1"/>
          </p:cNvSpPr>
          <p:nvPr>
            <p:ph type="body" sz="quarter" idx="13" hasCustomPrompt="1"/>
          </p:nvPr>
        </p:nvSpPr>
        <p:spPr>
          <a:xfrm>
            <a:off x="3395662" y="1304690"/>
            <a:ext cx="8097838" cy="4705813"/>
          </a:xfrm>
        </p:spPr>
        <p:txBody>
          <a:bodyPr rtlCol="0"/>
          <a:lstStyle>
            <a:lvl1pPr marL="0" marR="0" indent="0" algn="l" defTabSz="914400" rtl="0" eaLnBrk="1" fontAlgn="auto" latinLnBrk="0" hangingPunct="1">
              <a:lnSpc>
                <a:spcPct val="105000"/>
              </a:lnSpc>
              <a:spcBef>
                <a:spcPts val="0"/>
              </a:spcBef>
              <a:spcAft>
                <a:spcPts val="0"/>
              </a:spcAft>
              <a:buClrTx/>
              <a:buSzTx/>
              <a:buFont typeface="Open Sans" panose="020B0606030504020204" pitchFamily="34" charset="0"/>
              <a:buNone/>
              <a:tabLst/>
              <a:defRPr sz="4000" b="1" i="1" baseline="0">
                <a:solidFill>
                  <a:srgbClr val="ADCFF1"/>
                </a:solidFill>
              </a:defRPr>
            </a:lvl1pPr>
            <a:lvl2pPr marL="0" indent="0">
              <a:spcBef>
                <a:spcPts val="1800"/>
              </a:spcBef>
              <a:buFont typeface="Open Sans" panose="020B0606030504020204" pitchFamily="34" charset="0"/>
              <a:buChar char="​"/>
              <a:defRPr>
                <a:solidFill>
                  <a:srgbClr val="ADCFF1"/>
                </a:solidFill>
              </a:defRPr>
            </a:lvl2pPr>
          </a:lstStyle>
          <a:p>
            <a:pPr marL="0" marR="0" lvl="0" indent="0" algn="l" defTabSz="914400" rtl="0" eaLnBrk="1" fontAlgn="auto" latinLnBrk="0" hangingPunct="1">
              <a:lnSpc>
                <a:spcPct val="105000"/>
              </a:lnSpc>
              <a:spcBef>
                <a:spcPts val="0"/>
              </a:spcBef>
              <a:spcAft>
                <a:spcPts val="0"/>
              </a:spcAft>
              <a:buClrTx/>
              <a:buSzTx/>
              <a:buFont typeface="Open Sans" panose="020B0606030504020204" pitchFamily="34" charset="0"/>
              <a:buChar char="​"/>
              <a:tabLst/>
              <a:defRPr/>
            </a:pPr>
            <a:r>
              <a:rPr lang="nb-no"/>
              <a:t>Insert quotation text in several lines. Insert name or source: Click ENTER for new line, click TAB, insert name/source</a:t>
            </a:r>
            <a:endParaRPr lang="sv-SE"/>
          </a:p>
          <a:p>
            <a:pPr lvl="1" rtl="0"/>
            <a:r>
              <a:rPr lang="nb-no"/>
              <a:t>Second level</a:t>
            </a:r>
            <a:endParaRPr lang="sv-SE"/>
          </a:p>
        </p:txBody>
      </p:sp>
      <p:sp>
        <p:nvSpPr>
          <p:cNvPr id="16"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rgbClr val="AECE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sv-SE"/>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nb-no"/>
              <a:t> </a:t>
            </a:r>
          </a:p>
        </p:txBody>
      </p:sp>
      <p:sp>
        <p:nvSpPr>
          <p:cNvPr id="2" name="Date Placeholder 1" hidden="1"/>
          <p:cNvSpPr>
            <a:spLocks noGrp="1"/>
          </p:cNvSpPr>
          <p:nvPr>
            <p:ph type="dt" sz="half" idx="14"/>
          </p:nvPr>
        </p:nvSpPr>
        <p:spPr>
          <a:xfrm>
            <a:off x="0" y="6912000"/>
            <a:ext cx="0" cy="0"/>
          </a:xfrm>
        </p:spPr>
        <p:txBody>
          <a:bodyPr rtlCol="0"/>
          <a:lstStyle/>
          <a:p>
            <a:pPr rtl="0"/>
            <a:endParaRPr lang="sv-SE" dirty="0"/>
          </a:p>
        </p:txBody>
      </p:sp>
      <p:sp>
        <p:nvSpPr>
          <p:cNvPr id="6" name="FLD_Footer"/>
          <p:cNvSpPr>
            <a:spLocks noGrp="1"/>
          </p:cNvSpPr>
          <p:nvPr>
            <p:ph type="ftr" sz="quarter" idx="15"/>
          </p:nvPr>
        </p:nvSpPr>
        <p:spPr/>
        <p:txBody>
          <a:bodyPr rtlCol="0"/>
          <a:lstStyle>
            <a:lvl1pPr>
              <a:defRPr>
                <a:solidFill>
                  <a:srgbClr val="ADCFF1"/>
                </a:solidFill>
              </a:defRPr>
            </a:lvl1pPr>
          </a:lstStyle>
          <a:p>
            <a:pPr rtl="0"/>
            <a:endParaRPr lang="sv-SE" dirty="0"/>
          </a:p>
        </p:txBody>
      </p:sp>
      <p:sp>
        <p:nvSpPr>
          <p:cNvPr id="11" name="Slide Number Placeholder 10"/>
          <p:cNvSpPr>
            <a:spLocks noGrp="1"/>
          </p:cNvSpPr>
          <p:nvPr>
            <p:ph type="sldNum" sz="quarter" idx="16"/>
          </p:nvPr>
        </p:nvSpPr>
        <p:spPr/>
        <p:txBody>
          <a:bodyPr rtlCol="0"/>
          <a:lstStyle>
            <a:lvl1pPr>
              <a:defRPr>
                <a:solidFill>
                  <a:srgbClr val="ADCFF1"/>
                </a:solidFill>
              </a:defRPr>
            </a:lvl1pPr>
          </a:lstStyle>
          <a:p>
            <a:pPr rtl="0"/>
            <a:fld id="{45D37B1E-C366-494F-A587-962AD9AABC83}" type="slidenum">
              <a:rPr lang="sv-SE" smtClean="0"/>
              <a:pPr/>
              <a:t>‹#›</a:t>
            </a:fld>
            <a:endParaRPr lang="sv-SE" dirty="0"/>
          </a:p>
        </p:txBody>
      </p:sp>
    </p:spTree>
    <p:extLst>
      <p:ext uri="{BB962C8B-B14F-4D97-AF65-F5344CB8AC3E}">
        <p14:creationId xmlns:p14="http://schemas.microsoft.com/office/powerpoint/2010/main" val="645203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II">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7" name="Text Placeholder 6"/>
          <p:cNvSpPr>
            <a:spLocks noGrp="1"/>
          </p:cNvSpPr>
          <p:nvPr>
            <p:ph type="body" sz="quarter" idx="13" hasCustomPrompt="1"/>
          </p:nvPr>
        </p:nvSpPr>
        <p:spPr>
          <a:xfrm>
            <a:off x="3395662" y="1304690"/>
            <a:ext cx="8097838" cy="4705813"/>
          </a:xfrm>
        </p:spPr>
        <p:txBody>
          <a:bodyPr rtlCol="0"/>
          <a:lstStyle>
            <a:lvl1pPr marL="0" indent="0">
              <a:lnSpc>
                <a:spcPct val="105000"/>
              </a:lnSpc>
              <a:buFont typeface="Open Sans" panose="020B0606030504020204" pitchFamily="34" charset="0"/>
              <a:buChar char="​"/>
              <a:defRPr sz="4000" b="1" i="1"/>
            </a:lvl1pPr>
            <a:lvl2pPr marL="0" indent="0">
              <a:spcBef>
                <a:spcPts val="1800"/>
              </a:spcBef>
              <a:buFont typeface="Open Sans" panose="020B0606030504020204" pitchFamily="34" charset="0"/>
              <a:buChar char="​"/>
              <a:defRPr/>
            </a:lvl2pPr>
          </a:lstStyle>
          <a:p>
            <a:pPr lvl="0" rtl="0"/>
            <a:r>
              <a:rPr lang="nb-no"/>
              <a:t>Insert quotation text in several lines. Insert name or source: Click ENTER for new line, click TAB, insert name/source</a:t>
            </a:r>
            <a:endParaRPr lang="sv-SE"/>
          </a:p>
          <a:p>
            <a:pPr lvl="1" rtl="0"/>
            <a:r>
              <a:rPr lang="nb-no"/>
              <a:t>Second level</a:t>
            </a:r>
            <a:endParaRPr lang="sv-SE"/>
          </a:p>
        </p:txBody>
      </p:sp>
      <p:sp>
        <p:nvSpPr>
          <p:cNvPr id="10" name="Freeform 5"/>
          <p:cNvSpPr>
            <a:spLocks noEditPoints="1"/>
          </p:cNvSpPr>
          <p:nvPr userDrawn="1"/>
        </p:nvSpPr>
        <p:spPr bwMode="auto">
          <a:xfrm>
            <a:off x="1318260" y="414526"/>
            <a:ext cx="1871662"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sv-SE"/>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nb-no"/>
              <a:t> </a:t>
            </a:r>
          </a:p>
        </p:txBody>
      </p:sp>
    </p:spTree>
    <p:extLst>
      <p:ext uri="{BB962C8B-B14F-4D97-AF65-F5344CB8AC3E}">
        <p14:creationId xmlns:p14="http://schemas.microsoft.com/office/powerpoint/2010/main" val="183643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tekst + note">
    <p:spTree>
      <p:nvGrpSpPr>
        <p:cNvPr id="1" name=""/>
        <p:cNvGrpSpPr/>
        <p:nvPr/>
      </p:nvGrpSpPr>
      <p:grpSpPr>
        <a:xfrm>
          <a:off x="0" y="0"/>
          <a:ext cx="0" cy="0"/>
          <a:chOff x="0" y="0"/>
          <a:chExt cx="0" cy="0"/>
        </a:xfrm>
      </p:grpSpPr>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2376126"/>
            <a:ext cx="2676479" cy="2057761"/>
          </a:xfrm>
        </p:spPr>
        <p:txBody>
          <a:bodyPr rtlCol="0"/>
          <a:lstStyle>
            <a:lvl1pPr marL="0" marR="0" indent="0" algn="l" defTabSz="914400" rtl="0" eaLnBrk="1" fontAlgn="auto" latinLnBrk="0" hangingPunct="1">
              <a:lnSpc>
                <a:spcPct val="95000"/>
              </a:lnSpc>
              <a:spcBef>
                <a:spcPts val="0"/>
              </a:spcBef>
              <a:spcAft>
                <a:spcPts val="0"/>
              </a:spcAft>
              <a:buClrTx/>
              <a:buSzTx/>
              <a:buFont typeface="Open Sans" panose="020B0606030504020204" pitchFamily="34" charset="0"/>
              <a:buNone/>
              <a:tabLst/>
              <a:defRPr sz="1800" b="1" baseline="0"/>
            </a:lvl1pPr>
            <a:lvl2pPr marL="288000" indent="-288000">
              <a:lnSpc>
                <a:spcPct val="95000"/>
              </a:lnSpc>
              <a:buFont typeface="Corbel" panose="020B0503020204020204" pitchFamily="34" charset="0"/>
              <a:buChar char="—"/>
              <a:defRPr sz="1800"/>
            </a:lvl2pPr>
            <a:lvl3pPr marL="540000" indent="-252000">
              <a:lnSpc>
                <a:spcPct val="95000"/>
              </a:lnSpc>
              <a:buFont typeface="Symbol" panose="05050102010706020507" pitchFamily="18" charset="2"/>
              <a:buChar char="·"/>
              <a:defRPr sz="1800"/>
            </a:lvl3pPr>
            <a:lvl4pPr marL="792000" indent="-252000">
              <a:lnSpc>
                <a:spcPct val="95000"/>
              </a:lnSpc>
              <a:buFont typeface="Arial" panose="020B0604020202020204" pitchFamily="34" charset="0"/>
              <a:buChar char="‒"/>
              <a:defRPr sz="1800"/>
            </a:lvl4pPr>
            <a:lvl5pPr marL="1044000" indent="-252000">
              <a:lnSpc>
                <a:spcPct val="95000"/>
              </a:lnSpc>
              <a:buFont typeface="Symbol" panose="05050102010706020507" pitchFamily="18" charset="2"/>
              <a:buChar char="·"/>
              <a:defRPr sz="1800"/>
            </a:lvl5pPr>
            <a:lvl6pPr>
              <a:lnSpc>
                <a:spcPct val="95000"/>
              </a:lnSpc>
              <a:defRPr sz="1800"/>
            </a:lvl6pPr>
            <a:lvl7pPr>
              <a:lnSpc>
                <a:spcPct val="95000"/>
              </a:lnSpc>
              <a:defRPr sz="1800"/>
            </a:lvl7pPr>
            <a:lvl8pPr>
              <a:lnSpc>
                <a:spcPct val="95000"/>
              </a:lnSpc>
              <a:defRPr sz="1800"/>
            </a:lvl8pPr>
            <a:lvl9pPr>
              <a:lnSpc>
                <a:spcPct val="95000"/>
              </a:lnSpc>
              <a:defRPr sz="1800"/>
            </a:lvl9pPr>
          </a:lstStyle>
          <a:p>
            <a:pPr marL="0" marR="0" lvl="0" indent="0" algn="l" defTabSz="914400" rtl="0" eaLnBrk="1" fontAlgn="auto" latinLnBrk="0" hangingPunct="1">
              <a:lnSpc>
                <a:spcPct val="95000"/>
              </a:lnSpc>
              <a:spcBef>
                <a:spcPts val="0"/>
              </a:spcBef>
              <a:spcAft>
                <a:spcPts val="0"/>
              </a:spcAft>
              <a:buClrTx/>
              <a:buSzTx/>
              <a:buFont typeface="Open Sans" panose="020B0606030504020204" pitchFamily="34" charset="0"/>
              <a:buChar char="​"/>
              <a:tabLst/>
              <a:defRPr/>
            </a:pPr>
            <a:r>
              <a:rPr lang="nb-no"/>
              <a:t>Click to add chart text</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p:txBody>
      </p:sp>
      <p:sp>
        <p:nvSpPr>
          <p:cNvPr id="10" name="Text Placeholder 9"/>
          <p:cNvSpPr>
            <a:spLocks noGrp="1"/>
          </p:cNvSpPr>
          <p:nvPr>
            <p:ph type="body" sz="quarter" idx="14" hasCustomPrompt="1"/>
          </p:nvPr>
        </p:nvSpPr>
        <p:spPr>
          <a:xfrm>
            <a:off x="693737" y="4433887"/>
            <a:ext cx="2700337" cy="1575135"/>
          </a:xfrm>
        </p:spPr>
        <p:txBody>
          <a:bodyPr rtlCol="0" anchor="b"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nb-no"/>
              <a:t>Click to add note text</a:t>
            </a:r>
            <a:endParaRPr lang="sv-SE"/>
          </a:p>
        </p:txBody>
      </p:sp>
      <p:sp>
        <p:nvSpPr>
          <p:cNvPr id="12" name="Content Placeholder 11"/>
          <p:cNvSpPr>
            <a:spLocks noGrp="1"/>
          </p:cNvSpPr>
          <p:nvPr>
            <p:ph sz="quarter" idx="15" hasCustomPrompt="1"/>
          </p:nvPr>
        </p:nvSpPr>
        <p:spPr>
          <a:xfrm>
            <a:off x="3394074" y="1409699"/>
            <a:ext cx="8099424" cy="4550461"/>
          </a:xfrm>
        </p:spPr>
        <p:txBody>
          <a:bodyPr rtlCol="0"/>
          <a:lstStyle>
            <a:lvl1pPr>
              <a:defRPr/>
            </a:lvl1pPr>
          </a:lstStyle>
          <a:p>
            <a:pPr lvl="0" rtl="0"/>
            <a:r>
              <a:rPr lang="nb-no"/>
              <a:t>Insert chart</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p:txBody>
      </p:sp>
      <p:sp>
        <p:nvSpPr>
          <p:cNvPr id="6" name="Title 5"/>
          <p:cNvSpPr>
            <a:spLocks noGrp="1"/>
          </p:cNvSpPr>
          <p:nvPr>
            <p:ph type="title" hasCustomPrompt="1"/>
          </p:nvPr>
        </p:nvSpPr>
        <p:spPr/>
        <p:txBody>
          <a:bodyPr rtlCol="0"/>
          <a:lstStyle>
            <a:lvl1pPr>
              <a:defRPr/>
            </a:lvl1pPr>
          </a:lstStyle>
          <a:p>
            <a:pPr rtl="0"/>
            <a:r>
              <a:rPr lang="nb-no"/>
              <a:t>Click to add title in max 1 line</a:t>
            </a:r>
            <a:endParaRPr lang="sv-SE" noProof="0" dirty="0"/>
          </a:p>
        </p:txBody>
      </p:sp>
    </p:spTree>
    <p:extLst>
      <p:ext uri="{BB962C8B-B14F-4D97-AF65-F5344CB8AC3E}">
        <p14:creationId xmlns:p14="http://schemas.microsoft.com/office/powerpoint/2010/main" val="2258055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content + note">
    <p:spTree>
      <p:nvGrpSpPr>
        <p:cNvPr id="1" name=""/>
        <p:cNvGrpSpPr/>
        <p:nvPr/>
      </p:nvGrpSpPr>
      <p:grpSpPr>
        <a:xfrm>
          <a:off x="0" y="0"/>
          <a:ext cx="0" cy="0"/>
          <a:chOff x="0" y="0"/>
          <a:chExt cx="0" cy="0"/>
        </a:xfrm>
      </p:grpSpPr>
      <p:sp>
        <p:nvSpPr>
          <p:cNvPr id="12" name="Content Placeholder 2"/>
          <p:cNvSpPr>
            <a:spLocks noGrp="1"/>
          </p:cNvSpPr>
          <p:nvPr>
            <p:ph sz="quarter" idx="15" hasCustomPrompt="1"/>
          </p:nvPr>
        </p:nvSpPr>
        <p:spPr>
          <a:xfrm>
            <a:off x="693737" y="1409699"/>
            <a:ext cx="10799761" cy="4032251"/>
          </a:xfrm>
        </p:spPr>
        <p:txBody>
          <a:bodyPr rtlCol="0"/>
          <a:lstStyle>
            <a:lvl1pPr>
              <a:defRPr/>
            </a:lvl1pPr>
          </a:lstStyle>
          <a:p>
            <a:pPr lvl="0" rtl="0"/>
            <a:r>
              <a:rPr lang="nb-no"/>
              <a:t>Insert chart or table</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0" name="Text Placeholder 9"/>
          <p:cNvSpPr>
            <a:spLocks noGrp="1"/>
          </p:cNvSpPr>
          <p:nvPr>
            <p:ph type="body" sz="quarter" idx="14" hasCustomPrompt="1"/>
          </p:nvPr>
        </p:nvSpPr>
        <p:spPr>
          <a:xfrm>
            <a:off x="693738" y="5531239"/>
            <a:ext cx="10799762" cy="540697"/>
          </a:xfrm>
        </p:spPr>
        <p:txBody>
          <a:bodyPr rtlCol="0"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nb-no"/>
              <a:t>Click to add note text</a:t>
            </a:r>
            <a:endParaRPr lang="sv-SE"/>
          </a:p>
        </p:txBody>
      </p:sp>
      <p:sp>
        <p:nvSpPr>
          <p:cNvPr id="6" name="Title 5"/>
          <p:cNvSpPr>
            <a:spLocks noGrp="1"/>
          </p:cNvSpPr>
          <p:nvPr>
            <p:ph type="title" hasCustomPrompt="1"/>
          </p:nvPr>
        </p:nvSpPr>
        <p:spPr/>
        <p:txBody>
          <a:bodyPr rtlCol="0"/>
          <a:lstStyle>
            <a:lvl1pPr>
              <a:defRPr/>
            </a:lvl1pPr>
          </a:lstStyle>
          <a:p>
            <a:pPr rtl="0"/>
            <a:r>
              <a:rPr lang="nb-no"/>
              <a:t>Click to add title in max 1 line</a:t>
            </a:r>
            <a:endParaRPr lang="sv-SE" noProof="0" dirty="0"/>
          </a:p>
        </p:txBody>
      </p:sp>
    </p:spTree>
    <p:extLst>
      <p:ext uri="{BB962C8B-B14F-4D97-AF65-F5344CB8AC3E}">
        <p14:creationId xmlns:p14="http://schemas.microsoft.com/office/powerpoint/2010/main" val="3501748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content + note, lightblue">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2" name="Content Placeholder 2"/>
          <p:cNvSpPr>
            <a:spLocks noGrp="1"/>
          </p:cNvSpPr>
          <p:nvPr>
            <p:ph sz="quarter" idx="15" hasCustomPrompt="1"/>
          </p:nvPr>
        </p:nvSpPr>
        <p:spPr>
          <a:xfrm>
            <a:off x="693737" y="1409699"/>
            <a:ext cx="10799761" cy="4032251"/>
          </a:xfrm>
        </p:spPr>
        <p:txBody>
          <a:bodyPr rtlCol="0"/>
          <a:lstStyle>
            <a:lvl1pPr>
              <a:defRPr/>
            </a:lvl1pPr>
          </a:lstStyle>
          <a:p>
            <a:pPr lvl="0" rtl="0"/>
            <a:r>
              <a:rPr lang="nb-no"/>
              <a:t>Insert chart or table</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0" name="Text Placeholder 9"/>
          <p:cNvSpPr>
            <a:spLocks noGrp="1"/>
          </p:cNvSpPr>
          <p:nvPr>
            <p:ph type="body" sz="quarter" idx="14" hasCustomPrompt="1"/>
          </p:nvPr>
        </p:nvSpPr>
        <p:spPr>
          <a:xfrm>
            <a:off x="693738" y="5531239"/>
            <a:ext cx="10799762" cy="540697"/>
          </a:xfrm>
        </p:spPr>
        <p:txBody>
          <a:bodyPr rtlCol="0" anchor="t" anchorCtr="0"/>
          <a:lstStyle>
            <a:lvl1pPr marL="0" indent="0">
              <a:lnSpc>
                <a:spcPct val="97000"/>
              </a:lnSpc>
              <a:buFontTx/>
              <a:buNone/>
              <a:defRPr sz="1600" baseline="0"/>
            </a:lvl1pPr>
            <a:lvl2pPr marL="0" indent="0">
              <a:buFontTx/>
              <a:buNone/>
              <a:defRPr sz="1600"/>
            </a:lvl2pPr>
            <a:lvl3pPr marL="0" indent="0">
              <a:buFontTx/>
              <a:buNone/>
              <a:defRPr sz="1600"/>
            </a:lvl3pPr>
            <a:lvl4pPr marL="972000" indent="0">
              <a:buFontTx/>
              <a:buNone/>
              <a:defRPr sz="1600"/>
            </a:lvl4pPr>
            <a:lvl5pPr marL="1224000" indent="0">
              <a:buFontTx/>
              <a:buNone/>
              <a:defRPr sz="1600"/>
            </a:lvl5pPr>
          </a:lstStyle>
          <a:p>
            <a:pPr lvl="0" rtl="0"/>
            <a:r>
              <a:rPr lang="nb-no"/>
              <a:t>Click to add note text</a:t>
            </a:r>
            <a:endParaRPr lang="sv-SE"/>
          </a:p>
        </p:txBody>
      </p:sp>
      <p:sp>
        <p:nvSpPr>
          <p:cNvPr id="6" name="Title 5"/>
          <p:cNvSpPr>
            <a:spLocks noGrp="1"/>
          </p:cNvSpPr>
          <p:nvPr>
            <p:ph type="title" hasCustomPrompt="1"/>
          </p:nvPr>
        </p:nvSpPr>
        <p:spPr/>
        <p:txBody>
          <a:bodyPr rtlCol="0"/>
          <a:lstStyle>
            <a:lvl1pPr>
              <a:defRPr/>
            </a:lvl1pPr>
          </a:lstStyle>
          <a:p>
            <a:pPr rtl="0"/>
            <a:r>
              <a:rPr lang="nb-no"/>
              <a:t>Click to add title in max 1 line</a:t>
            </a:r>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nb-no"/>
              <a:t> </a:t>
            </a:r>
          </a:p>
        </p:txBody>
      </p:sp>
    </p:spTree>
    <p:extLst>
      <p:ext uri="{BB962C8B-B14F-4D97-AF65-F5344CB8AC3E}">
        <p14:creationId xmlns:p14="http://schemas.microsoft.com/office/powerpoint/2010/main" val="897364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wo images">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hidden="1"/>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hidden="1"/>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9" name="Picture Placeholder 2"/>
          <p:cNvSpPr>
            <a:spLocks noGrp="1"/>
          </p:cNvSpPr>
          <p:nvPr>
            <p:ph type="pic" sz="quarter" idx="14" hasCustomPrompt="1"/>
          </p:nvPr>
        </p:nvSpPr>
        <p:spPr>
          <a:xfrm>
            <a:off x="6094800" y="0"/>
            <a:ext cx="6094413" cy="6858000"/>
          </a:xfrm>
          <a:solidFill>
            <a:schemeClr val="bg1">
              <a:lumMod val="7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7" name="Title 6"/>
          <p:cNvSpPr>
            <a:spLocks noGrp="1"/>
          </p:cNvSpPr>
          <p:nvPr>
            <p:ph type="title" hasCustomPrompt="1"/>
          </p:nvPr>
        </p:nvSpPr>
        <p:spPr>
          <a:xfrm>
            <a:off x="656568" y="391028"/>
            <a:ext cx="5278565" cy="1285875"/>
          </a:xfrm>
        </p:spPr>
        <p:txBody>
          <a:bodyPr rtlCol="0"/>
          <a:lstStyle>
            <a:lvl1pPr>
              <a:defRPr>
                <a:solidFill>
                  <a:schemeClr val="bg1"/>
                </a:solidFill>
              </a:defRPr>
            </a:lvl1pPr>
          </a:lstStyle>
          <a:p>
            <a:pPr rtl="0"/>
            <a:r>
              <a:rPr lang="nb-no"/>
              <a:t>Click to add title in max 2 lines</a:t>
            </a:r>
            <a:endParaRPr lang="sv-SE"/>
          </a:p>
        </p:txBody>
      </p:sp>
    </p:spTree>
    <p:extLst>
      <p:ext uri="{BB962C8B-B14F-4D97-AF65-F5344CB8AC3E}">
        <p14:creationId xmlns:p14="http://schemas.microsoft.com/office/powerpoint/2010/main" val="1234983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14"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0" name="Content Placeholder 2"/>
          <p:cNvSpPr>
            <a:spLocks noGrp="1"/>
          </p:cNvSpPr>
          <p:nvPr>
            <p:ph sz="quarter" idx="15" hasCustomPrompt="1"/>
          </p:nvPr>
        </p:nvSpPr>
        <p:spPr>
          <a:xfrm>
            <a:off x="693737" y="1920240"/>
            <a:ext cx="4698964" cy="4029710"/>
          </a:xfrm>
        </p:spPr>
        <p:txBody>
          <a:bodyPr rtlCol="0"/>
          <a:lstStyle>
            <a:lvl1pPr>
              <a:lnSpc>
                <a:spcPct val="95000"/>
              </a:lnSpc>
              <a:defRPr sz="1800">
                <a:solidFill>
                  <a:srgbClr val="ADCFF1"/>
                </a:solidFill>
              </a:defRPr>
            </a:lvl1pPr>
            <a:lvl2pPr>
              <a:lnSpc>
                <a:spcPct val="95000"/>
              </a:lnSpc>
              <a:defRPr sz="1800">
                <a:solidFill>
                  <a:srgbClr val="ADCFF1"/>
                </a:solidFill>
              </a:defRPr>
            </a:lvl2pPr>
            <a:lvl3pPr>
              <a:lnSpc>
                <a:spcPct val="95000"/>
              </a:lnSpc>
              <a:defRPr sz="1800">
                <a:solidFill>
                  <a:srgbClr val="ADCFF1"/>
                </a:solidFill>
              </a:defRPr>
            </a:lvl3pPr>
            <a:lvl4pPr>
              <a:lnSpc>
                <a:spcPct val="95000"/>
              </a:lnSpc>
              <a:defRPr sz="1800">
                <a:solidFill>
                  <a:srgbClr val="ADCFF1"/>
                </a:solidFill>
              </a:defRPr>
            </a:lvl4pPr>
            <a:lvl5pPr>
              <a:lnSpc>
                <a:spcPct val="95000"/>
              </a:lnSpc>
              <a:defRPr sz="1800">
                <a:solidFill>
                  <a:srgbClr val="ADCFF1"/>
                </a:solidFill>
              </a:defRPr>
            </a:lvl5pPr>
            <a:lvl6pPr>
              <a:lnSpc>
                <a:spcPct val="95000"/>
              </a:lnSpc>
              <a:defRPr sz="1800">
                <a:solidFill>
                  <a:srgbClr val="ADCFF1"/>
                </a:solidFill>
              </a:defRPr>
            </a:lvl6pPr>
            <a:lvl7pPr>
              <a:lnSpc>
                <a:spcPct val="95000"/>
              </a:lnSpc>
              <a:defRPr sz="1800">
                <a:solidFill>
                  <a:srgbClr val="ADCFF1"/>
                </a:solidFill>
              </a:defRPr>
            </a:lvl7pPr>
            <a:lvl8pPr>
              <a:lnSpc>
                <a:spcPct val="95000"/>
              </a:lnSpc>
              <a:defRPr sz="1800">
                <a:solidFill>
                  <a:srgbClr val="ADCFF1"/>
                </a:solidFill>
              </a:defRPr>
            </a:lvl8pPr>
            <a:lvl9pPr>
              <a:lnSpc>
                <a:spcPct val="95000"/>
              </a:lnSpc>
              <a:defRPr sz="1800">
                <a:solidFill>
                  <a:srgbClr val="ADCFF1"/>
                </a:solidFill>
              </a:defRPr>
            </a:lvl9pPr>
          </a:lstStyle>
          <a:p>
            <a:pPr lvl="0" rtl="0"/>
            <a:r>
              <a:rPr lang="nb-no"/>
              <a:t>Click to add chart</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p:txBody>
      </p:sp>
      <p:sp>
        <p:nvSpPr>
          <p:cNvPr id="9" name="Picture Placeholder 3"/>
          <p:cNvSpPr>
            <a:spLocks noGrp="1"/>
          </p:cNvSpPr>
          <p:nvPr>
            <p:ph type="pic" sz="quarter" idx="14" hasCustomPrompt="1"/>
          </p:nvPr>
        </p:nvSpPr>
        <p:spPr>
          <a:xfrm>
            <a:off x="6094800" y="0"/>
            <a:ext cx="6094413" cy="6858000"/>
          </a:xfrm>
          <a:solidFill>
            <a:schemeClr val="bg1">
              <a:lumMod val="7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hidden="1"/>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hidden="1"/>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6" name="Title 5"/>
          <p:cNvSpPr>
            <a:spLocks noGrp="1"/>
          </p:cNvSpPr>
          <p:nvPr>
            <p:ph type="title" hasCustomPrompt="1"/>
          </p:nvPr>
        </p:nvSpPr>
        <p:spPr>
          <a:xfrm>
            <a:off x="656568" y="391028"/>
            <a:ext cx="4736133" cy="1285875"/>
          </a:xfrm>
        </p:spPr>
        <p:txBody>
          <a:bodyPr rtlCol="0"/>
          <a:lstStyle>
            <a:lvl1pPr>
              <a:defRPr>
                <a:solidFill>
                  <a:srgbClr val="ADCFF1"/>
                </a:solidFill>
              </a:defRPr>
            </a:lvl1pPr>
          </a:lstStyle>
          <a:p>
            <a:pPr rtl="0"/>
            <a:r>
              <a:rPr lang="nb-no"/>
              <a:t>Click to add title in max 2 lines</a:t>
            </a:r>
            <a:endParaRPr lang="sv-SE"/>
          </a:p>
        </p:txBody>
      </p:sp>
    </p:spTree>
    <p:extLst>
      <p:ext uri="{BB962C8B-B14F-4D97-AF65-F5344CB8AC3E}">
        <p14:creationId xmlns:p14="http://schemas.microsoft.com/office/powerpoint/2010/main" val="918649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nb-no"/>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nb-no"/>
              <a:t>Click to add text</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p:txBody>
      </p:sp>
      <p:sp>
        <p:nvSpPr>
          <p:cNvPr id="9" name="Picture Placeholder 3"/>
          <p:cNvSpPr>
            <a:spLocks noGrp="1"/>
          </p:cNvSpPr>
          <p:nvPr>
            <p:ph type="pic" sz="quarter" idx="14" hasCustomPrompt="1"/>
          </p:nvPr>
        </p:nvSpPr>
        <p:spPr>
          <a:xfrm>
            <a:off x="6094800"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2" name="Date Placeholder 1" hidden="1"/>
          <p:cNvSpPr>
            <a:spLocks noGrp="1"/>
          </p:cNvSpPr>
          <p:nvPr>
            <p:ph type="dt" sz="half" idx="16"/>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7"/>
          </p:nvPr>
        </p:nvSpPr>
        <p:spPr/>
        <p:txBody>
          <a:bodyPr rtlCol="0"/>
          <a:lstStyle/>
          <a:p>
            <a:pPr rtl="0"/>
            <a:endParaRPr lang="sv-SE" dirty="0"/>
          </a:p>
        </p:txBody>
      </p:sp>
      <p:sp>
        <p:nvSpPr>
          <p:cNvPr id="8" name="Slide Number Placeholder 7"/>
          <p:cNvSpPr>
            <a:spLocks noGrp="1"/>
          </p:cNvSpPr>
          <p:nvPr>
            <p:ph type="sldNum" sz="quarter" idx="18"/>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3176105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II">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7795777" cy="1285875"/>
          </a:xfrm>
        </p:spPr>
        <p:txBody>
          <a:bodyPr rtlCol="0"/>
          <a:lstStyle>
            <a:lvl1pPr>
              <a:defRPr baseline="0">
                <a:solidFill>
                  <a:srgbClr val="006EB6"/>
                </a:solidFill>
              </a:defRPr>
            </a:lvl1pPr>
          </a:lstStyle>
          <a:p>
            <a:pPr rtl="0"/>
            <a:r>
              <a:rPr lang="nb-no"/>
              <a:t>Click to add title in max 2 lines</a:t>
            </a:r>
            <a:endParaRPr lang="sv-SE"/>
          </a:p>
        </p:txBody>
      </p:sp>
      <p:sp>
        <p:nvSpPr>
          <p:cNvPr id="10" name="Text Placeholder 2"/>
          <p:cNvSpPr>
            <a:spLocks noGrp="1"/>
          </p:cNvSpPr>
          <p:nvPr>
            <p:ph type="body" sz="quarter" idx="15" hasCustomPrompt="1"/>
          </p:nvPr>
        </p:nvSpPr>
        <p:spPr>
          <a:xfrm>
            <a:off x="693738" y="2417762"/>
            <a:ext cx="7740144" cy="3532187"/>
          </a:xfrm>
        </p:spPr>
        <p:txBody>
          <a:bodyPr rtlCol="0"/>
          <a:lstStyle/>
          <a:p>
            <a:pPr lvl="0" rtl="0"/>
            <a:r>
              <a:rPr lang="nb-no"/>
              <a:t>Click to add text</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p:txBody>
      </p:sp>
      <p:sp>
        <p:nvSpPr>
          <p:cNvPr id="9" name="Picture Placeholder 3"/>
          <p:cNvSpPr>
            <a:spLocks noGrp="1"/>
          </p:cNvSpPr>
          <p:nvPr>
            <p:ph type="pic" sz="quarter" idx="14" hasCustomPrompt="1"/>
          </p:nvPr>
        </p:nvSpPr>
        <p:spPr>
          <a:xfrm>
            <a:off x="8794750" y="0"/>
            <a:ext cx="3394463" cy="6858000"/>
          </a:xfrm>
          <a:solidFill>
            <a:schemeClr val="bg1">
              <a:lumMod val="8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2" name="Date Placeholder 1" hidden="1"/>
          <p:cNvSpPr>
            <a:spLocks noGrp="1"/>
          </p:cNvSpPr>
          <p:nvPr>
            <p:ph type="dt" sz="half" idx="16"/>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7"/>
          </p:nvPr>
        </p:nvSpPr>
        <p:spPr/>
        <p:txBody>
          <a:bodyPr rtlCol="0"/>
          <a:lstStyle/>
          <a:p>
            <a:pPr rtl="0"/>
            <a:endParaRPr lang="sv-SE" dirty="0"/>
          </a:p>
        </p:txBody>
      </p:sp>
      <p:sp>
        <p:nvSpPr>
          <p:cNvPr id="8" name="Slide Number Placeholder 7"/>
          <p:cNvSpPr>
            <a:spLocks noGrp="1"/>
          </p:cNvSpPr>
          <p:nvPr>
            <p:ph type="sldNum" sz="quarter" idx="18"/>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451980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nb-no"/>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nb-no"/>
              <a:t>Click to add text</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11" name="Picture Placeholder 4"/>
          <p:cNvSpPr>
            <a:spLocks noGrp="1"/>
          </p:cNvSpPr>
          <p:nvPr>
            <p:ph type="pic" sz="quarter" idx="16" hasCustomPrompt="1"/>
          </p:nvPr>
        </p:nvSpPr>
        <p:spPr>
          <a:xfrm>
            <a:off x="6094800" y="3425824"/>
            <a:ext cx="6094413" cy="3432175"/>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2" name="Date Placeholder 1" hidden="1"/>
          <p:cNvSpPr>
            <a:spLocks noGrp="1"/>
          </p:cNvSpPr>
          <p:nvPr>
            <p:ph type="dt" sz="half" idx="17"/>
          </p:nvPr>
        </p:nvSpPr>
        <p:spPr>
          <a:xfrm>
            <a:off x="0" y="6912000"/>
            <a:ext cx="0" cy="0"/>
          </a:xfrm>
        </p:spPr>
        <p:txBody>
          <a:bodyPr rtlCol="0"/>
          <a:lstStyle>
            <a:lvl1pPr>
              <a:defRPr sz="100">
                <a:solidFill>
                  <a:schemeClr val="bg1"/>
                </a:solidFill>
              </a:defRPr>
            </a:lvl1pPr>
          </a:lstStyle>
          <a:p>
            <a:pPr rtl="0"/>
            <a:endParaRPr lang="sv-SE" dirty="0"/>
          </a:p>
        </p:txBody>
      </p:sp>
      <p:sp>
        <p:nvSpPr>
          <p:cNvPr id="7" name="FLD_Footer"/>
          <p:cNvSpPr>
            <a:spLocks noGrp="1"/>
          </p:cNvSpPr>
          <p:nvPr>
            <p:ph type="ftr" sz="quarter" idx="18"/>
          </p:nvPr>
        </p:nvSpPr>
        <p:spPr/>
        <p:txBody>
          <a:bodyPr rtlCol="0"/>
          <a:lstStyle/>
          <a:p>
            <a:pPr rtl="0"/>
            <a:endParaRPr lang="sv-SE" dirty="0"/>
          </a:p>
        </p:txBody>
      </p:sp>
      <p:sp>
        <p:nvSpPr>
          <p:cNvPr id="8" name="Slide Number Placeholder 7"/>
          <p:cNvSpPr>
            <a:spLocks noGrp="1"/>
          </p:cNvSpPr>
          <p:nvPr>
            <p:ph type="sldNum" sz="quarter" idx="19"/>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471678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color">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ctrTitle" hasCustomPrompt="1"/>
          </p:nvPr>
        </p:nvSpPr>
        <p:spPr>
          <a:xfrm>
            <a:off x="3326400" y="676800"/>
            <a:ext cx="5468352" cy="4765150"/>
          </a:xfrm>
        </p:spPr>
        <p:txBody>
          <a:bodyPr rtlCol="0" anchor="t" anchorCtr="0"/>
          <a:lstStyle>
            <a:lvl1pPr algn="l">
              <a:lnSpc>
                <a:spcPct val="83000"/>
              </a:lnSpc>
              <a:defRPr sz="7800">
                <a:solidFill>
                  <a:srgbClr val="ADCFF1"/>
                </a:solidFill>
              </a:defRPr>
            </a:lvl1pPr>
          </a:lstStyle>
          <a:p>
            <a:pPr rtl="0"/>
            <a:r>
              <a:rPr lang="nb-no"/>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Click to add name</a:t>
            </a:r>
            <a:endParaRPr lang="sv-SE" dirty="0"/>
          </a:p>
        </p:txBody>
      </p:sp>
      <p:sp>
        <p:nvSpPr>
          <p:cNvPr id="4" name="Date_DateCustomA"/>
          <p:cNvSpPr>
            <a:spLocks noGrp="1"/>
          </p:cNvSpPr>
          <p:nvPr>
            <p:ph type="dt" sz="half" idx="10"/>
          </p:nvPr>
        </p:nvSpPr>
        <p:spPr>
          <a:xfrm>
            <a:off x="8794752" y="6321576"/>
            <a:ext cx="2698748" cy="176724"/>
          </a:xfrm>
          <a:noFill/>
        </p:spPr>
        <p:txBody>
          <a:bodyPr rtlCol="0"/>
          <a:lstStyle>
            <a:lvl1pPr>
              <a:defRPr sz="1350">
                <a:solidFill>
                  <a:srgbClr val="ADCFF1"/>
                </a:solidFill>
              </a:defRPr>
            </a:lvl1pPr>
          </a:lstStyle>
          <a:p>
            <a:pPr rtl="0"/>
            <a:endParaRPr lang="sv-SE" dirty="0"/>
          </a:p>
        </p:txBody>
      </p:sp>
      <p:sp>
        <p:nvSpPr>
          <p:cNvPr id="5" name="Footer Placeholder 4" hidden="1"/>
          <p:cNvSpPr>
            <a:spLocks noGrp="1"/>
          </p:cNvSpPr>
          <p:nvPr>
            <p:ph type="ftr" sz="quarter" idx="11"/>
          </p:nvPr>
        </p:nvSpPr>
        <p:spPr>
          <a:xfrm>
            <a:off x="3395663" y="6935411"/>
            <a:ext cx="5400675" cy="222501"/>
          </a:xfrm>
        </p:spPr>
        <p:txBody>
          <a:bodyPr rtlCol="0"/>
          <a:lstStyle>
            <a:lvl1pPr>
              <a:defRPr sz="100">
                <a:solidFill>
                  <a:schemeClr val="bg1"/>
                </a:solidFill>
              </a:defRPr>
            </a:lvl1pPr>
          </a:lstStyle>
          <a:p>
            <a:pPr rtl="0"/>
            <a:endParaRPr lang="sv-SE" dirty="0"/>
          </a:p>
        </p:txBody>
      </p:sp>
      <p:sp>
        <p:nvSpPr>
          <p:cNvPr id="6" name="Slide Number Placeholder 5"/>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pic>
        <p:nvPicPr>
          <p:cNvPr id="515685832" name="Logo light"/>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3589547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568" y="391028"/>
            <a:ext cx="5086955" cy="1285875"/>
          </a:xfrm>
        </p:spPr>
        <p:txBody>
          <a:bodyPr rtlCol="0"/>
          <a:lstStyle>
            <a:lvl1pPr>
              <a:defRPr baseline="0">
                <a:solidFill>
                  <a:srgbClr val="006EB6"/>
                </a:solidFill>
              </a:defRPr>
            </a:lvl1pPr>
          </a:lstStyle>
          <a:p>
            <a:pPr rtl="0"/>
            <a:r>
              <a:rPr lang="nb-no"/>
              <a:t>Click to add title in max 2 lines</a:t>
            </a:r>
            <a:endParaRPr lang="sv-SE"/>
          </a:p>
        </p:txBody>
      </p:sp>
      <p:sp>
        <p:nvSpPr>
          <p:cNvPr id="10" name="Text Placeholder 2"/>
          <p:cNvSpPr>
            <a:spLocks noGrp="1"/>
          </p:cNvSpPr>
          <p:nvPr>
            <p:ph type="body" sz="quarter" idx="15" hasCustomPrompt="1"/>
          </p:nvPr>
        </p:nvSpPr>
        <p:spPr>
          <a:xfrm>
            <a:off x="693738" y="2417762"/>
            <a:ext cx="5050653" cy="3532187"/>
          </a:xfrm>
        </p:spPr>
        <p:txBody>
          <a:bodyPr rtlCol="0"/>
          <a:lstStyle/>
          <a:p>
            <a:pPr lvl="0" rtl="0"/>
            <a:r>
              <a:rPr lang="nb-no"/>
              <a:t>Click to add text</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p:txBody>
      </p:sp>
      <p:sp>
        <p:nvSpPr>
          <p:cNvPr id="9" name="Picture Placeholder 3"/>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11" name="Picture Placeholder 4"/>
          <p:cNvSpPr>
            <a:spLocks noGrp="1"/>
          </p:cNvSpPr>
          <p:nvPr>
            <p:ph type="pic" sz="quarter" idx="16" hasCustomPrompt="1"/>
          </p:nvPr>
        </p:nvSpPr>
        <p:spPr>
          <a:xfrm>
            <a:off x="6094801" y="3425823"/>
            <a:ext cx="2699950" cy="3434400"/>
          </a:xfrm>
          <a:solidFill>
            <a:schemeClr val="bg1">
              <a:lumMod val="8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13" name="Picture Placeholder 5"/>
          <p:cNvSpPr>
            <a:spLocks noGrp="1"/>
          </p:cNvSpPr>
          <p:nvPr>
            <p:ph type="pic" sz="quarter" idx="17" hasCustomPrompt="1"/>
          </p:nvPr>
        </p:nvSpPr>
        <p:spPr>
          <a:xfrm>
            <a:off x="8794751" y="3425823"/>
            <a:ext cx="3394462" cy="3434400"/>
          </a:xfrm>
          <a:solidFill>
            <a:schemeClr val="bg1">
              <a:lumMod val="75000"/>
            </a:schemeClr>
          </a:solidFill>
        </p:spPr>
        <p:txBody>
          <a:bodyPr tIns="1440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2" name="Date Placeholder 1" hidden="1"/>
          <p:cNvSpPr>
            <a:spLocks noGrp="1"/>
          </p:cNvSpPr>
          <p:nvPr>
            <p:ph type="dt" sz="half" idx="18"/>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9"/>
          </p:nvPr>
        </p:nvSpPr>
        <p:spPr/>
        <p:txBody>
          <a:bodyPr rtlCol="0"/>
          <a:lstStyle/>
          <a:p>
            <a:pPr rtl="0"/>
            <a:endParaRPr lang="sv-SE" dirty="0"/>
          </a:p>
        </p:txBody>
      </p:sp>
      <p:sp>
        <p:nvSpPr>
          <p:cNvPr id="8" name="Slide Number Placeholder 7"/>
          <p:cNvSpPr>
            <a:spLocks noGrp="1"/>
          </p:cNvSpPr>
          <p:nvPr>
            <p:ph type="sldNum" sz="quarter" idx="20"/>
          </p:nvPr>
        </p:nvSpPr>
        <p:spPr/>
        <p:txBody>
          <a:bodyPr rtlCol="0"/>
          <a:lstStyle/>
          <a:p>
            <a:pPr rtl="0"/>
            <a:fld id="{45D37B1E-C366-494F-A587-962AD9AABC83}" type="slidenum">
              <a:rPr lang="sv-SE"/>
              <a:pPr/>
              <a:t>‹#›</a:t>
            </a:fld>
            <a:endParaRPr lang="sv-SE" dirty="0"/>
          </a:p>
        </p:txBody>
      </p:sp>
    </p:spTree>
    <p:extLst>
      <p:ext uri="{BB962C8B-B14F-4D97-AF65-F5344CB8AC3E}">
        <p14:creationId xmlns:p14="http://schemas.microsoft.com/office/powerpoint/2010/main" val="636768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1"/>
          <p:cNvSpPr>
            <a:spLocks noGrp="1"/>
          </p:cNvSpPr>
          <p:nvPr>
            <p:ph type="pic" sz="quarter" idx="13" hasCustomPrompt="1"/>
          </p:nvPr>
        </p:nvSpPr>
        <p:spPr>
          <a:xfrm>
            <a:off x="-1" y="0"/>
            <a:ext cx="12189601" cy="6858000"/>
          </a:xfrm>
          <a:solidFill>
            <a:schemeClr val="bg1">
              <a:lumMod val="85000"/>
            </a:schemeClr>
          </a:solidFill>
        </p:spPr>
        <p:txBody>
          <a:bodyPr tIns="972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6" name="Title 5"/>
          <p:cNvSpPr>
            <a:spLocks noGrp="1"/>
          </p:cNvSpPr>
          <p:nvPr>
            <p:ph type="title" hasCustomPrompt="1"/>
          </p:nvPr>
        </p:nvSpPr>
        <p:spPr>
          <a:xfrm>
            <a:off x="656568" y="391028"/>
            <a:ext cx="5437845" cy="1346332"/>
          </a:xfrm>
        </p:spPr>
        <p:txBody>
          <a:bodyPr rtlCol="0"/>
          <a:lstStyle>
            <a:lvl1pPr>
              <a:defRPr baseline="0">
                <a:solidFill>
                  <a:schemeClr val="bg1"/>
                </a:solidFill>
              </a:defRPr>
            </a:lvl1pPr>
          </a:lstStyle>
          <a:p>
            <a:pPr rtl="0"/>
            <a:r>
              <a:rPr lang="nb-no"/>
              <a:t>Click to add title</a:t>
            </a:r>
            <a:endParaRPr lang="sv-SE"/>
          </a:p>
        </p:txBody>
      </p:sp>
      <p:sp>
        <p:nvSpPr>
          <p:cNvPr id="2" name="Date Placeholder 1" hidden="1"/>
          <p:cNvSpPr>
            <a:spLocks noGrp="1"/>
          </p:cNvSpPr>
          <p:nvPr>
            <p:ph type="dt" sz="half" idx="14"/>
          </p:nvPr>
        </p:nvSpPr>
        <p:spPr>
          <a:xfrm>
            <a:off x="0" y="6912000"/>
            <a:ext cx="0" cy="0"/>
          </a:xfrm>
        </p:spPr>
        <p:txBody>
          <a:bodyPr rtlCol="0"/>
          <a:lstStyle>
            <a:lvl1pPr>
              <a:defRPr sz="100">
                <a:noFill/>
              </a:defRPr>
            </a:lvl1pPr>
          </a:lstStyle>
          <a:p>
            <a:pPr rtl="0"/>
            <a:endParaRPr lang="sv-SE" dirty="0"/>
          </a:p>
        </p:txBody>
      </p:sp>
      <p:sp>
        <p:nvSpPr>
          <p:cNvPr id="7" name="FLD_Footer"/>
          <p:cNvSpPr>
            <a:spLocks noGrp="1"/>
          </p:cNvSpPr>
          <p:nvPr>
            <p:ph type="ftr" sz="quarter" idx="15"/>
          </p:nvPr>
        </p:nvSpPr>
        <p:spPr/>
        <p:txBody>
          <a:bodyPr rtlCol="0"/>
          <a:lstStyle>
            <a:lvl1pPr>
              <a:defRPr>
                <a:solidFill>
                  <a:schemeClr val="bg1"/>
                </a:solidFill>
              </a:defRPr>
            </a:lvl1pPr>
          </a:lstStyle>
          <a:p>
            <a:pPr rtl="0"/>
            <a:endParaRPr lang="sv-SE" dirty="0"/>
          </a:p>
        </p:txBody>
      </p:sp>
      <p:sp>
        <p:nvSpPr>
          <p:cNvPr id="9" name="Slide Number Placeholder 8"/>
          <p:cNvSpPr>
            <a:spLocks noGrp="1"/>
          </p:cNvSpPr>
          <p:nvPr>
            <p:ph type="sldNum" sz="quarter" idx="16"/>
          </p:nvPr>
        </p:nvSpPr>
        <p:spPr/>
        <p:txBody>
          <a:bodyPr rtlCol="0"/>
          <a:lstStyle>
            <a:lvl1pPr>
              <a:defRPr>
                <a:solidFill>
                  <a:schemeClr val="bg1"/>
                </a:solidFill>
              </a:defRPr>
            </a:lvl1pPr>
          </a:lstStyle>
          <a:p>
            <a:pPr rtl="0"/>
            <a:fld id="{45D37B1E-C366-494F-A587-962AD9AABC83}" type="slidenum">
              <a:rPr lang="sv-SE"/>
              <a:pPr/>
              <a:t>‹#›</a:t>
            </a:fld>
            <a:endParaRPr lang="sv-SE" dirty="0"/>
          </a:p>
        </p:txBody>
      </p:sp>
    </p:spTree>
    <p:extLst>
      <p:ext uri="{BB962C8B-B14F-4D97-AF65-F5344CB8AC3E}">
        <p14:creationId xmlns:p14="http://schemas.microsoft.com/office/powerpoint/2010/main" val="1757791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siness card">
    <p:spTree>
      <p:nvGrpSpPr>
        <p:cNvPr id="1" name=""/>
        <p:cNvGrpSpPr/>
        <p:nvPr/>
      </p:nvGrpSpPr>
      <p:grpSpPr>
        <a:xfrm>
          <a:off x="0" y="0"/>
          <a:ext cx="0" cy="0"/>
          <a:chOff x="0" y="0"/>
          <a:chExt cx="0" cy="0"/>
        </a:xfrm>
      </p:grpSpPr>
      <p:sp>
        <p:nvSpPr>
          <p:cNvPr id="8"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11" name="USR_Name"/>
          <p:cNvSpPr>
            <a:spLocks noGrp="1"/>
          </p:cNvSpPr>
          <p:nvPr>
            <p:ph type="body" sz="quarter" idx="13"/>
          </p:nvPr>
        </p:nvSpPr>
        <p:spPr>
          <a:xfrm>
            <a:off x="3394074" y="1915152"/>
            <a:ext cx="8099423" cy="601488"/>
          </a:xfrm>
        </p:spPr>
        <p:txBody>
          <a:bodyPr rtlCol="0" anchor="b" anchorCtr="0"/>
          <a:lstStyle>
            <a:lvl1pPr marL="0" indent="0">
              <a:buFontTx/>
              <a:buNone/>
              <a:defRPr sz="2800" b="1"/>
            </a:lvl1pPr>
          </a:lstStyle>
          <a:p>
            <a:pPr lvl="0" rtl="0"/>
            <a:endParaRPr lang="sv-SE" dirty="0"/>
          </a:p>
        </p:txBody>
      </p:sp>
      <p:sp>
        <p:nvSpPr>
          <p:cNvPr id="14" name="USR_Title"/>
          <p:cNvSpPr>
            <a:spLocks noGrp="1"/>
          </p:cNvSpPr>
          <p:nvPr>
            <p:ph type="body" sz="quarter" idx="14"/>
          </p:nvPr>
        </p:nvSpPr>
        <p:spPr>
          <a:xfrm>
            <a:off x="3394075" y="2630186"/>
            <a:ext cx="8099421" cy="445700"/>
          </a:xfrm>
        </p:spPr>
        <p:txBody>
          <a:bodyPr rtlCol="0"/>
          <a:lstStyle>
            <a:lvl1pPr marL="0" indent="0">
              <a:buNone/>
              <a:defRPr sz="2800"/>
            </a:lvl1pPr>
          </a:lstStyle>
          <a:p>
            <a:pPr lvl="0" rtl="0"/>
            <a:endParaRPr lang="sv-SE" dirty="0"/>
          </a:p>
        </p:txBody>
      </p:sp>
      <p:sp>
        <p:nvSpPr>
          <p:cNvPr id="16" name="USR_Email"/>
          <p:cNvSpPr>
            <a:spLocks noGrp="1"/>
          </p:cNvSpPr>
          <p:nvPr>
            <p:ph type="body" sz="quarter" idx="15"/>
          </p:nvPr>
        </p:nvSpPr>
        <p:spPr>
          <a:xfrm>
            <a:off x="3394074" y="3166672"/>
            <a:ext cx="8099425" cy="484188"/>
          </a:xfrm>
        </p:spPr>
        <p:txBody>
          <a:bodyPr rtlCol="0"/>
          <a:lstStyle>
            <a:lvl1pPr marL="0" indent="0">
              <a:buNone/>
              <a:defRPr sz="2800" b="1" baseline="0"/>
            </a:lvl1pPr>
          </a:lstStyle>
          <a:p>
            <a:pPr lvl="0" rtl="0"/>
            <a:endParaRPr lang="sv-SE" dirty="0"/>
          </a:p>
        </p:txBody>
      </p:sp>
      <p:sp>
        <p:nvSpPr>
          <p:cNvPr id="17" name="USR_DirectPhone"/>
          <p:cNvSpPr>
            <a:spLocks noGrp="1"/>
          </p:cNvSpPr>
          <p:nvPr>
            <p:ph type="body" sz="quarter" idx="16"/>
          </p:nvPr>
        </p:nvSpPr>
        <p:spPr>
          <a:xfrm>
            <a:off x="3394074" y="3607704"/>
            <a:ext cx="8099425" cy="484188"/>
          </a:xfrm>
        </p:spPr>
        <p:txBody>
          <a:bodyPr rtlCol="0"/>
          <a:lstStyle>
            <a:lvl1pPr marL="0" indent="0">
              <a:buNone/>
              <a:defRPr sz="2800" b="1" baseline="0"/>
            </a:lvl1pPr>
          </a:lstStyle>
          <a:p>
            <a:pPr lvl="0" rtl="0"/>
            <a:endParaRPr lang="sv-SE" dirty="0"/>
          </a:p>
        </p:txBody>
      </p:sp>
      <p:sp>
        <p:nvSpPr>
          <p:cNvPr id="20" name="OFF_companyname"/>
          <p:cNvSpPr>
            <a:spLocks noGrp="1"/>
          </p:cNvSpPr>
          <p:nvPr>
            <p:ph type="body" sz="quarter" idx="18"/>
          </p:nvPr>
        </p:nvSpPr>
        <p:spPr>
          <a:xfrm>
            <a:off x="3394078" y="4426564"/>
            <a:ext cx="8099422" cy="330367"/>
          </a:xfrm>
        </p:spPr>
        <p:txBody>
          <a:bodyPr rtlCol="0" anchor="b" anchorCtr="0"/>
          <a:lstStyle>
            <a:lvl1pPr marL="0" indent="0">
              <a:buNone/>
              <a:defRPr sz="1800" b="1"/>
            </a:lvl1pPr>
          </a:lstStyle>
          <a:p>
            <a:pPr lvl="0" rtl="0"/>
            <a:endParaRPr lang="sv-SE" dirty="0"/>
          </a:p>
        </p:txBody>
      </p:sp>
      <p:sp>
        <p:nvSpPr>
          <p:cNvPr id="19" name="USR_Address"/>
          <p:cNvSpPr>
            <a:spLocks noGrp="1"/>
          </p:cNvSpPr>
          <p:nvPr>
            <p:ph type="body" sz="quarter" idx="17" hasCustomPrompt="1"/>
          </p:nvPr>
        </p:nvSpPr>
        <p:spPr>
          <a:xfrm>
            <a:off x="3394074" y="4757888"/>
            <a:ext cx="8099422" cy="330367"/>
          </a:xfrm>
        </p:spPr>
        <p:txBody>
          <a:bodyPr rtlCol="0" anchor="t" anchorCtr="0"/>
          <a:lstStyle>
            <a:lvl1pPr marL="0" indent="0">
              <a:buNone/>
              <a:defRPr sz="1800"/>
            </a:lvl1pPr>
          </a:lstStyle>
          <a:p>
            <a:pPr lvl="0" rtl="0"/>
            <a:endParaRPr lang="sv-SE"/>
          </a:p>
        </p:txBody>
      </p:sp>
      <p:sp>
        <p:nvSpPr>
          <p:cNvPr id="13"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nb-no"/>
              <a:t> </a:t>
            </a:r>
          </a:p>
        </p:txBody>
      </p:sp>
    </p:spTree>
    <p:extLst>
      <p:ext uri="{BB962C8B-B14F-4D97-AF65-F5344CB8AC3E}">
        <p14:creationId xmlns:p14="http://schemas.microsoft.com/office/powerpoint/2010/main" val="2727217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12" name="Picture Placeholder 1"/>
          <p:cNvSpPr>
            <a:spLocks noGrp="1"/>
          </p:cNvSpPr>
          <p:nvPr>
            <p:ph type="pic" sz="quarter" idx="13" hasCustomPrompt="1"/>
          </p:nvPr>
        </p:nvSpPr>
        <p:spPr>
          <a:xfrm>
            <a:off x="0" y="0"/>
            <a:ext cx="12192000" cy="6858000"/>
          </a:xfrm>
          <a:noFill/>
        </p:spPr>
        <p:txBody>
          <a:bodyPr tIns="792000" rtlCol="0" anchor="ctr" anchorCtr="0"/>
          <a:lstStyle>
            <a:lvl1pPr marL="0" indent="0" algn="ctr">
              <a:buNone/>
              <a:tabLst>
                <a:tab pos="1700213" algn="l"/>
              </a:tabLst>
              <a:defRPr sz="2200" baseline="0">
                <a:solidFill>
                  <a:srgbClr val="ADCFF1"/>
                </a:solidFill>
              </a:defRPr>
            </a:lvl1pPr>
          </a:lstStyle>
          <a:p>
            <a:pPr rtl="0"/>
            <a:r>
              <a:rPr lang="nb-no"/>
              <a:t>Click here, and insert picture via Images-button in the ribbon</a:t>
            </a:r>
            <a:endParaRPr lang="sv-SE"/>
          </a:p>
        </p:txBody>
      </p:sp>
      <p:sp>
        <p:nvSpPr>
          <p:cNvPr id="2" name="LAN_Thanks"/>
          <p:cNvSpPr>
            <a:spLocks noGrp="1"/>
          </p:cNvSpPr>
          <p:nvPr>
            <p:ph type="title" hasCustomPrompt="1"/>
          </p:nvPr>
        </p:nvSpPr>
        <p:spPr>
          <a:xfrm>
            <a:off x="3326400" y="1639401"/>
            <a:ext cx="8167098" cy="1490661"/>
          </a:xfrm>
        </p:spPr>
        <p:txBody>
          <a:bodyPr rtlCol="0" anchor="t" anchorCtr="0"/>
          <a:lstStyle>
            <a:lvl1pPr>
              <a:defRPr sz="7800">
                <a:solidFill>
                  <a:srgbClr val="ADCFF1"/>
                </a:solidFill>
              </a:defRPr>
            </a:lvl1pPr>
          </a:lstStyle>
          <a:p>
            <a:pPr rtl="0"/>
            <a:r>
              <a:rPr lang="nb-no"/>
              <a:t>Tack.</a:t>
            </a:r>
          </a:p>
        </p:txBody>
      </p:sp>
      <p:sp>
        <p:nvSpPr>
          <p:cNvPr id="8" name="Date Placeholder 7"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9" name="FLD_Footer"/>
          <p:cNvSpPr>
            <a:spLocks noGrp="1"/>
          </p:cNvSpPr>
          <p:nvPr>
            <p:ph type="ftr" sz="quarter" idx="11"/>
          </p:nvPr>
        </p:nvSpPr>
        <p:spPr/>
        <p:txBody>
          <a:bodyPr rtlCol="0"/>
          <a:lstStyle>
            <a:lvl1pPr>
              <a:defRPr>
                <a:solidFill>
                  <a:srgbClr val="ADCFF1"/>
                </a:solidFill>
              </a:defRPr>
            </a:lvl1pPr>
          </a:lstStyle>
          <a:p>
            <a:pPr rtl="0"/>
            <a:endParaRPr lang="sv-SE" dirty="0"/>
          </a:p>
        </p:txBody>
      </p:sp>
      <p:sp>
        <p:nvSpPr>
          <p:cNvPr id="10" name="Slide Number Placeholder 9"/>
          <p:cNvSpPr>
            <a:spLocks noGrp="1"/>
          </p:cNvSpPr>
          <p:nvPr>
            <p:ph type="sldNum" sz="quarter" idx="12"/>
          </p:nvPr>
        </p:nvSpPr>
        <p:spPr/>
        <p:txBody>
          <a:bodyPr rtlCol="0"/>
          <a:lstStyle>
            <a:lvl1pPr>
              <a:defRPr>
                <a:solidFill>
                  <a:srgbClr val="ADCFF1"/>
                </a:solidFill>
              </a:defRPr>
            </a:lvl1pPr>
          </a:lstStyle>
          <a:p>
            <a:pPr rtl="0"/>
            <a:fld id="{45D37B1E-C366-494F-A587-962AD9AABC83}" type="slidenum">
              <a:rPr lang="sv-SE"/>
              <a:pPr/>
              <a:t>‹#›</a:t>
            </a:fld>
            <a:endParaRPr lang="sv-SE" dirty="0"/>
          </a:p>
        </p:txBody>
      </p:sp>
      <p:sp>
        <p:nvSpPr>
          <p:cNvPr id="13"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nb-no"/>
              <a:t> </a:t>
            </a:r>
          </a:p>
        </p:txBody>
      </p:sp>
    </p:spTree>
    <p:extLst>
      <p:ext uri="{BB962C8B-B14F-4D97-AF65-F5344CB8AC3E}">
        <p14:creationId xmlns:p14="http://schemas.microsoft.com/office/powerpoint/2010/main" val="2278048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lvl1pPr>
              <a:defRPr/>
            </a:lvl1pPr>
          </a:lstStyle>
          <a:p>
            <a:pPr rtl="0"/>
            <a:r>
              <a:rPr lang="nb-no"/>
              <a:t>Click to add title in max 2 lines</a:t>
            </a:r>
            <a:endParaRPr lang="sv-SE"/>
          </a:p>
        </p:txBody>
      </p:sp>
      <p:sp>
        <p:nvSpPr>
          <p:cNvPr id="3" name="Date Placeholder 2"/>
          <p:cNvSpPr>
            <a:spLocks noGrp="1"/>
          </p:cNvSpPr>
          <p:nvPr>
            <p:ph type="dt" sz="half" idx="10"/>
          </p:nvPr>
        </p:nvSpPr>
        <p:spPr>
          <a:xfrm>
            <a:off x="9137721" y="6964656"/>
            <a:ext cx="2355779" cy="176724"/>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945256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3" name="FLD_Footer"/>
          <p:cNvSpPr>
            <a:spLocks noGrp="1"/>
          </p:cNvSpPr>
          <p:nvPr>
            <p:ph type="ftr" sz="quarter" idx="11"/>
          </p:nvPr>
        </p:nvSpPr>
        <p:spPr/>
        <p:txBody>
          <a:bodyPr rtlCol="0"/>
          <a:lstStyle/>
          <a:p>
            <a:pPr rtl="0"/>
            <a:endParaRPr lang="sv-SE" dirty="0"/>
          </a:p>
        </p:txBody>
      </p:sp>
      <p:sp>
        <p:nvSpPr>
          <p:cNvPr id="4" name="Slide Number Placeholder 3"/>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11985225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17" name="Title 1"/>
          <p:cNvSpPr txBox="1">
            <a:spLocks/>
          </p:cNvSpPr>
          <p:nvPr userDrawn="1"/>
        </p:nvSpPr>
        <p:spPr>
          <a:xfrm>
            <a:off x="663759" y="375883"/>
            <a:ext cx="10931524" cy="61458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pPr rtl="0"/>
            <a:r>
              <a:rPr lang="nb-no" sz="4800">
                <a:solidFill>
                  <a:schemeClr val="accent2"/>
                </a:solidFill>
                <a:latin typeface="+mj-lt"/>
                <a:cs typeface="Arial" panose="020B0604020202020204" pitchFamily="34" charset="0"/>
              </a:rPr>
              <a:t>User guide – delete before use</a:t>
            </a:r>
            <a:endParaRPr lang="sv-SE" sz="4800" dirty="0">
              <a:solidFill>
                <a:schemeClr val="accent2"/>
              </a:solidFill>
              <a:latin typeface="+mj-lt"/>
              <a:cs typeface="Arial" panose="020B0604020202020204" pitchFamily="34" charset="0"/>
            </a:endParaRPr>
          </a:p>
        </p:txBody>
      </p:sp>
      <p:sp>
        <p:nvSpPr>
          <p:cNvPr id="14" name="AutoShape 4"/>
          <p:cNvSpPr>
            <a:spLocks/>
          </p:cNvSpPr>
          <p:nvPr userDrawn="1"/>
        </p:nvSpPr>
        <p:spPr bwMode="gray">
          <a:xfrm>
            <a:off x="7456919" y="3114505"/>
            <a:ext cx="2160000" cy="1138773"/>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nb-no" sz="1000" b="1" noProof="1">
                <a:solidFill>
                  <a:schemeClr val="tx1"/>
                </a:solidFill>
                <a:latin typeface="+mn-lt"/>
                <a:cs typeface="Arial" panose="020B0604020202020204" pitchFamily="34" charset="0"/>
              </a:rPr>
              <a:t>Guides</a:t>
            </a:r>
            <a:endParaRPr lang="sv-SE"/>
          </a:p>
          <a:p>
            <a:pPr rtl="0" eaLnBrk="1" fontAlgn="auto" hangingPunct="1">
              <a:spcBef>
                <a:spcPts val="0"/>
              </a:spcBef>
              <a:spcAft>
                <a:spcPts val="240"/>
              </a:spcAft>
              <a:buFont typeface="+mj-lt"/>
              <a:buNone/>
              <a:defRPr/>
            </a:pPr>
            <a:r>
              <a:rPr lang="nb-no" sz="900" noProof="1">
                <a:solidFill>
                  <a:schemeClr val="tx1"/>
                </a:solidFill>
                <a:latin typeface="+mn-lt"/>
                <a:cs typeface="Arial" panose="020B0604020202020204" pitchFamily="34" charset="0"/>
              </a:rPr>
              <a:t>To view drawing guides</a:t>
            </a:r>
            <a:endParaRPr lang="sv-SE"/>
          </a:p>
          <a:p>
            <a:pPr rtl="0" eaLnBrk="1" fontAlgn="auto" hangingPunct="1">
              <a:spcBef>
                <a:spcPts val="0"/>
              </a:spcBef>
              <a:spcAft>
                <a:spcPts val="240"/>
              </a:spcAft>
              <a:buFont typeface="+mj-lt"/>
              <a:buNone/>
              <a:defRPr/>
            </a:pPr>
            <a:r>
              <a:rPr lang="nb-no" sz="900" b="1" noProof="1">
                <a:solidFill>
                  <a:schemeClr val="tx1"/>
                </a:solidFill>
                <a:latin typeface="+mn-lt"/>
                <a:cs typeface="Arial" panose="020B0604020202020204" pitchFamily="34" charset="0"/>
              </a:rPr>
              <a:t>1.</a:t>
            </a:r>
            <a:r>
              <a:rPr lang="nb-no" sz="900" noProof="1">
                <a:solidFill>
                  <a:schemeClr val="tx1"/>
                </a:solidFill>
                <a:latin typeface="+mn-lt"/>
                <a:cs typeface="Arial" panose="020B0604020202020204" pitchFamily="34" charset="0"/>
              </a:rPr>
              <a:t> Click the </a:t>
            </a:r>
            <a:r>
              <a:rPr lang="nb-no" sz="900" b="1" noProof="1">
                <a:solidFill>
                  <a:schemeClr val="tx1"/>
                </a:solidFill>
                <a:latin typeface="+mn-lt"/>
                <a:cs typeface="Arial" panose="020B0604020202020204" pitchFamily="34" charset="0"/>
              </a:rPr>
              <a:t>View</a:t>
            </a:r>
            <a:r>
              <a:rPr lang="nb-no" sz="900" noProof="1">
                <a:solidFill>
                  <a:schemeClr val="tx1"/>
                </a:solidFill>
                <a:latin typeface="+mn-lt"/>
                <a:cs typeface="Arial" panose="020B0604020202020204" pitchFamily="34" charset="0"/>
              </a:rPr>
              <a:t> tab, set </a:t>
            </a:r>
            <a:br>
              <a:rPr lang="en-GB" sz="900" noProof="1">
                <a:solidFill>
                  <a:schemeClr val="tx1"/>
                </a:solidFill>
                <a:latin typeface="+mn-lt"/>
                <a:cs typeface="Arial" panose="020B0604020202020204" pitchFamily="34" charset="0"/>
              </a:rPr>
            </a:br>
            <a:r>
              <a:rPr lang="nb-no" sz="900" noProof="1">
                <a:solidFill>
                  <a:schemeClr val="tx1"/>
                </a:solidFill>
                <a:latin typeface="+mn-lt"/>
                <a:cs typeface="Arial" panose="020B0604020202020204" pitchFamily="34" charset="0"/>
              </a:rPr>
              <a:t>tick mark next to </a:t>
            </a:r>
            <a:r>
              <a:rPr lang="nb-no" sz="900" b="1" noProof="1">
                <a:solidFill>
                  <a:schemeClr val="tx1"/>
                </a:solidFill>
                <a:latin typeface="+mn-lt"/>
                <a:cs typeface="Arial" panose="020B0604020202020204" pitchFamily="34" charset="0"/>
              </a:rPr>
              <a:t>Guides</a:t>
            </a:r>
            <a:endParaRPr lang="sv-SE"/>
          </a:p>
          <a:p>
            <a:pPr rtl="0" eaLnBrk="1" fontAlgn="auto" hangingPunct="1">
              <a:spcBef>
                <a:spcPts val="0"/>
              </a:spcBef>
              <a:spcAft>
                <a:spcPts val="240"/>
              </a:spcAft>
              <a:buFont typeface="+mj-lt"/>
              <a:buNone/>
              <a:defRPr/>
            </a:pPr>
            <a:endParaRPr lang="sv-SE" sz="900" noProof="1">
              <a:solidFill>
                <a:schemeClr val="tx1"/>
              </a:solidFill>
              <a:latin typeface="+mn-lt"/>
              <a:cs typeface="Arial" panose="020B0604020202020204" pitchFamily="34" charset="0"/>
            </a:endParaRPr>
          </a:p>
          <a:p>
            <a:pPr rtl="0" eaLnBrk="1" hangingPunct="1">
              <a:spcBef>
                <a:spcPts val="0"/>
              </a:spcBef>
              <a:spcAft>
                <a:spcPts val="240"/>
              </a:spcAft>
              <a:buFont typeface="+mj-lt"/>
              <a:buNone/>
              <a:defRPr/>
            </a:pPr>
            <a:r>
              <a:rPr lang="nb-no" sz="900" b="1" noProof="1">
                <a:solidFill>
                  <a:schemeClr val="tx1"/>
                </a:solidFill>
                <a:latin typeface="+mn-lt"/>
                <a:cs typeface="Arial" panose="020B0604020202020204" pitchFamily="34" charset="0"/>
              </a:rPr>
              <a:t>Hint: Alt + F9 </a:t>
            </a:r>
            <a:r>
              <a:rPr lang="nb-no" sz="900" b="0" noProof="1">
                <a:solidFill>
                  <a:schemeClr val="tx1"/>
                </a:solidFill>
                <a:latin typeface="+mn-lt"/>
                <a:cs typeface="Arial" panose="020B0604020202020204" pitchFamily="34" charset="0"/>
              </a:rPr>
              <a:t>for quick </a:t>
            </a:r>
            <a:br>
              <a:rPr lang="en-GB" sz="900" b="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viewing of guides</a:t>
            </a:r>
            <a:endParaRPr lang="sv-SE"/>
          </a:p>
        </p:txBody>
      </p:sp>
      <p:sp>
        <p:nvSpPr>
          <p:cNvPr id="15" name="Text Box 48"/>
          <p:cNvSpPr txBox="1">
            <a:spLocks noChangeArrowheads="1"/>
          </p:cNvSpPr>
          <p:nvPr userDrawn="1"/>
        </p:nvSpPr>
        <p:spPr bwMode="auto">
          <a:xfrm>
            <a:off x="7456919" y="1409700"/>
            <a:ext cx="2160000"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nb-no" sz="1000" b="1" noProof="1">
                <a:solidFill>
                  <a:schemeClr val="tx1"/>
                </a:solidFill>
                <a:latin typeface="+mn-lt"/>
                <a:cs typeface="Arial" panose="020B0604020202020204" pitchFamily="34" charset="0"/>
              </a:rPr>
              <a:t>Change slide number, </a:t>
            </a:r>
            <a:br>
              <a:rPr lang="en-GB" sz="1000" b="1" noProof="1">
                <a:solidFill>
                  <a:schemeClr val="tx1"/>
                </a:solidFill>
                <a:latin typeface="+mn-lt"/>
                <a:cs typeface="Arial" panose="020B0604020202020204" pitchFamily="34" charset="0"/>
              </a:rPr>
            </a:br>
            <a:r>
              <a:rPr lang="nb-no" sz="1000" b="1" noProof="1">
                <a:solidFill>
                  <a:schemeClr val="tx1"/>
                </a:solidFill>
                <a:latin typeface="+mn-lt"/>
                <a:cs typeface="Arial" panose="020B0604020202020204" pitchFamily="34" charset="0"/>
              </a:rPr>
              <a:t>date and footer</a:t>
            </a:r>
            <a:endParaRPr lang="sv-SE"/>
          </a:p>
          <a:p>
            <a:pPr marL="0" marR="0" indent="0" algn="l" defTabSz="914400" rtl="0" eaLnBrk="1" fontAlgn="auto" latinLnBrk="0" hangingPunct="1">
              <a:lnSpc>
                <a:spcPct val="100000"/>
              </a:lnSpc>
              <a:spcBef>
                <a:spcPts val="0"/>
              </a:spcBef>
              <a:spcAft>
                <a:spcPts val="600"/>
              </a:spcAft>
              <a:buClrTx/>
              <a:buSzTx/>
              <a:buFontTx/>
              <a:buNone/>
              <a:tabLst/>
              <a:defRPr/>
            </a:pPr>
            <a:r>
              <a:rPr lang="nb-no" sz="900" b="0" kern="1200" noProof="1">
                <a:solidFill>
                  <a:schemeClr val="tx1"/>
                </a:solidFill>
                <a:latin typeface="+mn-lt"/>
                <a:ea typeface="+mn-ea"/>
                <a:cs typeface="Arial" panose="020B0604020202020204" pitchFamily="34" charset="0"/>
              </a:rPr>
              <a:t>Do this at the very end, so you get </a:t>
            </a:r>
            <a:br>
              <a:rPr lang="en-GB" sz="900" b="0" kern="1200" noProof="1">
                <a:solidFill>
                  <a:schemeClr val="tx1"/>
                </a:solidFill>
                <a:latin typeface="+mn-lt"/>
                <a:ea typeface="+mn-ea"/>
                <a:cs typeface="Arial" panose="020B0604020202020204" pitchFamily="34" charset="0"/>
              </a:rPr>
            </a:br>
            <a:r>
              <a:rPr lang="nb-no" sz="900" b="0" kern="1200" noProof="1">
                <a:solidFill>
                  <a:schemeClr val="tx1"/>
                </a:solidFill>
                <a:latin typeface="+mn-lt"/>
                <a:ea typeface="+mn-ea"/>
                <a:cs typeface="Arial" panose="020B0604020202020204" pitchFamily="34" charset="0"/>
              </a:rPr>
              <a:t>all the corrections with you</a:t>
            </a:r>
            <a:endParaRPr lang="sv-SE"/>
          </a:p>
          <a:p>
            <a:pPr rtl="0" eaLnBrk="1" hangingPunct="1">
              <a:spcAft>
                <a:spcPts val="600"/>
              </a:spcAft>
              <a:defRPr/>
            </a:pPr>
            <a:r>
              <a:rPr lang="nb-no" sz="900" b="1" noProof="1">
                <a:solidFill>
                  <a:schemeClr val="tx1"/>
                </a:solidFill>
                <a:latin typeface="+mn-lt"/>
                <a:cs typeface="Arial" panose="020B0604020202020204" pitchFamily="34" charset="0"/>
              </a:rPr>
              <a:t>1. </a:t>
            </a:r>
            <a:r>
              <a:rPr lang="nb-no" sz="900" noProof="1">
                <a:solidFill>
                  <a:schemeClr val="tx1"/>
                </a:solidFill>
                <a:latin typeface="+mn-lt"/>
                <a:cs typeface="Arial" panose="020B0604020202020204" pitchFamily="34" charset="0"/>
              </a:rPr>
              <a:t>Click the </a:t>
            </a:r>
            <a:r>
              <a:rPr lang="nb-no" sz="900" b="1" noProof="1">
                <a:solidFill>
                  <a:schemeClr val="tx1"/>
                </a:solidFill>
                <a:latin typeface="+mn-lt"/>
                <a:cs typeface="Arial" panose="020B0604020202020204" pitchFamily="34" charset="0"/>
              </a:rPr>
              <a:t>Insert tab</a:t>
            </a:r>
            <a:endParaRPr lang="sv-SE" altLang="da-DK" sz="900" strike="sngStrike" noProof="1">
              <a:solidFill>
                <a:schemeClr val="tx1"/>
              </a:solidFill>
              <a:latin typeface="+mn-lt"/>
              <a:cs typeface="Arial" panose="020B0604020202020204" pitchFamily="34" charset="0"/>
            </a:endParaRPr>
          </a:p>
          <a:p>
            <a:pPr rtl="0" eaLnBrk="1" hangingPunct="1">
              <a:spcAft>
                <a:spcPts val="600"/>
              </a:spcAft>
              <a:defRPr/>
            </a:pPr>
            <a:r>
              <a:rPr lang="nb-no" sz="900" b="1" noProof="1">
                <a:solidFill>
                  <a:schemeClr val="tx1"/>
                </a:solidFill>
                <a:latin typeface="+mn-lt"/>
                <a:cs typeface="Arial" panose="020B0604020202020204" pitchFamily="34" charset="0"/>
              </a:rPr>
              <a:t>2. </a:t>
            </a:r>
            <a:r>
              <a:rPr lang="nb-no" sz="900" b="0" noProof="1">
                <a:solidFill>
                  <a:schemeClr val="tx1"/>
                </a:solidFill>
                <a:latin typeface="+mn-lt"/>
                <a:cs typeface="Arial" panose="020B0604020202020204" pitchFamily="34" charset="0"/>
              </a:rPr>
              <a:t>Click</a:t>
            </a:r>
            <a:r>
              <a:rPr lang="nb-no" sz="900" b="1" noProof="1">
                <a:solidFill>
                  <a:schemeClr val="tx1"/>
                </a:solidFill>
                <a:latin typeface="+mn-lt"/>
                <a:cs typeface="Arial" panose="020B0604020202020204" pitchFamily="34" charset="0"/>
              </a:rPr>
              <a:t> </a:t>
            </a:r>
            <a:r>
              <a:rPr lang="nb-no" sz="900" b="0" noProof="1">
                <a:solidFill>
                  <a:schemeClr val="tx1"/>
                </a:solidFill>
                <a:latin typeface="+mn-lt"/>
                <a:cs typeface="Arial" panose="020B0604020202020204" pitchFamily="34" charset="0"/>
              </a:rPr>
              <a:t>on</a:t>
            </a:r>
            <a:r>
              <a:rPr lang="nb-no" sz="900" b="1" noProof="1">
                <a:solidFill>
                  <a:schemeClr val="tx1"/>
                </a:solidFill>
                <a:latin typeface="+mn-lt"/>
                <a:cs typeface="Arial" panose="020B0604020202020204" pitchFamily="34" charset="0"/>
              </a:rPr>
              <a:t> Header and Footer </a:t>
            </a:r>
            <a:br>
              <a:rPr lang="en-GB" altLang="da-DK" sz="900" b="1"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(write the desired text)</a:t>
            </a:r>
            <a:endParaRPr lang="sv-SE"/>
          </a:p>
          <a:p>
            <a:pPr rtl="0" eaLnBrk="1" hangingPunct="1">
              <a:spcAft>
                <a:spcPts val="600"/>
              </a:spcAft>
              <a:defRPr/>
            </a:pPr>
            <a:r>
              <a:rPr lang="nb-no" sz="900" b="1" noProof="1">
                <a:solidFill>
                  <a:schemeClr val="tx1"/>
                </a:solidFill>
                <a:latin typeface="+mn-lt"/>
                <a:cs typeface="Arial" panose="020B0604020202020204" pitchFamily="34" charset="0"/>
              </a:rPr>
              <a:t>3. </a:t>
            </a:r>
            <a:r>
              <a:rPr lang="nb-no" sz="900" noProof="1">
                <a:solidFill>
                  <a:schemeClr val="tx1"/>
                </a:solidFill>
                <a:latin typeface="+mn-lt"/>
                <a:cs typeface="Arial" panose="020B0604020202020204" pitchFamily="34" charset="0"/>
              </a:rPr>
              <a:t>Click </a:t>
            </a:r>
            <a:r>
              <a:rPr lang="nb-no" sz="900" b="1" noProof="1">
                <a:solidFill>
                  <a:schemeClr val="tx1"/>
                </a:solidFill>
                <a:latin typeface="+mn-lt"/>
                <a:cs typeface="Arial" panose="020B0604020202020204" pitchFamily="34" charset="0"/>
              </a:rPr>
              <a:t>Apply to All</a:t>
            </a:r>
            <a:r>
              <a:rPr lang="nb-no" sz="900" noProof="1">
                <a:solidFill>
                  <a:schemeClr val="tx1"/>
                </a:solidFill>
                <a:latin typeface="+mn-lt"/>
                <a:cs typeface="Arial" panose="020B0604020202020204" pitchFamily="34" charset="0"/>
              </a:rPr>
              <a:t> or </a:t>
            </a:r>
            <a:r>
              <a:rPr lang="nb-no" sz="900" b="1" noProof="1">
                <a:solidFill>
                  <a:schemeClr val="tx1"/>
                </a:solidFill>
                <a:latin typeface="+mn-lt"/>
                <a:cs typeface="Arial" panose="020B0604020202020204" pitchFamily="34" charset="0"/>
              </a:rPr>
              <a:t>Apply </a:t>
            </a:r>
            <a:r>
              <a:rPr lang="nb-no" sz="900" b="0" noProof="1">
                <a:solidFill>
                  <a:schemeClr val="tx1"/>
                </a:solidFill>
                <a:latin typeface="+mn-lt"/>
                <a:cs typeface="Arial" panose="020B0604020202020204" pitchFamily="34" charset="0"/>
              </a:rPr>
              <a:t>if </a:t>
            </a:r>
            <a:br>
              <a:rPr lang="en-GB" sz="900" b="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only used on one slide</a:t>
            </a:r>
            <a:endParaRPr lang="sv-SE"/>
          </a:p>
        </p:txBody>
      </p:sp>
      <p:sp>
        <p:nvSpPr>
          <p:cNvPr id="18" name="AutoShape 4"/>
          <p:cNvSpPr>
            <a:spLocks/>
          </p:cNvSpPr>
          <p:nvPr userDrawn="1"/>
        </p:nvSpPr>
        <p:spPr bwMode="gray">
          <a:xfrm>
            <a:off x="4359622" y="1409700"/>
            <a:ext cx="2160000" cy="784830"/>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nb-no" sz="1000" b="1" noProof="1">
                <a:solidFill>
                  <a:schemeClr val="tx1"/>
                </a:solidFill>
                <a:latin typeface="+mn-lt"/>
                <a:cs typeface="Arial" panose="020B0604020202020204" pitchFamily="34" charset="0"/>
              </a:rPr>
              <a:t>Insert picture</a:t>
            </a:r>
            <a:endParaRPr lang="sv-SE"/>
          </a:p>
          <a:p>
            <a:pPr rtl="0" eaLnBrk="1" fontAlgn="auto" hangingPunct="1">
              <a:spcBef>
                <a:spcPts val="0"/>
              </a:spcBef>
              <a:spcAft>
                <a:spcPts val="240"/>
              </a:spcAft>
              <a:buFont typeface="+mj-lt"/>
              <a:buNone/>
              <a:defRPr/>
            </a:pPr>
            <a:r>
              <a:rPr lang="nb-no" sz="900" noProof="1">
                <a:solidFill>
                  <a:schemeClr val="tx1"/>
                </a:solidFill>
                <a:latin typeface="+mn-lt"/>
                <a:cs typeface="Arial" panose="020B0604020202020204" pitchFamily="34" charset="0"/>
              </a:rPr>
              <a:t>On slides with picture placeholder, </a:t>
            </a:r>
            <a:br>
              <a:rPr lang="en-GB" sz="900" noProof="1">
                <a:solidFill>
                  <a:schemeClr val="tx1"/>
                </a:solidFill>
                <a:latin typeface="+mn-lt"/>
                <a:cs typeface="Arial" panose="020B0604020202020204" pitchFamily="34" charset="0"/>
              </a:rPr>
            </a:br>
            <a:r>
              <a:rPr lang="nb-no" sz="900" noProof="1">
                <a:solidFill>
                  <a:schemeClr val="tx1"/>
                </a:solidFill>
                <a:latin typeface="+mn-lt"/>
                <a:cs typeface="Arial" panose="020B0604020202020204" pitchFamily="34" charset="0"/>
              </a:rPr>
              <a:t>click on the picture placeholder and </a:t>
            </a:r>
            <a:br>
              <a:rPr lang="en-GB" sz="900" baseline="0" noProof="1">
                <a:solidFill>
                  <a:schemeClr val="tx1"/>
                </a:solidFill>
                <a:latin typeface="+mn-lt"/>
                <a:cs typeface="Arial" panose="020B0604020202020204" pitchFamily="34" charset="0"/>
              </a:rPr>
            </a:br>
            <a:r>
              <a:rPr lang="nb-no" sz="900"/>
              <a:t>insert picture via </a:t>
            </a:r>
            <a:r>
              <a:rPr lang="nb-no" sz="900" b="1"/>
              <a:t>Add Images</a:t>
            </a:r>
            <a:r>
              <a:rPr lang="nb-no" sz="900"/>
              <a:t>-button </a:t>
            </a:r>
            <a:br>
              <a:rPr lang="en-GB" sz="900" dirty="0"/>
            </a:br>
            <a:r>
              <a:rPr lang="nb-no" sz="900"/>
              <a:t>in the </a:t>
            </a:r>
            <a:r>
              <a:rPr lang="nb-no" sz="900" b="1"/>
              <a:t>NORDEN-</a:t>
            </a:r>
            <a:r>
              <a:rPr lang="nb-no" sz="900"/>
              <a:t>TAB</a:t>
            </a:r>
            <a:endParaRPr lang="sv-SE" sz="900" b="1" noProof="1">
              <a:solidFill>
                <a:schemeClr val="tx1"/>
              </a:solidFill>
              <a:latin typeface="+mn-lt"/>
              <a:cs typeface="Arial" panose="020B0604020202020204" pitchFamily="34" charset="0"/>
            </a:endParaRPr>
          </a:p>
        </p:txBody>
      </p:sp>
      <p:sp>
        <p:nvSpPr>
          <p:cNvPr id="22" name="TextBox 12"/>
          <p:cNvSpPr txBox="1">
            <a:spLocks noChangeArrowheads="1"/>
          </p:cNvSpPr>
          <p:nvPr userDrawn="1"/>
        </p:nvSpPr>
        <p:spPr bwMode="auto">
          <a:xfrm>
            <a:off x="4359622" y="2220228"/>
            <a:ext cx="2160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rtl="0" eaLnBrk="1" hangingPunct="1">
              <a:spcBef>
                <a:spcPts val="0"/>
              </a:spcBef>
              <a:spcAft>
                <a:spcPts val="600"/>
              </a:spcAft>
              <a:buFontTx/>
              <a:buNone/>
              <a:defRPr/>
            </a:pPr>
            <a:endParaRPr lang="sv-SE" sz="1000" b="1" noProof="1">
              <a:solidFill>
                <a:schemeClr val="tx1"/>
              </a:solidFill>
              <a:latin typeface="+mn-lt"/>
              <a:cs typeface="Arial" panose="020B0604020202020204" pitchFamily="34" charset="0"/>
            </a:endParaRPr>
          </a:p>
          <a:p>
            <a:pPr algn="l" rtl="0" eaLnBrk="1" hangingPunct="1">
              <a:spcBef>
                <a:spcPts val="0"/>
              </a:spcBef>
              <a:spcAft>
                <a:spcPts val="600"/>
              </a:spcAft>
              <a:buFontTx/>
              <a:buNone/>
              <a:defRPr/>
            </a:pPr>
            <a:r>
              <a:rPr lang="nb-no" sz="1000" b="1" noProof="1">
                <a:solidFill>
                  <a:schemeClr val="tx1"/>
                </a:solidFill>
                <a:latin typeface="+mn-lt"/>
                <a:cs typeface="Arial" panose="020B0604020202020204" pitchFamily="34" charset="0"/>
              </a:rPr>
              <a:t>Change picture</a:t>
            </a:r>
            <a:endParaRPr lang="sv-SE" sz="1000" b="1" noProof="1">
              <a:solidFill>
                <a:schemeClr val="tx1"/>
              </a:solidFill>
              <a:latin typeface="+mn-lt"/>
              <a:cs typeface="Arial" panose="020B0604020202020204" pitchFamily="34" charset="0"/>
            </a:endParaRPr>
          </a:p>
          <a:p>
            <a:pPr algn="l" rtl="0" eaLnBrk="1" hangingPunct="1">
              <a:spcBef>
                <a:spcPts val="0"/>
              </a:spcBef>
              <a:spcAft>
                <a:spcPts val="600"/>
              </a:spcAft>
              <a:buFontTx/>
              <a:buNone/>
              <a:defRPr/>
            </a:pPr>
            <a:r>
              <a:rPr lang="nb-no" sz="900" b="1" noProof="1">
                <a:solidFill>
                  <a:schemeClr val="tx1"/>
                </a:solidFill>
                <a:latin typeface="+mn-lt"/>
                <a:cs typeface="Arial" panose="020B0604020202020204" pitchFamily="34" charset="0"/>
              </a:rPr>
              <a:t>1. </a:t>
            </a:r>
            <a:r>
              <a:rPr lang="nb-no" sz="900" b="0" noProof="1">
                <a:solidFill>
                  <a:schemeClr val="tx1"/>
                </a:solidFill>
                <a:latin typeface="+mn-lt"/>
                <a:cs typeface="Arial" panose="020B0604020202020204" pitchFamily="34" charset="0"/>
              </a:rPr>
              <a:t>Click</a:t>
            </a:r>
            <a:r>
              <a:rPr lang="nb-no" sz="900" b="1" noProof="1">
                <a:solidFill>
                  <a:schemeClr val="tx1"/>
                </a:solidFill>
                <a:latin typeface="+mn-lt"/>
                <a:cs typeface="Arial" panose="020B0604020202020204" pitchFamily="34" charset="0"/>
              </a:rPr>
              <a:t> </a:t>
            </a:r>
            <a:r>
              <a:rPr lang="nb-no" sz="900" b="1">
                <a:latin typeface="+mn-lt"/>
              </a:rPr>
              <a:t>NORDEN</a:t>
            </a:r>
            <a:r>
              <a:rPr lang="nb-no" sz="900" b="0">
                <a:latin typeface="+mn-lt"/>
              </a:rPr>
              <a:t>-TAB and</a:t>
            </a:r>
            <a:r>
              <a:rPr lang="nb-no" sz="900">
                <a:latin typeface="+mn-lt"/>
              </a:rPr>
              <a:t> </a:t>
            </a:r>
            <a:r>
              <a:rPr lang="nb-no" sz="900" b="0" noProof="1">
                <a:solidFill>
                  <a:schemeClr val="tx1"/>
                </a:solidFill>
                <a:latin typeface="+mn-lt"/>
                <a:cs typeface="Arial" panose="020B0604020202020204" pitchFamily="34" charset="0"/>
              </a:rPr>
              <a:t>click </a:t>
            </a:r>
            <a:br>
              <a:rPr lang="en-GB" sz="900" b="0" noProof="1">
                <a:solidFill>
                  <a:schemeClr val="tx1"/>
                </a:solidFill>
                <a:latin typeface="+mn-lt"/>
                <a:cs typeface="Arial" panose="020B0604020202020204" pitchFamily="34" charset="0"/>
              </a:rPr>
            </a:br>
            <a:r>
              <a:rPr lang="nb-no" sz="900" b="1" noProof="1">
                <a:solidFill>
                  <a:schemeClr val="tx1"/>
                </a:solidFill>
                <a:latin typeface="+mn-lt"/>
                <a:cs typeface="Arial" panose="020B0604020202020204" pitchFamily="34" charset="0"/>
              </a:rPr>
              <a:t>Images Tools</a:t>
            </a:r>
            <a:r>
              <a:rPr lang="nb-no" sz="900" b="0" noProof="1">
                <a:solidFill>
                  <a:schemeClr val="tx1"/>
                </a:solidFill>
                <a:latin typeface="+mn-lt"/>
                <a:cs typeface="Arial" panose="020B0604020202020204" pitchFamily="34" charset="0"/>
              </a:rPr>
              <a:t> drop down button, </a:t>
            </a:r>
            <a:br>
              <a:rPr lang="en-GB" sz="900" b="0" baseline="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choose </a:t>
            </a:r>
            <a:r>
              <a:rPr lang="nb-no" sz="900" b="1" noProof="1">
                <a:solidFill>
                  <a:schemeClr val="tx1"/>
                </a:solidFill>
                <a:latin typeface="+mn-lt"/>
                <a:cs typeface="Arial" panose="020B0604020202020204" pitchFamily="34" charset="0"/>
              </a:rPr>
              <a:t>Crop </a:t>
            </a:r>
            <a:r>
              <a:rPr lang="nb-no" sz="900" b="0" noProof="1">
                <a:solidFill>
                  <a:schemeClr val="tx1"/>
                </a:solidFill>
                <a:latin typeface="+mn-lt"/>
                <a:cs typeface="Arial" panose="020B0604020202020204" pitchFamily="34" charset="0"/>
              </a:rPr>
              <a:t>to change</a:t>
            </a:r>
            <a:r>
              <a:rPr lang="nb-no" sz="900" b="0" kern="1200" noProof="1">
                <a:solidFill>
                  <a:schemeClr val="tx1"/>
                </a:solidFill>
                <a:latin typeface="+mn-lt"/>
                <a:ea typeface="+mn-ea"/>
                <a:cs typeface="Arial" panose="020B0604020202020204" pitchFamily="34" charset="0"/>
              </a:rPr>
              <a:t> size or</a:t>
            </a:r>
            <a:r>
              <a:rPr lang="nb-no" sz="900" b="0" strike="noStrike" kern="1200" noProof="1">
                <a:solidFill>
                  <a:schemeClr val="tx1"/>
                </a:solidFill>
                <a:latin typeface="+mn-lt"/>
                <a:ea typeface="+mn-ea"/>
                <a:cs typeface="Arial" panose="020B0604020202020204" pitchFamily="34" charset="0"/>
              </a:rPr>
              <a:t> </a:t>
            </a:r>
            <a:r>
              <a:rPr lang="nb-no" sz="900" b="0" strike="noStrike" noProof="1">
                <a:solidFill>
                  <a:schemeClr val="tx1"/>
                </a:solidFill>
                <a:latin typeface="+mn-lt"/>
                <a:cs typeface="Arial" panose="020B0604020202020204" pitchFamily="34" charset="0"/>
              </a:rPr>
              <a:t>focus</a:t>
            </a:r>
            <a:br>
              <a:rPr lang="en-GB" sz="900" b="0" strike="noStrike"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of the picture</a:t>
            </a:r>
            <a:endParaRPr lang="sv-SE" sz="900" b="0" strike="sngStrike" noProof="1">
              <a:solidFill>
                <a:schemeClr val="tx1"/>
              </a:solidFill>
              <a:latin typeface="+mn-lt"/>
              <a:cs typeface="Arial" panose="020B0604020202020204" pitchFamily="34" charset="0"/>
            </a:endParaRPr>
          </a:p>
          <a:p>
            <a:pPr algn="l" rtl="0" eaLnBrk="1" hangingPunct="1">
              <a:spcBef>
                <a:spcPct val="0"/>
              </a:spcBef>
              <a:spcAft>
                <a:spcPts val="600"/>
              </a:spcAft>
              <a:buFontTx/>
              <a:buNone/>
              <a:defRPr/>
            </a:pPr>
            <a:r>
              <a:rPr lang="nb-no" sz="900" b="1" noProof="1">
                <a:solidFill>
                  <a:schemeClr val="tx1"/>
                </a:solidFill>
                <a:latin typeface="+mn-lt"/>
                <a:cs typeface="Arial" panose="020B0604020202020204" pitchFamily="34" charset="0"/>
              </a:rPr>
              <a:t>2. </a:t>
            </a:r>
            <a:r>
              <a:rPr lang="nb-no"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hold </a:t>
            </a:r>
            <a:r>
              <a:rPr lang="nb-no" sz="900" b="1" noProof="1">
                <a:solidFill>
                  <a:schemeClr val="tx1"/>
                </a:solidFill>
                <a:latin typeface="+mn-lt"/>
                <a:cs typeface="Arial" panose="020B0604020202020204" pitchFamily="34" charset="0"/>
              </a:rPr>
              <a:t>SHIFT-</a:t>
            </a:r>
            <a:r>
              <a:rPr lang="nb-no"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dragging the corners of the </a:t>
            </a:r>
            <a:r>
              <a:rPr lang="nb-no" sz="900" b="0" kern="1200" noProof="1">
                <a:solidFill>
                  <a:schemeClr val="tx1"/>
                </a:solidFill>
                <a:latin typeface="+mn-lt"/>
                <a:ea typeface="+mn-ea"/>
                <a:cs typeface="Arial" panose="020B0604020202020204" pitchFamily="34" charset="0"/>
              </a:rPr>
              <a:t>picture</a:t>
            </a:r>
            <a:endParaRPr lang="sv-SE"/>
          </a:p>
          <a:p>
            <a:pPr algn="l" rtl="0" eaLnBrk="1" hangingPunct="1">
              <a:spcBef>
                <a:spcPct val="0"/>
              </a:spcBef>
              <a:spcAft>
                <a:spcPts val="600"/>
              </a:spcAft>
              <a:buFontTx/>
              <a:buNone/>
              <a:defRPr/>
            </a:pPr>
            <a:r>
              <a:rPr lang="nb-no" sz="900" b="1" noProof="1">
                <a:solidFill>
                  <a:schemeClr val="tx1"/>
                </a:solidFill>
                <a:latin typeface="+mn-lt"/>
                <a:cs typeface="Arial" panose="020B0604020202020204" pitchFamily="34" charset="0"/>
              </a:rPr>
              <a:t>Hint:</a:t>
            </a:r>
            <a:r>
              <a:rPr lang="nb-no" sz="900" b="0" noProof="1">
                <a:solidFill>
                  <a:schemeClr val="tx1"/>
                </a:solidFill>
                <a:latin typeface="+mn-lt"/>
                <a:cs typeface="Arial" panose="020B0604020202020204" pitchFamily="34" charset="0"/>
              </a:rPr>
              <a:t> If you delete the picture and </a:t>
            </a:r>
            <a:br>
              <a:rPr lang="en-GB" altLang="da-DK" sz="900" b="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lie in front of the text or graphic</a:t>
            </a:r>
            <a:r>
              <a:rPr lang="nb-no" sz="900" b="0" strike="noStrike" noProof="1">
                <a:solidFill>
                  <a:schemeClr val="tx1"/>
                </a:solidFill>
                <a:latin typeface="+mn-lt"/>
                <a:cs typeface="Arial" panose="020B0604020202020204" pitchFamily="34" charset="0"/>
              </a:rPr>
              <a:t>,</a:t>
            </a:r>
            <a:r>
              <a:rPr lang="nb-no" sz="900" b="0" strike="sngStrike" noProof="1">
                <a:solidFill>
                  <a:schemeClr val="tx1"/>
                </a:solidFill>
                <a:latin typeface="+mn-lt"/>
                <a:cs typeface="Arial" panose="020B0604020202020204" pitchFamily="34" charset="0"/>
              </a:rPr>
              <a:t> </a:t>
            </a:r>
            <a:br>
              <a:rPr lang="en-GB" altLang="da-DK" sz="900" b="0" noProof="1">
                <a:solidFill>
                  <a:schemeClr val="tx1"/>
                </a:solidFill>
                <a:latin typeface="+mn-lt"/>
                <a:cs typeface="Arial" panose="020B0604020202020204" pitchFamily="34" charset="0"/>
              </a:rPr>
            </a:br>
            <a:r>
              <a:rPr lang="nb-no" sz="900" b="0" strike="noStrike" noProof="1">
                <a:solidFill>
                  <a:schemeClr val="tx1"/>
                </a:solidFill>
                <a:latin typeface="+mn-lt"/>
                <a:cs typeface="Arial" panose="020B0604020202020204" pitchFamily="34" charset="0"/>
              </a:rPr>
              <a:t>if</a:t>
            </a:r>
            <a:r>
              <a:rPr lang="nb-no" sz="900" b="0" noProof="1">
                <a:solidFill>
                  <a:schemeClr val="tx1"/>
                </a:solidFill>
                <a:latin typeface="+mn-lt"/>
                <a:cs typeface="Arial" panose="020B0604020202020204" pitchFamily="34" charset="0"/>
              </a:rPr>
              <a:t> this happens, select the picture, </a:t>
            </a:r>
            <a:br>
              <a:rPr lang="en-GB" altLang="da-DK" sz="900" b="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right-click and choose </a:t>
            </a:r>
            <a:r>
              <a:rPr lang="nb-no" sz="900" b="1" noProof="1">
                <a:solidFill>
                  <a:schemeClr val="tx1"/>
                </a:solidFill>
                <a:latin typeface="+mn-lt"/>
                <a:cs typeface="Arial" panose="020B0604020202020204" pitchFamily="34" charset="0"/>
              </a:rPr>
              <a:t>Send to Back</a:t>
            </a:r>
            <a:endParaRPr lang="sv-SE"/>
          </a:p>
          <a:p>
            <a:pPr algn="l" rtl="0" eaLnBrk="1" hangingPunct="1">
              <a:spcBef>
                <a:spcPct val="0"/>
              </a:spcBef>
              <a:spcAft>
                <a:spcPts val="600"/>
              </a:spcAft>
              <a:buFontTx/>
              <a:buNone/>
              <a:defRPr/>
            </a:pPr>
            <a:endParaRPr lang="sv-SE" altLang="da-DK" sz="900" b="0" noProof="1">
              <a:solidFill>
                <a:schemeClr val="tx1"/>
              </a:solidFill>
              <a:latin typeface="+mn-lt"/>
              <a:cs typeface="Arial" panose="020B0604020202020204" pitchFamily="34" charset="0"/>
            </a:endParaRPr>
          </a:p>
        </p:txBody>
      </p:sp>
      <p:sp>
        <p:nvSpPr>
          <p:cNvPr id="12" name="Text Box 48"/>
          <p:cNvSpPr txBox="1">
            <a:spLocks noChangeArrowheads="1"/>
          </p:cNvSpPr>
          <p:nvPr userDrawn="1"/>
        </p:nvSpPr>
        <p:spPr bwMode="auto">
          <a:xfrm>
            <a:off x="693739" y="3277385"/>
            <a:ext cx="21600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nb-no" sz="1000" b="1" noProof="1">
                <a:solidFill>
                  <a:schemeClr val="tx1"/>
                </a:solidFill>
                <a:latin typeface="+mn-lt"/>
                <a:cs typeface="Arial" panose="020B0604020202020204" pitchFamily="34" charset="0"/>
              </a:rPr>
              <a:t>Use layouts</a:t>
            </a:r>
            <a:endParaRPr lang="sv-SE"/>
          </a:p>
          <a:p>
            <a:pPr rtl="0" eaLnBrk="1" hangingPunct="1">
              <a:spcAft>
                <a:spcPts val="600"/>
              </a:spcAft>
              <a:defRPr/>
            </a:pPr>
            <a:r>
              <a:rPr lang="nb-no" sz="900" b="1" noProof="1">
                <a:solidFill>
                  <a:schemeClr val="tx1"/>
                </a:solidFill>
                <a:latin typeface="+mn-lt"/>
                <a:cs typeface="Arial" panose="020B0604020202020204" pitchFamily="34" charset="0"/>
              </a:rPr>
              <a:t>1. </a:t>
            </a:r>
            <a:r>
              <a:rPr lang="nb-no" sz="900" noProof="1">
                <a:solidFill>
                  <a:schemeClr val="tx1"/>
                </a:solidFill>
                <a:latin typeface="+mn-lt"/>
                <a:cs typeface="Arial" panose="020B0604020202020204" pitchFamily="34" charset="0"/>
              </a:rPr>
              <a:t>Click the </a:t>
            </a:r>
            <a:r>
              <a:rPr lang="nb-no" sz="900" b="1" noProof="1">
                <a:solidFill>
                  <a:schemeClr val="tx1"/>
                </a:solidFill>
                <a:latin typeface="+mn-lt"/>
                <a:cs typeface="Arial" panose="020B0604020202020204" pitchFamily="34" charset="0"/>
              </a:rPr>
              <a:t>Home tab</a:t>
            </a:r>
            <a:endParaRPr lang="sv-SE" altLang="da-DK" sz="900" b="0" strike="sngStrike" noProof="1">
              <a:solidFill>
                <a:schemeClr val="tx1"/>
              </a:solidFill>
              <a:latin typeface="+mn-lt"/>
              <a:cs typeface="Arial" panose="020B0604020202020204" pitchFamily="34" charset="0"/>
            </a:endParaRPr>
          </a:p>
          <a:p>
            <a:pPr rtl="0" eaLnBrk="1" hangingPunct="1">
              <a:spcAft>
                <a:spcPts val="600"/>
              </a:spcAft>
              <a:defRPr/>
            </a:pPr>
            <a:r>
              <a:rPr lang="nb-no" sz="900" b="1" noProof="1">
                <a:solidFill>
                  <a:schemeClr val="tx1"/>
                </a:solidFill>
                <a:latin typeface="+mn-lt"/>
                <a:cs typeface="Arial" panose="020B0604020202020204" pitchFamily="34" charset="0"/>
              </a:rPr>
              <a:t>2. </a:t>
            </a:r>
            <a:r>
              <a:rPr lang="nb-no" sz="900" noProof="1">
                <a:solidFill>
                  <a:schemeClr val="tx1"/>
                </a:solidFill>
                <a:latin typeface="+mn-lt"/>
                <a:cs typeface="Arial" panose="020B0604020202020204" pitchFamily="34" charset="0"/>
              </a:rPr>
              <a:t>Click the </a:t>
            </a:r>
            <a:r>
              <a:rPr lang="nb-no" sz="900" b="1" noProof="1">
                <a:solidFill>
                  <a:schemeClr val="tx1"/>
                </a:solidFill>
                <a:latin typeface="+mn-lt"/>
                <a:cs typeface="Arial" panose="020B0604020202020204" pitchFamily="34" charset="0"/>
              </a:rPr>
              <a:t>New Slide </a:t>
            </a:r>
            <a:r>
              <a:rPr lang="nb-no" sz="900" noProof="1">
                <a:solidFill>
                  <a:schemeClr val="tx1"/>
                </a:solidFill>
                <a:latin typeface="+mn-lt"/>
                <a:cs typeface="Arial" panose="020B0604020202020204" pitchFamily="34" charset="0"/>
              </a:rPr>
              <a:t>menu to insert new slide</a:t>
            </a:r>
            <a:endParaRPr lang="sv-SE"/>
          </a:p>
          <a:p>
            <a:pPr rtl="0" eaLnBrk="1" hangingPunct="1">
              <a:spcAft>
                <a:spcPts val="240"/>
              </a:spcAft>
              <a:defRPr/>
            </a:pPr>
            <a:r>
              <a:rPr lang="nb-no" sz="900" b="1" noProof="1">
                <a:solidFill>
                  <a:schemeClr val="tx1"/>
                </a:solidFill>
                <a:latin typeface="+mn-lt"/>
                <a:cs typeface="Arial" panose="020B0604020202020204" pitchFamily="34" charset="0"/>
              </a:rPr>
              <a:t>3. </a:t>
            </a:r>
            <a:r>
              <a:rPr lang="nb-no" sz="900" noProof="1">
                <a:solidFill>
                  <a:schemeClr val="tx1"/>
                </a:solidFill>
                <a:latin typeface="+mn-lt"/>
                <a:cs typeface="Arial" panose="020B0604020202020204" pitchFamily="34" charset="0"/>
              </a:rPr>
              <a:t>Choose </a:t>
            </a:r>
            <a:r>
              <a:rPr lang="nb-no" sz="900" b="1" noProof="1">
                <a:solidFill>
                  <a:schemeClr val="tx1"/>
                </a:solidFill>
                <a:latin typeface="+mn-lt"/>
                <a:cs typeface="Arial" panose="020B0604020202020204" pitchFamily="34" charset="0"/>
              </a:rPr>
              <a:t>Layout</a:t>
            </a:r>
            <a:r>
              <a:rPr lang="nb-no" sz="900" noProof="1">
                <a:solidFill>
                  <a:schemeClr val="tx1"/>
                </a:solidFill>
                <a:latin typeface="+mn-lt"/>
                <a:cs typeface="Arial" panose="020B0604020202020204" pitchFamily="34" charset="0"/>
              </a:rPr>
              <a:t> to change an appropriate layout from the </a:t>
            </a:r>
            <a:br>
              <a:rPr lang="en-GB" altLang="da-DK" sz="900" baseline="0" noProof="1">
                <a:solidFill>
                  <a:schemeClr val="tx1"/>
                </a:solidFill>
                <a:latin typeface="+mn-lt"/>
                <a:cs typeface="Arial" panose="020B0604020202020204" pitchFamily="34" charset="0"/>
              </a:rPr>
            </a:br>
            <a:r>
              <a:rPr lang="nb-no" sz="900" strike="noStrike" noProof="1">
                <a:solidFill>
                  <a:schemeClr val="tx1"/>
                </a:solidFill>
                <a:latin typeface="+mn-lt"/>
                <a:cs typeface="Arial" panose="020B0604020202020204" pitchFamily="34" charset="0"/>
              </a:rPr>
              <a:t>"</a:t>
            </a:r>
            <a:r>
              <a:rPr lang="nb-no" sz="900" noProof="1">
                <a:solidFill>
                  <a:schemeClr val="tx1"/>
                </a:solidFill>
                <a:latin typeface="+mn-lt"/>
                <a:cs typeface="Arial" panose="020B0604020202020204" pitchFamily="34" charset="0"/>
              </a:rPr>
              <a:t>drop down</a:t>
            </a:r>
            <a:r>
              <a:rPr lang="nb-no" sz="900" strike="noStrike" noProof="1">
                <a:solidFill>
                  <a:schemeClr val="tx1"/>
                </a:solidFill>
                <a:latin typeface="+mn-lt"/>
                <a:cs typeface="Arial" panose="020B0604020202020204" pitchFamily="34" charset="0"/>
              </a:rPr>
              <a:t>"</a:t>
            </a:r>
            <a:r>
              <a:rPr lang="nb-no" sz="900" noProof="1">
                <a:solidFill>
                  <a:schemeClr val="tx1"/>
                </a:solidFill>
                <a:latin typeface="+mn-lt"/>
                <a:cs typeface="Arial" panose="020B0604020202020204" pitchFamily="34" charset="0"/>
              </a:rPr>
              <a:t> menu </a:t>
            </a:r>
            <a:endParaRPr lang="sv-SE" sz="900" b="1" noProof="1">
              <a:solidFill>
                <a:schemeClr val="tx1"/>
              </a:solidFill>
              <a:latin typeface="+mn-lt"/>
              <a:cs typeface="Arial" panose="020B0604020202020204" pitchFamily="34" charset="0"/>
            </a:endParaRPr>
          </a:p>
        </p:txBody>
      </p:sp>
      <p:sp>
        <p:nvSpPr>
          <p:cNvPr id="27" name="AutoShape 4"/>
          <p:cNvSpPr>
            <a:spLocks/>
          </p:cNvSpPr>
          <p:nvPr userDrawn="1"/>
        </p:nvSpPr>
        <p:spPr bwMode="gray">
          <a:xfrm>
            <a:off x="706058" y="4709084"/>
            <a:ext cx="2160000" cy="913070"/>
          </a:xfrm>
          <a:prstGeom prst="rect">
            <a:avLst/>
          </a:prstGeom>
          <a:noFill/>
          <a:ln w="12700" algn="ctr">
            <a:noFill/>
            <a:miter lim="800000"/>
            <a:headEnd/>
            <a:tailEnd/>
          </a:ln>
          <a:effectLst/>
        </p:spPr>
        <p:txBody>
          <a:bodyPr wrap="square" lIns="0" tIns="0" rIns="0" bIns="0" rtlCol="0">
            <a:spAutoFit/>
          </a:bodyPr>
          <a:lstStyle/>
          <a:p>
            <a:pPr rtl="0" fontAlgn="auto">
              <a:spcBef>
                <a:spcPts val="0"/>
              </a:spcBef>
              <a:spcAft>
                <a:spcPts val="600"/>
              </a:spcAft>
              <a:buFont typeface="+mj-lt"/>
              <a:buNone/>
              <a:defRPr/>
            </a:pPr>
            <a:r>
              <a:rPr lang="nb-no" sz="1000" b="1" noProof="1">
                <a:solidFill>
                  <a:schemeClr val="tx1"/>
                </a:solidFill>
                <a:latin typeface="+mn-lt"/>
                <a:cs typeface="Arial" panose="020B0604020202020204" pitchFamily="34" charset="0"/>
              </a:rPr>
              <a:t>Reset slide</a:t>
            </a:r>
            <a:endParaRPr lang="sv-SE"/>
          </a:p>
          <a:p>
            <a:pPr marL="0" marR="0" indent="0" algn="l" defTabSz="914400" rtl="0" eaLnBrk="1" fontAlgn="auto" latinLnBrk="0" hangingPunct="1">
              <a:lnSpc>
                <a:spcPct val="100000"/>
              </a:lnSpc>
              <a:spcBef>
                <a:spcPts val="0"/>
              </a:spcBef>
              <a:spcAft>
                <a:spcPts val="600"/>
              </a:spcAft>
              <a:buClrTx/>
              <a:buSzTx/>
              <a:buFont typeface="+mj-lt"/>
              <a:buNone/>
              <a:tabLst/>
              <a:defRPr/>
            </a:pPr>
            <a:r>
              <a:rPr lang="nb-no" sz="900" b="1" noProof="1">
                <a:solidFill>
                  <a:schemeClr val="tx1"/>
                </a:solidFill>
                <a:latin typeface="+mn-lt"/>
                <a:cs typeface="Arial" panose="020B0604020202020204" pitchFamily="34" charset="0"/>
              </a:rPr>
              <a:t>1.</a:t>
            </a:r>
            <a:r>
              <a:rPr lang="nb-no" sz="900" noProof="1">
                <a:solidFill>
                  <a:schemeClr val="tx1"/>
                </a:solidFill>
                <a:latin typeface="+mn-lt"/>
                <a:cs typeface="Arial" panose="020B0604020202020204" pitchFamily="34" charset="0"/>
              </a:rPr>
              <a:t> Click the </a:t>
            </a:r>
            <a:r>
              <a:rPr lang="nb-no" sz="900" b="1" noProof="1">
                <a:solidFill>
                  <a:schemeClr val="tx1"/>
                </a:solidFill>
                <a:latin typeface="+mn-lt"/>
                <a:cs typeface="Arial" panose="020B0604020202020204" pitchFamily="34" charset="0"/>
              </a:rPr>
              <a:t>Home tab</a:t>
            </a:r>
            <a:endParaRPr lang="sv-SE" altLang="da-DK" sz="90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240"/>
              </a:spcAft>
              <a:buClrTx/>
              <a:buSzTx/>
              <a:buFont typeface="+mj-lt"/>
              <a:buNone/>
              <a:tabLst/>
              <a:defRPr/>
            </a:pPr>
            <a:r>
              <a:rPr lang="nb-no" sz="900" b="1" noProof="1">
                <a:solidFill>
                  <a:schemeClr val="tx1"/>
                </a:solidFill>
                <a:latin typeface="+mn-lt"/>
                <a:cs typeface="Arial" panose="020B0604020202020204" pitchFamily="34" charset="0"/>
              </a:rPr>
              <a:t>2. </a:t>
            </a:r>
            <a:r>
              <a:rPr lang="nb-no" sz="900" noProof="1">
                <a:solidFill>
                  <a:schemeClr val="tx1"/>
                </a:solidFill>
                <a:latin typeface="+mn-lt"/>
                <a:cs typeface="Arial" panose="020B0604020202020204" pitchFamily="34" charset="0"/>
              </a:rPr>
              <a:t>Click the </a:t>
            </a:r>
            <a:r>
              <a:rPr lang="nb-no" sz="900" b="1" noProof="1">
                <a:solidFill>
                  <a:schemeClr val="tx1"/>
                </a:solidFill>
                <a:latin typeface="+mn-lt"/>
                <a:cs typeface="Arial" panose="020B0604020202020204" pitchFamily="34" charset="0"/>
              </a:rPr>
              <a:t>Reset </a:t>
            </a:r>
            <a:r>
              <a:rPr lang="nb-no" sz="900" noProof="1">
                <a:solidFill>
                  <a:schemeClr val="tx1"/>
                </a:solidFill>
                <a:latin typeface="+mn-lt"/>
                <a:cs typeface="Arial" panose="020B0604020202020204" pitchFamily="34" charset="0"/>
              </a:rPr>
              <a:t>menu to reset</a:t>
            </a:r>
            <a:endParaRPr lang="sv-SE"/>
          </a:p>
          <a:p>
            <a:pPr marL="0" marR="0" indent="0" algn="l" defTabSz="914400" rtl="0" eaLnBrk="1" fontAlgn="auto" latinLnBrk="0" hangingPunct="1">
              <a:lnSpc>
                <a:spcPct val="100000"/>
              </a:lnSpc>
              <a:spcBef>
                <a:spcPts val="0"/>
              </a:spcBef>
              <a:spcAft>
                <a:spcPts val="240"/>
              </a:spcAft>
              <a:buClrTx/>
              <a:buSzTx/>
              <a:buFont typeface="+mj-lt"/>
              <a:buNone/>
              <a:tabLst/>
              <a:defRPr/>
            </a:pPr>
            <a:r>
              <a:rPr lang="nb-no" sz="900" noProof="1">
                <a:solidFill>
                  <a:schemeClr val="tx1"/>
                </a:solidFill>
                <a:latin typeface="+mn-lt"/>
                <a:cs typeface="Arial" panose="020B0604020202020204" pitchFamily="34" charset="0"/>
              </a:rPr>
              <a:t>position, size and formatting of the</a:t>
            </a:r>
            <a:endParaRPr lang="sv-SE"/>
          </a:p>
          <a:p>
            <a:pPr marL="0" marR="0" indent="0" algn="l" defTabSz="914400" rtl="0" eaLnBrk="1" fontAlgn="auto" latinLnBrk="0" hangingPunct="1">
              <a:lnSpc>
                <a:spcPct val="100000"/>
              </a:lnSpc>
              <a:spcBef>
                <a:spcPts val="0"/>
              </a:spcBef>
              <a:spcAft>
                <a:spcPts val="240"/>
              </a:spcAft>
              <a:buClrTx/>
              <a:buSzTx/>
              <a:buFont typeface="+mj-lt"/>
              <a:buNone/>
              <a:tabLst/>
              <a:defRPr/>
            </a:pPr>
            <a:r>
              <a:rPr lang="nb-no" sz="900" noProof="1">
                <a:solidFill>
                  <a:schemeClr val="tx1"/>
                </a:solidFill>
                <a:latin typeface="+mn-lt"/>
                <a:cs typeface="Arial" panose="020B0604020202020204" pitchFamily="34" charset="0"/>
              </a:rPr>
              <a:t>slide placeholders to their default settings</a:t>
            </a:r>
            <a:endParaRPr lang="sv-SE" altLang="da-DK" sz="900" noProof="1">
              <a:solidFill>
                <a:schemeClr val="tx1"/>
              </a:solidFill>
              <a:latin typeface="+mn-lt"/>
              <a:cs typeface="Arial" panose="020B0604020202020204" pitchFamily="34" charset="0"/>
            </a:endParaRPr>
          </a:p>
        </p:txBody>
      </p:sp>
      <p:sp>
        <p:nvSpPr>
          <p:cNvPr id="6" name="Rectangle 4"/>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sv-SE" dirty="0"/>
          </a:p>
        </p:txBody>
      </p:sp>
      <p:sp>
        <p:nvSpPr>
          <p:cNvPr id="4" name="Rectangle 2"/>
          <p:cNvSpPr>
            <a:spLocks noChangeArrowheads="1"/>
          </p:cNvSpPr>
          <p:nvPr userDrawn="1"/>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sv-SE" dirty="0"/>
          </a:p>
        </p:txBody>
      </p:sp>
      <p:sp>
        <p:nvSpPr>
          <p:cNvPr id="29" name="Text Box 48"/>
          <p:cNvSpPr txBox="1">
            <a:spLocks noChangeArrowheads="1"/>
          </p:cNvSpPr>
          <p:nvPr userDrawn="1"/>
        </p:nvSpPr>
        <p:spPr bwMode="auto">
          <a:xfrm>
            <a:off x="693740" y="1409700"/>
            <a:ext cx="2486866" cy="160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rtlCol="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rtl="0" eaLnBrk="1" hangingPunct="1">
              <a:spcAft>
                <a:spcPts val="600"/>
              </a:spcAft>
              <a:defRPr/>
            </a:pPr>
            <a:r>
              <a:rPr lang="nb-no" sz="1000" b="1" noProof="1">
                <a:solidFill>
                  <a:schemeClr val="tx1"/>
                </a:solidFill>
                <a:latin typeface="+mn-lt"/>
                <a:cs typeface="Arial" panose="020B0604020202020204" pitchFamily="34" charset="0"/>
              </a:rPr>
              <a:t>Use text styles</a:t>
            </a:r>
            <a:endParaRPr lang="sv-SE" sz="1000" b="1" noProof="1">
              <a:solidFill>
                <a:schemeClr val="tx1"/>
              </a:solidFill>
              <a:latin typeface="+mn-lt"/>
              <a:cs typeface="Arial" panose="020B0604020202020204" pitchFamily="34" charset="0"/>
            </a:endParaRPr>
          </a:p>
          <a:p>
            <a:pPr rtl="0" eaLnBrk="1" hangingPunct="1">
              <a:spcAft>
                <a:spcPts val="600"/>
              </a:spcAft>
              <a:defRPr/>
            </a:pPr>
            <a:r>
              <a:rPr lang="nb-no" sz="900" b="0" noProof="1">
                <a:solidFill>
                  <a:schemeClr val="tx1"/>
                </a:solidFill>
                <a:latin typeface="+mn-lt"/>
                <a:cs typeface="Arial" panose="020B0604020202020204" pitchFamily="34" charset="0"/>
              </a:rPr>
              <a:t>Delete bullet if you want regular text. Click ENTER and then Bullet-button for correct bullet. </a:t>
            </a:r>
            <a:br>
              <a:rPr lang="en-GB" altLang="da-DK" sz="900" b="0" baseline="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Use the </a:t>
            </a:r>
            <a:r>
              <a:rPr lang="nb-no" sz="900" b="1" noProof="1">
                <a:solidFill>
                  <a:schemeClr val="tx1"/>
                </a:solidFill>
                <a:latin typeface="+mn-lt"/>
                <a:cs typeface="Arial" panose="020B0604020202020204" pitchFamily="34" charset="0"/>
              </a:rPr>
              <a:t>TAB</a:t>
            </a:r>
            <a:r>
              <a:rPr lang="nb-no" sz="900" b="0" noProof="1">
                <a:solidFill>
                  <a:schemeClr val="tx1"/>
                </a:solidFill>
                <a:latin typeface="+mn-lt"/>
                <a:cs typeface="Arial" panose="020B0604020202020204" pitchFamily="34" charset="0"/>
              </a:rPr>
              <a:t>-key to jump through </a:t>
            </a:r>
            <a:br>
              <a:rPr lang="en-GB" altLang="da-DK" sz="900" b="0" baseline="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levels. Click </a:t>
            </a:r>
            <a:r>
              <a:rPr lang="nb-no" sz="900" b="1" noProof="1">
                <a:solidFill>
                  <a:schemeClr val="tx1"/>
                </a:solidFill>
                <a:latin typeface="+mn-lt"/>
                <a:cs typeface="Arial" panose="020B0604020202020204" pitchFamily="34" charset="0"/>
              </a:rPr>
              <a:t>ENTER</a:t>
            </a:r>
            <a:r>
              <a:rPr lang="nb-no" sz="900" b="0" noProof="1">
                <a:solidFill>
                  <a:schemeClr val="tx1"/>
                </a:solidFill>
                <a:latin typeface="+mn-lt"/>
                <a:cs typeface="Arial" panose="020B0604020202020204" pitchFamily="34" charset="0"/>
              </a:rPr>
              <a:t>, then </a:t>
            </a:r>
            <a:r>
              <a:rPr lang="nb-no" sz="900" b="1" noProof="1">
                <a:solidFill>
                  <a:schemeClr val="tx1"/>
                </a:solidFill>
                <a:latin typeface="+mn-lt"/>
                <a:cs typeface="Arial" panose="020B0604020202020204" pitchFamily="34" charset="0"/>
              </a:rPr>
              <a:t>TAB</a:t>
            </a:r>
            <a:r>
              <a:rPr lang="nb-no" sz="900" b="0" noProof="1">
                <a:solidFill>
                  <a:schemeClr val="tx1"/>
                </a:solidFill>
                <a:latin typeface="+mn-lt"/>
                <a:cs typeface="Arial" panose="020B0604020202020204" pitchFamily="34" charset="0"/>
              </a:rPr>
              <a:t> to switch from </a:t>
            </a:r>
            <a:br>
              <a:rPr lang="en-GB" altLang="da-DK" sz="900" b="0" baseline="0" noProof="1">
                <a:solidFill>
                  <a:schemeClr val="tx1"/>
                </a:solidFill>
                <a:latin typeface="+mn-lt"/>
                <a:cs typeface="Arial" panose="020B0604020202020204" pitchFamily="34" charset="0"/>
              </a:rPr>
            </a:br>
            <a:r>
              <a:rPr lang="nb-no" sz="900" b="0" noProof="1">
                <a:solidFill>
                  <a:schemeClr val="tx1"/>
                </a:solidFill>
                <a:latin typeface="+mn-lt"/>
                <a:cs typeface="Arial" panose="020B0604020202020204" pitchFamily="34" charset="0"/>
              </a:rPr>
              <a:t>one level to the next level</a:t>
            </a:r>
            <a:endParaRPr lang="sv-SE"/>
          </a:p>
          <a:p>
            <a:pPr rtl="0" eaLnBrk="1" hangingPunct="1">
              <a:spcAft>
                <a:spcPts val="240"/>
              </a:spcAft>
              <a:defRPr/>
            </a:pPr>
            <a:r>
              <a:rPr lang="nb-no" sz="900" b="0" noProof="1">
                <a:solidFill>
                  <a:schemeClr val="tx1"/>
                </a:solidFill>
                <a:latin typeface="+mn-lt"/>
                <a:cs typeface="Arial" panose="020B0604020202020204" pitchFamily="34" charset="0"/>
              </a:rPr>
              <a:t>To go back in levels use </a:t>
            </a:r>
            <a:r>
              <a:rPr lang="nb-no" sz="900" b="1" noProof="1">
                <a:solidFill>
                  <a:schemeClr val="tx1"/>
                </a:solidFill>
                <a:latin typeface="+mn-lt"/>
                <a:cs typeface="Arial" panose="020B0604020202020204" pitchFamily="34" charset="0"/>
              </a:rPr>
              <a:t>SHIFT-TAB</a:t>
            </a:r>
            <a:endParaRPr lang="sv-SE" altLang="da-DK" sz="900" b="1" noProof="1">
              <a:solidFill>
                <a:schemeClr val="tx1"/>
              </a:solidFill>
              <a:latin typeface="+mn-lt"/>
              <a:cs typeface="Arial" panose="020B0604020202020204" pitchFamily="34" charset="0"/>
            </a:endParaRPr>
          </a:p>
          <a:p>
            <a:pPr rtl="0" eaLnBrk="1" hangingPunct="1">
              <a:spcAft>
                <a:spcPts val="240"/>
              </a:spcAft>
              <a:defRPr/>
            </a:pPr>
            <a:endParaRPr lang="sv-SE" sz="900" b="1" noProof="1">
              <a:solidFill>
                <a:schemeClr val="tx1"/>
              </a:solidFill>
              <a:latin typeface="+mn-lt"/>
              <a:cs typeface="Arial" panose="020B0604020202020204" pitchFamily="34" charset="0"/>
            </a:endParaRPr>
          </a:p>
          <a:p>
            <a:pPr rtl="0" eaLnBrk="1" hangingPunct="1">
              <a:spcAft>
                <a:spcPts val="240"/>
              </a:spcAft>
              <a:defRPr/>
            </a:pPr>
            <a:r>
              <a:rPr lang="nb-no" sz="900" noProof="1">
                <a:solidFill>
                  <a:schemeClr val="tx1"/>
                </a:solidFill>
                <a:latin typeface="+mn-lt"/>
                <a:cs typeface="Arial" panose="020B0604020202020204" pitchFamily="34" charset="0"/>
              </a:rPr>
              <a:t>Alternatively, </a:t>
            </a:r>
            <a:r>
              <a:rPr lang="nb-no" sz="900" b="1" noProof="1">
                <a:solidFill>
                  <a:schemeClr val="tx1"/>
                </a:solidFill>
                <a:latin typeface="+mn-lt"/>
                <a:cs typeface="Arial" panose="020B0604020202020204" pitchFamily="34" charset="0"/>
              </a:rPr>
              <a:t>Increase</a:t>
            </a:r>
            <a:r>
              <a:rPr lang="nb-no" sz="900" noProof="1">
                <a:solidFill>
                  <a:schemeClr val="tx1"/>
                </a:solidFill>
                <a:latin typeface="+mn-lt"/>
                <a:cs typeface="Arial" panose="020B0604020202020204" pitchFamily="34" charset="0"/>
              </a:rPr>
              <a:t> and</a:t>
            </a:r>
            <a:br>
              <a:rPr lang="en-GB" sz="900" baseline="0" noProof="1">
                <a:solidFill>
                  <a:schemeClr val="tx1"/>
                </a:solidFill>
                <a:latin typeface="+mn-lt"/>
                <a:cs typeface="Arial" panose="020B0604020202020204" pitchFamily="34" charset="0"/>
              </a:rPr>
            </a:br>
            <a:r>
              <a:rPr lang="nb-no" sz="900" b="1" noProof="1">
                <a:solidFill>
                  <a:schemeClr val="tx1"/>
                </a:solidFill>
                <a:latin typeface="+mn-lt"/>
                <a:cs typeface="Arial" panose="020B0604020202020204" pitchFamily="34" charset="0"/>
              </a:rPr>
              <a:t>Decrease </a:t>
            </a:r>
            <a:r>
              <a:rPr lang="nb-no" sz="900" noProof="1">
                <a:solidFill>
                  <a:schemeClr val="tx1"/>
                </a:solidFill>
                <a:latin typeface="+mn-lt"/>
                <a:cs typeface="Arial" panose="020B0604020202020204" pitchFamily="34" charset="0"/>
              </a:rPr>
              <a:t>list level can be used</a:t>
            </a:r>
            <a:endParaRPr lang="sv-SE" sz="900" noProof="1">
              <a:solidFill>
                <a:schemeClr val="tx1"/>
              </a:solidFill>
              <a:latin typeface="+mn-lt"/>
              <a:cs typeface="Arial" panose="020B0604020202020204" pitchFamily="34" charset="0"/>
            </a:endParaRPr>
          </a:p>
        </p:txBody>
      </p:sp>
      <p:pic>
        <p:nvPicPr>
          <p:cNvPr id="19" name="Picture 18"/>
          <p:cNvPicPr>
            <a:picLocks noChangeAspect="1"/>
          </p:cNvPicPr>
          <p:nvPr userDrawn="1"/>
        </p:nvPicPr>
        <p:blipFill>
          <a:blip r:embed="rId2"/>
          <a:stretch>
            <a:fillRect/>
          </a:stretch>
        </p:blipFill>
        <p:spPr>
          <a:xfrm>
            <a:off x="3036522" y="5318642"/>
            <a:ext cx="492452" cy="200416"/>
          </a:xfrm>
          <a:prstGeom prst="rect">
            <a:avLst/>
          </a:prstGeom>
        </p:spPr>
      </p:pic>
      <p:pic>
        <p:nvPicPr>
          <p:cNvPr id="13" name="Picture 12"/>
          <p:cNvPicPr>
            <a:picLocks noChangeAspect="1"/>
          </p:cNvPicPr>
          <p:nvPr userDrawn="1"/>
        </p:nvPicPr>
        <p:blipFill>
          <a:blip r:embed="rId3"/>
          <a:stretch>
            <a:fillRect/>
          </a:stretch>
        </p:blipFill>
        <p:spPr>
          <a:xfrm>
            <a:off x="3038544" y="3538594"/>
            <a:ext cx="324764" cy="578237"/>
          </a:xfrm>
          <a:prstGeom prst="rect">
            <a:avLst/>
          </a:prstGeom>
        </p:spPr>
      </p:pic>
      <p:pic>
        <p:nvPicPr>
          <p:cNvPr id="16" name="Billede 15"/>
          <p:cNvPicPr>
            <a:picLocks noChangeAspect="1"/>
          </p:cNvPicPr>
          <p:nvPr userDrawn="1"/>
        </p:nvPicPr>
        <p:blipFill rotWithShape="1">
          <a:blip r:embed="rId4"/>
          <a:srcRect l="36944" r="2272" b="69429"/>
          <a:stretch/>
        </p:blipFill>
        <p:spPr>
          <a:xfrm>
            <a:off x="3034534" y="4208198"/>
            <a:ext cx="593368" cy="192211"/>
          </a:xfrm>
          <a:prstGeom prst="rect">
            <a:avLst/>
          </a:prstGeom>
        </p:spPr>
      </p:pic>
      <p:pic>
        <p:nvPicPr>
          <p:cNvPr id="28" name="Billede 27"/>
          <p:cNvPicPr>
            <a:picLocks noChangeAspect="1"/>
          </p:cNvPicPr>
          <p:nvPr userDrawn="1"/>
        </p:nvPicPr>
        <p:blipFill>
          <a:blip r:embed="rId5"/>
          <a:stretch>
            <a:fillRect/>
          </a:stretch>
        </p:blipFill>
        <p:spPr>
          <a:xfrm>
            <a:off x="3005150" y="2651636"/>
            <a:ext cx="549328" cy="285228"/>
          </a:xfrm>
          <a:prstGeom prst="rect">
            <a:avLst/>
          </a:prstGeom>
        </p:spPr>
      </p:pic>
      <p:pic>
        <p:nvPicPr>
          <p:cNvPr id="2" name="Billede 1"/>
          <p:cNvPicPr>
            <a:picLocks noChangeAspect="1"/>
          </p:cNvPicPr>
          <p:nvPr userDrawn="1"/>
        </p:nvPicPr>
        <p:blipFill>
          <a:blip r:embed="rId6"/>
          <a:stretch>
            <a:fillRect/>
          </a:stretch>
        </p:blipFill>
        <p:spPr>
          <a:xfrm>
            <a:off x="6244130" y="3299068"/>
            <a:ext cx="359695" cy="335309"/>
          </a:xfrm>
          <a:prstGeom prst="rect">
            <a:avLst/>
          </a:prstGeom>
        </p:spPr>
      </p:pic>
      <p:pic>
        <p:nvPicPr>
          <p:cNvPr id="3" name="Picture 2"/>
          <p:cNvPicPr>
            <a:picLocks noChangeAspect="1"/>
          </p:cNvPicPr>
          <p:nvPr userDrawn="1"/>
        </p:nvPicPr>
        <p:blipFill>
          <a:blip r:embed="rId7"/>
          <a:stretch>
            <a:fillRect/>
          </a:stretch>
        </p:blipFill>
        <p:spPr>
          <a:xfrm>
            <a:off x="3033346" y="1652716"/>
            <a:ext cx="297872" cy="183305"/>
          </a:xfrm>
          <a:prstGeom prst="rect">
            <a:avLst/>
          </a:prstGeom>
        </p:spPr>
      </p:pic>
      <p:pic>
        <p:nvPicPr>
          <p:cNvPr id="7" name="Picture 6"/>
          <p:cNvPicPr>
            <a:picLocks noChangeAspect="1"/>
          </p:cNvPicPr>
          <p:nvPr userDrawn="1"/>
        </p:nvPicPr>
        <p:blipFill>
          <a:blip r:embed="rId8"/>
          <a:stretch>
            <a:fillRect/>
          </a:stretch>
        </p:blipFill>
        <p:spPr>
          <a:xfrm>
            <a:off x="6244130" y="1609684"/>
            <a:ext cx="379911" cy="519470"/>
          </a:xfrm>
          <a:prstGeom prst="rect">
            <a:avLst/>
          </a:prstGeom>
        </p:spPr>
      </p:pic>
      <p:pic>
        <p:nvPicPr>
          <p:cNvPr id="5" name="Picture 4"/>
          <p:cNvPicPr>
            <a:picLocks noChangeAspect="1"/>
          </p:cNvPicPr>
          <p:nvPr userDrawn="1"/>
        </p:nvPicPr>
        <p:blipFill>
          <a:blip r:embed="rId9"/>
          <a:stretch>
            <a:fillRect/>
          </a:stretch>
        </p:blipFill>
        <p:spPr>
          <a:xfrm>
            <a:off x="6244130" y="2375882"/>
            <a:ext cx="397317" cy="588030"/>
          </a:xfrm>
          <a:prstGeom prst="rect">
            <a:avLst/>
          </a:prstGeom>
        </p:spPr>
      </p:pic>
      <p:pic>
        <p:nvPicPr>
          <p:cNvPr id="8" name="Picture 7"/>
          <p:cNvPicPr>
            <a:picLocks noChangeAspect="1"/>
          </p:cNvPicPr>
          <p:nvPr userDrawn="1"/>
        </p:nvPicPr>
        <p:blipFill rotWithShape="1">
          <a:blip r:embed="rId10"/>
          <a:srcRect t="37299" r="32484" b="50317"/>
          <a:stretch/>
        </p:blipFill>
        <p:spPr>
          <a:xfrm>
            <a:off x="6284541" y="3015268"/>
            <a:ext cx="605090" cy="130498"/>
          </a:xfrm>
          <a:prstGeom prst="rect">
            <a:avLst/>
          </a:prstGeom>
        </p:spPr>
      </p:pic>
    </p:spTree>
    <p:extLst>
      <p:ext uri="{BB962C8B-B14F-4D97-AF65-F5344CB8AC3E}">
        <p14:creationId xmlns:p14="http://schemas.microsoft.com/office/powerpoint/2010/main" val="951399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light image">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3"/>
          <p:cNvSpPr>
            <a:spLocks noGrp="1"/>
          </p:cNvSpPr>
          <p:nvPr>
            <p:ph type="pic" sz="quarter" idx="13" hasCustomPrompt="1"/>
          </p:nvPr>
        </p:nvSpPr>
        <p:spPr>
          <a:xfrm>
            <a:off x="-774" y="0"/>
            <a:ext cx="12190374" cy="6858000"/>
          </a:xfrm>
        </p:spPr>
        <p:txBody>
          <a:bodyPr rtlCol="0"/>
          <a:lstStyle>
            <a:lvl1pPr marL="0" indent="0" algn="ctr">
              <a:buNone/>
              <a:defRPr baseline="0"/>
            </a:lvl1pPr>
          </a:lstStyle>
          <a:p>
            <a:pPr rtl="0"/>
            <a:r>
              <a:rPr lang="nb-no"/>
              <a:t>Click here, and insert picture via Images-button in the ribbon</a:t>
            </a:r>
            <a:endParaRPr lang="sv-SE"/>
          </a:p>
        </p:txBody>
      </p:sp>
      <p:sp>
        <p:nvSpPr>
          <p:cNvPr id="2" name="Title 1"/>
          <p:cNvSpPr>
            <a:spLocks noGrp="1"/>
          </p:cNvSpPr>
          <p:nvPr>
            <p:ph type="ctrTitle" hasCustomPrompt="1"/>
          </p:nvPr>
        </p:nvSpPr>
        <p:spPr>
          <a:xfrm>
            <a:off x="3326400" y="676800"/>
            <a:ext cx="5468352" cy="2749025"/>
          </a:xfrm>
        </p:spPr>
        <p:txBody>
          <a:bodyPr rtlCol="0" anchor="t" anchorCtr="0"/>
          <a:lstStyle>
            <a:lvl1pPr algn="l">
              <a:lnSpc>
                <a:spcPct val="83000"/>
              </a:lnSpc>
              <a:defRPr sz="7800">
                <a:solidFill>
                  <a:srgbClr val="006EB6"/>
                </a:solidFill>
              </a:defRPr>
            </a:lvl1pPr>
          </a:lstStyle>
          <a:p>
            <a:pPr rtl="0"/>
            <a:r>
              <a:rPr lang="nb-no"/>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rgbClr val="006EB6"/>
                </a:solidFill>
              </a:defRPr>
            </a:lvl1pPr>
          </a:lstStyle>
          <a:p>
            <a:pPr rtl="0"/>
            <a:endParaRPr lang="sv-SE" dirty="0"/>
          </a:p>
        </p:txBody>
      </p:sp>
      <p:sp>
        <p:nvSpPr>
          <p:cNvPr id="5" name="Footer Placeholder 4" hidden="1"/>
          <p:cNvSpPr>
            <a:spLocks noGrp="1"/>
          </p:cNvSpPr>
          <p:nvPr>
            <p:ph type="ftr" sz="quarter" idx="11"/>
          </p:nvPr>
        </p:nvSpPr>
        <p:spPr>
          <a:xfrm>
            <a:off x="3395663" y="6926599"/>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297735562" name="Logo blu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83706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dark image">
    <p:spTree>
      <p:nvGrpSpPr>
        <p:cNvPr id="1" name=""/>
        <p:cNvGrpSpPr/>
        <p:nvPr/>
      </p:nvGrpSpPr>
      <p:grpSpPr>
        <a:xfrm>
          <a:off x="0" y="0"/>
          <a:ext cx="0" cy="0"/>
          <a:chOff x="0" y="0"/>
          <a:chExt cx="0" cy="0"/>
        </a:xfrm>
      </p:grpSpPr>
      <p:sp>
        <p:nvSpPr>
          <p:cNvPr id="33"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8" name="Picture Placeholder 3"/>
          <p:cNvSpPr>
            <a:spLocks noGrp="1"/>
          </p:cNvSpPr>
          <p:nvPr>
            <p:ph type="pic" sz="quarter" idx="13" hasCustomPrompt="1"/>
          </p:nvPr>
        </p:nvSpPr>
        <p:spPr>
          <a:xfrm>
            <a:off x="-774" y="0"/>
            <a:ext cx="12190374" cy="6858000"/>
          </a:xfrm>
          <a:solidFill>
            <a:schemeClr val="bg1">
              <a:lumMod val="75000"/>
            </a:schemeClr>
          </a:solidFill>
        </p:spPr>
        <p:txBody>
          <a:bodyPr rtlCol="0"/>
          <a:lstStyle>
            <a:lvl1pPr marL="0" indent="0" algn="ctr">
              <a:buNone/>
              <a:defRPr baseline="0">
                <a:solidFill>
                  <a:schemeClr val="bg1"/>
                </a:solidFill>
              </a:defRPr>
            </a:lvl1pPr>
          </a:lstStyle>
          <a:p>
            <a:pPr rtl="0"/>
            <a:r>
              <a:rPr lang="nb-no"/>
              <a:t>Click here, and insert picture via Images-button in the ribbon</a:t>
            </a:r>
            <a:endParaRPr lang="sv-SE"/>
          </a:p>
        </p:txBody>
      </p:sp>
      <p:sp>
        <p:nvSpPr>
          <p:cNvPr id="2" name="Title 1"/>
          <p:cNvSpPr>
            <a:spLocks noGrp="1"/>
          </p:cNvSpPr>
          <p:nvPr>
            <p:ph type="ctrTitle" hasCustomPrompt="1"/>
          </p:nvPr>
        </p:nvSpPr>
        <p:spPr>
          <a:xfrm>
            <a:off x="3326400" y="676800"/>
            <a:ext cx="5468352" cy="2749025"/>
          </a:xfrm>
        </p:spPr>
        <p:txBody>
          <a:bodyPr rtlCol="0" anchor="t" anchorCtr="0"/>
          <a:lstStyle>
            <a:lvl1pPr algn="l">
              <a:lnSpc>
                <a:spcPct val="83000"/>
              </a:lnSpc>
              <a:defRPr sz="7800">
                <a:solidFill>
                  <a:schemeClr val="bg1"/>
                </a:solidFill>
              </a:defRPr>
            </a:lvl1pPr>
          </a:lstStyle>
          <a:p>
            <a:pPr rtl="0"/>
            <a:r>
              <a:rPr lang="nb-no"/>
              <a:t>Click to add title</a:t>
            </a:r>
            <a:endParaRPr lang="sv-SE"/>
          </a:p>
        </p:txBody>
      </p:sp>
      <p:sp>
        <p:nvSpPr>
          <p:cNvPr id="3" name="USR_Name"/>
          <p:cNvSpPr>
            <a:spLocks noGrp="1"/>
          </p:cNvSpPr>
          <p:nvPr>
            <p:ph type="subTitle" idx="1" hasCustomPrompt="1"/>
          </p:nvPr>
        </p:nvSpPr>
        <p:spPr>
          <a:xfrm>
            <a:off x="6094413" y="6041776"/>
            <a:ext cx="5399086" cy="279799"/>
          </a:xfrm>
        </p:spPr>
        <p:txBody>
          <a:bodyPr rtlCol="0" anchor="b" anchorCtr="0"/>
          <a:lstStyle>
            <a:lvl1pPr marL="0" indent="0" algn="r">
              <a:buNone/>
              <a:defRPr sz="13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b-no"/>
              <a:t>Click to add name</a:t>
            </a:r>
            <a:endParaRPr lang="sv-SE" dirty="0"/>
          </a:p>
        </p:txBody>
      </p:sp>
      <p:sp>
        <p:nvSpPr>
          <p:cNvPr id="4" name="Date_DateCustomA"/>
          <p:cNvSpPr>
            <a:spLocks noGrp="1"/>
          </p:cNvSpPr>
          <p:nvPr>
            <p:ph type="dt" sz="half" idx="10"/>
          </p:nvPr>
        </p:nvSpPr>
        <p:spPr>
          <a:xfrm>
            <a:off x="8794752" y="6321576"/>
            <a:ext cx="2698748" cy="176724"/>
          </a:xfrm>
        </p:spPr>
        <p:txBody>
          <a:bodyPr rtlCol="0"/>
          <a:lstStyle>
            <a:lvl1pPr>
              <a:defRPr sz="1350">
                <a:solidFill>
                  <a:schemeClr val="bg1"/>
                </a:solidFill>
              </a:defRPr>
            </a:lvl1pPr>
          </a:lstStyle>
          <a:p>
            <a:pPr rtl="0"/>
            <a:endParaRPr lang="sv-SE" dirty="0"/>
          </a:p>
        </p:txBody>
      </p:sp>
      <p:sp>
        <p:nvSpPr>
          <p:cNvPr id="5" name="Footer Placeholder 4" hidden="1"/>
          <p:cNvSpPr>
            <a:spLocks noGrp="1"/>
          </p:cNvSpPr>
          <p:nvPr>
            <p:ph type="ftr" sz="quarter" idx="11"/>
          </p:nvPr>
        </p:nvSpPr>
        <p:spPr>
          <a:xfrm>
            <a:off x="3395663" y="6926599"/>
            <a:ext cx="5400675" cy="222501"/>
          </a:xfrm>
        </p:spPr>
        <p:txBody>
          <a:bodyPr rtlCol="0"/>
          <a:lstStyle>
            <a:lvl1pPr>
              <a:defRPr sz="100">
                <a:solidFill>
                  <a:schemeClr val="bg1"/>
                </a:solidFill>
              </a:defRPr>
            </a:lvl1pPr>
          </a:lstStyle>
          <a:p>
            <a:pPr rtl="0"/>
            <a:endParaRPr lang="sv-SE" dirty="0"/>
          </a:p>
        </p:txBody>
      </p:sp>
      <p:sp>
        <p:nvSpPr>
          <p:cNvPr id="6" name="Slide Number Placeholder 5" hidden="1"/>
          <p:cNvSpPr>
            <a:spLocks noGrp="1"/>
          </p:cNvSpPr>
          <p:nvPr>
            <p:ph type="sldNum" sz="quarter" idx="12"/>
          </p:nvPr>
        </p:nvSpPr>
        <p:spPr>
          <a:xfrm>
            <a:off x="8796338" y="6520734"/>
            <a:ext cx="2663824" cy="222501"/>
          </a:xfrm>
        </p:spPr>
        <p:txBody>
          <a:bodyPr rtlCol="0"/>
          <a:lstStyle>
            <a:lvl1pPr>
              <a:defRPr sz="100">
                <a:solidFill>
                  <a:schemeClr val="bg1"/>
                </a:solidFill>
              </a:defRPr>
            </a:lvl1pPr>
          </a:lstStyle>
          <a:p>
            <a:pPr rtl="0"/>
            <a:fld id="{45D37B1E-C366-494F-A587-962AD9AABC83}" type="slidenum">
              <a:rPr lang="sv-SE"/>
              <a:pPr/>
              <a:t>‹#›</a:t>
            </a:fld>
            <a:endParaRPr lang="sv-SE" dirty="0"/>
          </a:p>
        </p:txBody>
      </p:sp>
      <p:pic>
        <p:nvPicPr>
          <p:cNvPr id="1011022368" name="Logo white"/>
          <p:cNvPicPr>
            <a:picLocks noChangeAspect="1"/>
          </p:cNvPicPr>
          <p:nvPr/>
        </p:nvPicPr>
        <p:blipFill>
          <a:blip r:embed="rId2"/>
          <a:stretch>
            <a:fillRect/>
          </a:stretch>
        </p:blipFill>
        <p:spPr>
          <a:xfrm>
            <a:off x="687600" y="5936399"/>
            <a:ext cx="2566800" cy="698400"/>
          </a:xfrm>
          <a:prstGeom prst="rect">
            <a:avLst/>
          </a:prstGeom>
        </p:spPr>
      </p:pic>
    </p:spTree>
    <p:extLst>
      <p:ext uri="{BB962C8B-B14F-4D97-AF65-F5344CB8AC3E}">
        <p14:creationId xmlns:p14="http://schemas.microsoft.com/office/powerpoint/2010/main" val="714424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Background"/>
          <p:cNvSpPr/>
          <p:nvPr userDrawn="1"/>
        </p:nvSpPr>
        <p:spPr>
          <a:xfrm>
            <a:off x="0" y="0"/>
            <a:ext cx="12189600" cy="6858000"/>
          </a:xfrm>
          <a:prstGeom prst="rect">
            <a:avLst/>
          </a:prstGeom>
          <a:solidFill>
            <a:srgbClr val="ADCF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title" hasCustomPrompt="1"/>
          </p:nvPr>
        </p:nvSpPr>
        <p:spPr>
          <a:xfrm>
            <a:off x="656568" y="391029"/>
            <a:ext cx="10836932" cy="1018671"/>
          </a:xfrm>
        </p:spPr>
        <p:txBody>
          <a:bodyPr rtlCol="0"/>
          <a:lstStyle>
            <a:lvl1pPr>
              <a:defRPr baseline="0"/>
            </a:lvl1pPr>
          </a:lstStyle>
          <a:p>
            <a:pPr rtl="0"/>
            <a:r>
              <a:rPr lang="nb-no"/>
              <a:t>Click to add title in max 1 line</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solidFill>
                  <a:srgbClr val="ADCFF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1361060"/>
            <a:ext cx="10799762" cy="4588890"/>
          </a:xfrm>
        </p:spPr>
        <p:txBody>
          <a:bodyPr rtlCol="0"/>
          <a:lstStyle>
            <a:lvl1pPr marL="594000" indent="-594000">
              <a:spcBef>
                <a:spcPts val="300"/>
              </a:spcBef>
              <a:defRPr sz="2800"/>
            </a:lvl1pPr>
            <a:lvl2pPr marL="846000">
              <a:defRPr sz="2200"/>
            </a:lvl2pPr>
          </a:lstStyle>
          <a:p>
            <a:pPr lvl="0" rtl="0"/>
            <a:r>
              <a:rPr lang="nb-no"/>
              <a:t>Click to add text</a:t>
            </a:r>
            <a:endParaRPr lang="sv-SE"/>
          </a:p>
        </p:txBody>
      </p:sp>
      <p:sp>
        <p:nvSpPr>
          <p:cNvPr id="11"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nb-no"/>
              <a:t> </a:t>
            </a:r>
          </a:p>
        </p:txBody>
      </p:sp>
    </p:spTree>
    <p:extLst>
      <p:ext uri="{BB962C8B-B14F-4D97-AF65-F5344CB8AC3E}">
        <p14:creationId xmlns:p14="http://schemas.microsoft.com/office/powerpoint/2010/main" val="2332002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nb-no"/>
              <a:t>Click to add title in max 2 lines</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solidFill>
                  <a:schemeClr val="bg1"/>
                </a:solidFill>
              </a:defRPr>
            </a:lvl1pPr>
          </a:lstStyle>
          <a:p>
            <a:pPr rtl="0"/>
            <a:endParaRPr lang="sv-SE" dirty="0"/>
          </a:p>
        </p:txBody>
      </p:sp>
      <p:sp>
        <p:nvSpPr>
          <p:cNvPr id="4" name="FLD_Footer"/>
          <p:cNvSpPr>
            <a:spLocks noGrp="1"/>
          </p:cNvSpPr>
          <p:nvPr>
            <p:ph type="ftr" sz="quarter" idx="11"/>
          </p:nvPr>
        </p:nvSpPr>
        <p:spPr/>
        <p:txBody>
          <a:bodyPr rtlCol="0"/>
          <a:lstStyle/>
          <a:p>
            <a:pPr rtl="0"/>
            <a:endParaRPr lang="sv-SE" dirty="0"/>
          </a:p>
        </p:txBody>
      </p:sp>
      <p:sp>
        <p:nvSpPr>
          <p:cNvPr id="5" name="Slide Number Placeholder 4"/>
          <p:cNvSpPr>
            <a:spLocks noGrp="1"/>
          </p:cNvSpPr>
          <p:nvPr>
            <p:ph type="sldNum" sz="quarter" idx="12"/>
          </p:nvPr>
        </p:nvSpPr>
        <p:spPr/>
        <p:txBody>
          <a:bodyPr rtlCol="0"/>
          <a:lstStyle/>
          <a:p>
            <a:pPr rtl="0"/>
            <a:fld id="{45D37B1E-C366-494F-A587-962AD9AABC83}" type="slidenum">
              <a:rPr lang="sv-SE"/>
              <a:pPr/>
              <a:t>‹#›</a:t>
            </a:fld>
            <a:endParaRPr lang="sv-SE" dirty="0"/>
          </a:p>
        </p:txBody>
      </p:sp>
      <p:sp>
        <p:nvSpPr>
          <p:cNvPr id="8" name="Text Placeholder 7"/>
          <p:cNvSpPr>
            <a:spLocks noGrp="1"/>
          </p:cNvSpPr>
          <p:nvPr>
            <p:ph type="body" sz="quarter" idx="13" hasCustomPrompt="1"/>
          </p:nvPr>
        </p:nvSpPr>
        <p:spPr>
          <a:xfrm>
            <a:off x="693738" y="2096496"/>
            <a:ext cx="10799760" cy="3842369"/>
          </a:xfrm>
        </p:spPr>
        <p:txBody>
          <a:bodyPr rtlCol="0"/>
          <a:lstStyle>
            <a:lvl1pPr marL="0" indent="0">
              <a:lnSpc>
                <a:spcPct val="98000"/>
              </a:lnSpc>
              <a:buFont typeface="Open Sans" panose="020B0606030504020204" pitchFamily="34" charset="0"/>
              <a:buChar char="​"/>
              <a:defRPr sz="2800"/>
            </a:lvl1pPr>
            <a:lvl2pPr marL="360000" indent="-360000">
              <a:lnSpc>
                <a:spcPct val="98000"/>
              </a:lnSpc>
              <a:defRPr sz="2800"/>
            </a:lvl2pPr>
          </a:lstStyle>
          <a:p>
            <a:pPr lvl="0" rtl="0"/>
            <a:r>
              <a:rPr lang="nb-no"/>
              <a:t>Click to add intro text</a:t>
            </a:r>
            <a:endParaRPr lang="sv-SE"/>
          </a:p>
        </p:txBody>
      </p:sp>
    </p:spTree>
    <p:extLst>
      <p:ext uri="{BB962C8B-B14F-4D97-AF65-F5344CB8AC3E}">
        <p14:creationId xmlns:p14="http://schemas.microsoft.com/office/powerpoint/2010/main" val="321124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tlCol="0"/>
          <a:lstStyle/>
          <a:p>
            <a:pPr rtl="0"/>
            <a:r>
              <a:rPr lang="nb-no"/>
              <a:t>Click to add title in max 2 lines</a:t>
            </a:r>
            <a:endParaRPr lang="sv-SE"/>
          </a:p>
        </p:txBody>
      </p:sp>
      <p:sp>
        <p:nvSpPr>
          <p:cNvPr id="3" name="Content Placeholder 2"/>
          <p:cNvSpPr>
            <a:spLocks noGrp="1"/>
          </p:cNvSpPr>
          <p:nvPr>
            <p:ph idx="1" hasCustomPrompt="1"/>
          </p:nvPr>
        </p:nvSpPr>
        <p:spPr>
          <a:xfrm>
            <a:off x="693738" y="2162340"/>
            <a:ext cx="10799761" cy="3787610"/>
          </a:xfrm>
        </p:spPr>
        <p:txBody>
          <a:bodyPr rtlCol="0"/>
          <a:lstStyle>
            <a:lvl1pPr>
              <a:defRPr baseline="0"/>
            </a:lvl1pPr>
          </a:lstStyle>
          <a:p>
            <a:pPr lvl="0" rtl="0"/>
            <a:r>
              <a:rPr lang="nb-no"/>
              <a:t>Click to add text or content</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p:txBody>
      </p:sp>
      <p:sp>
        <p:nvSpPr>
          <p:cNvPr id="4" name="Date Placeholder 3"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5" name="FLD_Footer"/>
          <p:cNvSpPr>
            <a:spLocks noGrp="1"/>
          </p:cNvSpPr>
          <p:nvPr>
            <p:ph type="ftr" sz="quarter" idx="11"/>
          </p:nvPr>
        </p:nvSpPr>
        <p:spPr/>
        <p:txBody>
          <a:bodyPr rtlCol="0"/>
          <a:lstStyle/>
          <a:p>
            <a:pPr rtl="0"/>
            <a:endParaRPr lang="sv-SE" dirty="0"/>
          </a:p>
        </p:txBody>
      </p:sp>
      <p:sp>
        <p:nvSpPr>
          <p:cNvPr id="6" name="Slide Number Placeholder 5"/>
          <p:cNvSpPr>
            <a:spLocks noGrp="1"/>
          </p:cNvSpPr>
          <p:nvPr>
            <p:ph type="sldNum" sz="quarter" idx="12"/>
          </p:nvPr>
        </p:nvSpPr>
        <p:spPr/>
        <p:txBody>
          <a:bodyPr rtlCol="0"/>
          <a:lstStyle/>
          <a:p>
            <a:pPr rtl="0"/>
            <a:fld id="{45D37B1E-C366-494F-A587-962AD9AABC83}" type="slidenum">
              <a:rPr lang="sv-SE"/>
              <a:t>‹#›</a:t>
            </a:fld>
            <a:endParaRPr lang="sv-SE" dirty="0"/>
          </a:p>
        </p:txBody>
      </p:sp>
    </p:spTree>
    <p:extLst>
      <p:ext uri="{BB962C8B-B14F-4D97-AF65-F5344CB8AC3E}">
        <p14:creationId xmlns:p14="http://schemas.microsoft.com/office/powerpoint/2010/main" val="71407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2" name="Backgro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ooter Placeholder 3"/>
          <p:cNvSpPr>
            <a:spLocks noGrp="1"/>
          </p:cNvSpPr>
          <p:nvPr>
            <p:ph type="ftr" sz="quarter" idx="11"/>
          </p:nvPr>
        </p:nvSpPr>
        <p:spPr>
          <a:xfrm>
            <a:off x="0" y="6912000"/>
            <a:ext cx="0" cy="0"/>
          </a:xfrm>
        </p:spPr>
        <p:txBody>
          <a:bodyPr rtlCol="0"/>
          <a:lstStyle>
            <a:lvl1pPr>
              <a:defRPr sz="100">
                <a:noFill/>
              </a:defRPr>
            </a:lvl1pPr>
          </a:lstStyle>
          <a:p>
            <a:pPr rtl="0"/>
            <a:endParaRPr lang="sv-SE" dirty="0"/>
          </a:p>
        </p:txBody>
      </p:sp>
      <p:sp>
        <p:nvSpPr>
          <p:cNvPr id="5" name="Slide Number Placeholder 4"/>
          <p:cNvSpPr>
            <a:spLocks noGrp="1"/>
          </p:cNvSpPr>
          <p:nvPr>
            <p:ph type="sldNum" sz="quarter" idx="12"/>
          </p:nvPr>
        </p:nvSpPr>
        <p:spPr>
          <a:xfrm>
            <a:off x="0" y="6912000"/>
            <a:ext cx="0" cy="0"/>
          </a:xfrm>
        </p:spPr>
        <p:txBody>
          <a:bodyPr rtlCol="0"/>
          <a:lstStyle>
            <a:lvl1pPr>
              <a:defRPr sz="100">
                <a:noFill/>
              </a:defRPr>
            </a:lvl1pPr>
          </a:lstStyle>
          <a:p>
            <a:pPr rtl="0"/>
            <a:fld id="{45D37B1E-C366-494F-A587-962AD9AABC83}" type="slidenum">
              <a:rPr lang="sv-SE" smtClean="0"/>
              <a:pPr/>
              <a:t>‹#›</a:t>
            </a:fld>
            <a:endParaRPr lang="sv-SE" dirty="0"/>
          </a:p>
        </p:txBody>
      </p:sp>
      <p:sp>
        <p:nvSpPr>
          <p:cNvPr id="8" name="Picture Placeholder 1"/>
          <p:cNvSpPr>
            <a:spLocks noGrp="1"/>
          </p:cNvSpPr>
          <p:nvPr>
            <p:ph type="pic" sz="quarter" idx="13" hasCustomPrompt="1"/>
          </p:nvPr>
        </p:nvSpPr>
        <p:spPr>
          <a:xfrm>
            <a:off x="-1" y="0"/>
            <a:ext cx="6094413" cy="6858000"/>
          </a:xfrm>
          <a:solidFill>
            <a:schemeClr val="bg1">
              <a:lumMod val="8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9" name="Picture Placeholder 2"/>
          <p:cNvSpPr>
            <a:spLocks noGrp="1"/>
          </p:cNvSpPr>
          <p:nvPr>
            <p:ph type="pic" sz="quarter" idx="14" hasCustomPrompt="1"/>
          </p:nvPr>
        </p:nvSpPr>
        <p:spPr>
          <a:xfrm>
            <a:off x="6094800" y="0"/>
            <a:ext cx="6094413" cy="3425825"/>
          </a:xfrm>
          <a:solidFill>
            <a:schemeClr val="bg1">
              <a:lumMod val="95000"/>
            </a:schemeClr>
          </a:solidFill>
        </p:spPr>
        <p:txBody>
          <a:bodyPr tIns="1188000" rtlCol="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rtl="0"/>
            <a:r>
              <a:rPr lang="nb-no"/>
              <a:t>Click here, and insert picture via Images-button in the ribbon</a:t>
            </a:r>
            <a:endParaRPr lang="sv-SE"/>
          </a:p>
        </p:txBody>
      </p:sp>
      <p:sp>
        <p:nvSpPr>
          <p:cNvPr id="10" name="Picture Placeholder 3"/>
          <p:cNvSpPr>
            <a:spLocks noGrp="1"/>
          </p:cNvSpPr>
          <p:nvPr>
            <p:ph type="pic" sz="quarter" idx="15" hasCustomPrompt="1"/>
          </p:nvPr>
        </p:nvSpPr>
        <p:spPr>
          <a:xfrm>
            <a:off x="6094800" y="3427200"/>
            <a:ext cx="2701151" cy="3425825"/>
          </a:xfrm>
          <a:solidFill>
            <a:schemeClr val="bg1">
              <a:lumMod val="75000"/>
            </a:schemeClr>
          </a:solidFill>
        </p:spPr>
        <p:txBody>
          <a:bodyPr tIns="1440000" rtlCol="0" anchor="ctr" anchorCtr="0"/>
          <a:lstStyle>
            <a:lvl1pPr marL="0" indent="0" algn="ctr">
              <a:buNone/>
              <a:defRPr/>
            </a:lvl1pPr>
          </a:lstStyle>
          <a:p>
            <a:pPr rtl="0"/>
            <a:r>
              <a:rPr lang="nb-no"/>
              <a:t>Click here, and insert picture via Images-button in the ribbon</a:t>
            </a:r>
            <a:endParaRPr lang="sv-SE"/>
          </a:p>
        </p:txBody>
      </p:sp>
      <p:sp>
        <p:nvSpPr>
          <p:cNvPr id="11" name="Picture Placeholder 4"/>
          <p:cNvSpPr>
            <a:spLocks noGrp="1"/>
          </p:cNvSpPr>
          <p:nvPr>
            <p:ph type="pic" sz="quarter" idx="16" hasCustomPrompt="1"/>
          </p:nvPr>
        </p:nvSpPr>
        <p:spPr>
          <a:xfrm>
            <a:off x="8794750" y="3427200"/>
            <a:ext cx="3397250" cy="3425825"/>
          </a:xfrm>
          <a:solidFill>
            <a:schemeClr val="bg1">
              <a:lumMod val="85000"/>
            </a:schemeClr>
          </a:solidFill>
        </p:spPr>
        <p:txBody>
          <a:bodyPr tIns="1440000" rtlCol="0" anchor="ctr" anchorCtr="0"/>
          <a:lstStyle>
            <a:lvl1pPr marL="0" indent="0" algn="ctr">
              <a:buNone/>
              <a:defRPr/>
            </a:lvl1pPr>
          </a:lstStyle>
          <a:p>
            <a:pPr rtl="0"/>
            <a:r>
              <a:rPr lang="nb-no"/>
              <a:t>Click here, and insert picture via Images-button in the ribbon</a:t>
            </a:r>
            <a:endParaRPr lang="sv-SE"/>
          </a:p>
        </p:txBody>
      </p:sp>
    </p:spTree>
    <p:extLst>
      <p:ext uri="{BB962C8B-B14F-4D97-AF65-F5344CB8AC3E}">
        <p14:creationId xmlns:p14="http://schemas.microsoft.com/office/powerpoint/2010/main" val="440661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7" name="Background"/>
          <p:cNvSpPr/>
          <p:nvPr userDrawn="1"/>
        </p:nvSpPr>
        <p:spPr>
          <a:xfrm>
            <a:off x="0" y="0"/>
            <a:ext cx="121896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rtl="0"/>
            <a:endParaRPr lang="sv-SE" dirty="0" err="1"/>
          </a:p>
        </p:txBody>
      </p:sp>
      <p:sp>
        <p:nvSpPr>
          <p:cNvPr id="2" name="Title 1"/>
          <p:cNvSpPr>
            <a:spLocks noGrp="1"/>
          </p:cNvSpPr>
          <p:nvPr>
            <p:ph type="title" hasCustomPrompt="1"/>
          </p:nvPr>
        </p:nvSpPr>
        <p:spPr>
          <a:xfrm>
            <a:off x="3324501" y="676800"/>
            <a:ext cx="8168999" cy="4772629"/>
          </a:xfrm>
        </p:spPr>
        <p:txBody>
          <a:bodyPr rtlCol="0"/>
          <a:lstStyle>
            <a:lvl1pPr>
              <a:lnSpc>
                <a:spcPct val="83000"/>
              </a:lnSpc>
              <a:defRPr sz="7800" b="1" baseline="0">
                <a:solidFill>
                  <a:srgbClr val="ADCFF1"/>
                </a:solidFill>
              </a:defRPr>
            </a:lvl1pPr>
          </a:lstStyle>
          <a:p>
            <a:pPr rtl="0"/>
            <a:r>
              <a:rPr lang="nb-no"/>
              <a:t>Use bold for highlighted text,</a:t>
            </a:r>
            <a:br>
              <a:rPr lang="en-GB" dirty="0"/>
            </a:br>
            <a:r>
              <a:rPr lang="nb-no"/>
              <a:t>other text regular, max four lines</a:t>
            </a:r>
            <a:endParaRPr lang="sv-SE"/>
          </a:p>
        </p:txBody>
      </p:sp>
      <p:sp>
        <p:nvSpPr>
          <p:cNvPr id="3" name="Date Placeholder 2" hidden="1"/>
          <p:cNvSpPr>
            <a:spLocks noGrp="1"/>
          </p:cNvSpPr>
          <p:nvPr>
            <p:ph type="dt" sz="half" idx="10"/>
          </p:nvPr>
        </p:nvSpPr>
        <p:spPr>
          <a:xfrm>
            <a:off x="0" y="6912000"/>
            <a:ext cx="0" cy="0"/>
          </a:xfrm>
        </p:spPr>
        <p:txBody>
          <a:bodyPr rtlCol="0"/>
          <a:lstStyle>
            <a:lvl1pPr>
              <a:defRPr sz="100">
                <a:noFill/>
              </a:defRPr>
            </a:lvl1pPr>
          </a:lstStyle>
          <a:p>
            <a:pPr rtl="0"/>
            <a:endParaRPr lang="sv-SE" dirty="0"/>
          </a:p>
        </p:txBody>
      </p:sp>
      <p:sp>
        <p:nvSpPr>
          <p:cNvPr id="4" name="FLD_Footer"/>
          <p:cNvSpPr>
            <a:spLocks noGrp="1"/>
          </p:cNvSpPr>
          <p:nvPr>
            <p:ph type="ftr" sz="quarter" idx="11"/>
          </p:nvPr>
        </p:nvSpPr>
        <p:spPr/>
        <p:txBody>
          <a:bodyPr rtlCol="0"/>
          <a:lstStyle>
            <a:lvl1pPr>
              <a:defRPr>
                <a:solidFill>
                  <a:srgbClr val="ADCFF1"/>
                </a:solidFill>
              </a:defRPr>
            </a:lvl1pPr>
          </a:lstStyle>
          <a:p>
            <a:pPr rtl="0"/>
            <a:endParaRPr lang="sv-SE" dirty="0"/>
          </a:p>
        </p:txBody>
      </p:sp>
      <p:sp>
        <p:nvSpPr>
          <p:cNvPr id="5" name="Slide Number Placeholder 4"/>
          <p:cNvSpPr>
            <a:spLocks noGrp="1"/>
          </p:cNvSpPr>
          <p:nvPr>
            <p:ph type="sldNum" sz="quarter" idx="12"/>
          </p:nvPr>
        </p:nvSpPr>
        <p:spPr/>
        <p:txBody>
          <a:bodyPr rtlCol="0"/>
          <a:lstStyle>
            <a:lvl1pPr>
              <a:defRPr>
                <a:solidFill>
                  <a:srgbClr val="ADCFF1"/>
                </a:solidFill>
              </a:defRPr>
            </a:lvl1pPr>
          </a:lstStyle>
          <a:p>
            <a:pPr rtl="0"/>
            <a:fld id="{45D37B1E-C366-494F-A587-962AD9AABC83}" type="slidenum">
              <a:rPr lang="sv-SE"/>
              <a:pPr/>
              <a:t>‹#›</a:t>
            </a:fld>
            <a:endParaRPr lang="sv-SE" dirty="0"/>
          </a:p>
        </p:txBody>
      </p:sp>
      <p:sp>
        <p:nvSpPr>
          <p:cNvPr id="9"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p:spPr>
        <p:txBody>
          <a:bodyPr vert="horz" wrap="square" lIns="91440" tIns="45720" rIns="91440" bIns="45720" numCol="1" rtlCol="0" anchor="t" anchorCtr="0" compatLnSpc="1">
            <a:prstTxWarp prst="textNoShape">
              <a:avLst/>
            </a:prstTxWarp>
          </a:bodyPr>
          <a:lstStyle/>
          <a:p>
            <a:pPr rtl="0"/>
            <a:r>
              <a:rPr lang="nb-no"/>
              <a:t> </a:t>
            </a:r>
          </a:p>
        </p:txBody>
      </p:sp>
    </p:spTree>
    <p:extLst>
      <p:ext uri="{BB962C8B-B14F-4D97-AF65-F5344CB8AC3E}">
        <p14:creationId xmlns:p14="http://schemas.microsoft.com/office/powerpoint/2010/main" val="428971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568" y="391028"/>
            <a:ext cx="10836932" cy="1285875"/>
          </a:xfrm>
          <a:prstGeom prst="rect">
            <a:avLst/>
          </a:prstGeom>
        </p:spPr>
        <p:txBody>
          <a:bodyPr vert="horz" lIns="0" tIns="0" rIns="0" bIns="0" rtlCol="0" anchor="t" anchorCtr="0">
            <a:noAutofit/>
          </a:bodyPr>
          <a:lstStyle/>
          <a:p>
            <a:pPr rtl="0"/>
            <a:r>
              <a:rPr lang="nb-no"/>
              <a:t>Click to edit Master title style</a:t>
            </a:r>
            <a:endParaRPr lang="sv-SE"/>
          </a:p>
        </p:txBody>
      </p:sp>
      <p:sp>
        <p:nvSpPr>
          <p:cNvPr id="3" name="Text Placeholder 2"/>
          <p:cNvSpPr>
            <a:spLocks noGrp="1"/>
          </p:cNvSpPr>
          <p:nvPr>
            <p:ph type="body" idx="1"/>
          </p:nvPr>
        </p:nvSpPr>
        <p:spPr>
          <a:xfrm>
            <a:off x="693738" y="2162340"/>
            <a:ext cx="10799761" cy="3787610"/>
          </a:xfrm>
          <a:prstGeom prst="rect">
            <a:avLst/>
          </a:prstGeom>
        </p:spPr>
        <p:txBody>
          <a:bodyPr vert="horz" lIns="0" tIns="0" rIns="0" bIns="0" rtlCol="0">
            <a:noAutofit/>
          </a:bodyPr>
          <a:lstStyle/>
          <a:p>
            <a:pPr lvl="0" rtl="0"/>
            <a:r>
              <a:rPr lang="nb-no"/>
              <a:t>Click to edit Master text styles</a:t>
            </a:r>
            <a:endParaRPr lang="sv-SE"/>
          </a:p>
          <a:p>
            <a:pPr lvl="1" rtl="0"/>
            <a:r>
              <a:rPr lang="nb-no"/>
              <a:t>Second level</a:t>
            </a:r>
            <a:endParaRPr lang="sv-SE"/>
          </a:p>
          <a:p>
            <a:pPr lvl="2" rtl="0"/>
            <a:r>
              <a:rPr lang="nb-no"/>
              <a:t>Third level</a:t>
            </a:r>
            <a:endParaRPr lang="sv-SE"/>
          </a:p>
          <a:p>
            <a:pPr lvl="3" rtl="0"/>
            <a:r>
              <a:rPr lang="nb-no"/>
              <a:t>Fourth level</a:t>
            </a:r>
            <a:endParaRPr lang="sv-SE"/>
          </a:p>
          <a:p>
            <a:pPr lvl="4" rtl="0"/>
            <a:r>
              <a:rPr lang="nb-no"/>
              <a:t>Fifth level</a:t>
            </a:r>
            <a:endParaRPr lang="sv-SE"/>
          </a:p>
          <a:p>
            <a:pPr lvl="5" rtl="0"/>
            <a:r>
              <a:rPr lang="nb-no"/>
              <a:t>Sixth level</a:t>
            </a:r>
            <a:endParaRPr lang="sv-SE"/>
          </a:p>
          <a:p>
            <a:pPr lvl="6" rtl="0"/>
            <a:r>
              <a:rPr lang="nb-no"/>
              <a:t>Seventh level</a:t>
            </a:r>
            <a:endParaRPr lang="sv-SE"/>
          </a:p>
          <a:p>
            <a:pPr lvl="7" rtl="0"/>
            <a:r>
              <a:rPr lang="nb-no"/>
              <a:t>Eight level</a:t>
            </a:r>
            <a:endParaRPr lang="sv-SE"/>
          </a:p>
          <a:p>
            <a:pPr lvl="8" rtl="0"/>
            <a:r>
              <a:rPr lang="nb-no"/>
              <a:t>Night level</a:t>
            </a:r>
            <a:endParaRPr lang="sv-SE"/>
          </a:p>
        </p:txBody>
      </p:sp>
      <p:sp>
        <p:nvSpPr>
          <p:cNvPr id="4" name="Date Placeholder 3"/>
          <p:cNvSpPr>
            <a:spLocks noGrp="1"/>
          </p:cNvSpPr>
          <p:nvPr>
            <p:ph type="dt" sz="half" idx="2"/>
          </p:nvPr>
        </p:nvSpPr>
        <p:spPr>
          <a:xfrm>
            <a:off x="9137720" y="6321576"/>
            <a:ext cx="2355779" cy="176724"/>
          </a:xfrm>
          <a:prstGeom prst="rect">
            <a:avLst/>
          </a:prstGeom>
        </p:spPr>
        <p:txBody>
          <a:bodyPr vert="horz" lIns="0" tIns="0" rIns="0" bIns="0" rtlCol="0" anchor="b" anchorCtr="0">
            <a:noAutofit/>
          </a:bodyPr>
          <a:lstStyle>
            <a:lvl1pPr algn="r">
              <a:defRPr sz="100">
                <a:noFill/>
              </a:defRPr>
            </a:lvl1pPr>
          </a:lstStyle>
          <a:p>
            <a:pPr rtl="0"/>
            <a:endParaRPr lang="sv-SE" dirty="0"/>
          </a:p>
        </p:txBody>
      </p:sp>
      <p:sp>
        <p:nvSpPr>
          <p:cNvPr id="5" name="FLD_Footer"/>
          <p:cNvSpPr>
            <a:spLocks noGrp="1"/>
          </p:cNvSpPr>
          <p:nvPr>
            <p:ph type="ftr" sz="quarter" idx="3"/>
          </p:nvPr>
        </p:nvSpPr>
        <p:spPr>
          <a:xfrm>
            <a:off x="3395663" y="6356350"/>
            <a:ext cx="5400675" cy="222501"/>
          </a:xfrm>
          <a:prstGeom prst="rect">
            <a:avLst/>
          </a:prstGeom>
        </p:spPr>
        <p:txBody>
          <a:bodyPr vert="horz" lIns="0" tIns="0" rIns="0" bIns="0" rtlCol="0" anchor="b" anchorCtr="0">
            <a:noAutofit/>
          </a:bodyPr>
          <a:lstStyle>
            <a:lvl1pPr algn="l">
              <a:defRPr sz="950">
                <a:solidFill>
                  <a:srgbClr val="006EB6"/>
                </a:solidFill>
              </a:defRPr>
            </a:lvl1pPr>
          </a:lstStyle>
          <a:p>
            <a:pPr rtl="0"/>
            <a:endParaRPr lang="sv-SE" dirty="0"/>
          </a:p>
        </p:txBody>
      </p:sp>
      <p:sp>
        <p:nvSpPr>
          <p:cNvPr id="6" name="Slide Number Placeholder 5"/>
          <p:cNvSpPr>
            <a:spLocks noGrp="1"/>
          </p:cNvSpPr>
          <p:nvPr>
            <p:ph type="sldNum" sz="quarter" idx="4"/>
          </p:nvPr>
        </p:nvSpPr>
        <p:spPr>
          <a:xfrm>
            <a:off x="8796337" y="6356350"/>
            <a:ext cx="2697161" cy="222501"/>
          </a:xfrm>
          <a:prstGeom prst="rect">
            <a:avLst/>
          </a:prstGeom>
        </p:spPr>
        <p:txBody>
          <a:bodyPr vert="horz" lIns="0" tIns="0" rIns="0" bIns="0" rtlCol="0" anchor="b" anchorCtr="0">
            <a:noAutofit/>
          </a:bodyPr>
          <a:lstStyle>
            <a:lvl1pPr algn="r">
              <a:defRPr sz="950">
                <a:solidFill>
                  <a:srgbClr val="006EB6"/>
                </a:solidFill>
              </a:defRPr>
            </a:lvl1pPr>
          </a:lstStyle>
          <a:p>
            <a:pPr rtl="0"/>
            <a:fld id="{45D37B1E-C366-494F-A587-962AD9AABC83}" type="slidenum">
              <a:rPr lang="sv-SE"/>
              <a:pPr/>
              <a:t>‹#›</a:t>
            </a:fld>
            <a:endParaRPr lang="sv-SE" dirty="0"/>
          </a:p>
        </p:txBody>
      </p:sp>
      <p:sp>
        <p:nvSpPr>
          <p:cNvPr id="10" name="Freeform 5"/>
          <p:cNvSpPr>
            <a:spLocks noEditPoints="1"/>
          </p:cNvSpPr>
          <p:nvPr userDrawn="1"/>
        </p:nvSpPr>
        <p:spPr bwMode="auto">
          <a:xfrm>
            <a:off x="699434" y="6288499"/>
            <a:ext cx="317324"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006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r>
              <a:rPr lang="nb-no"/>
              <a:t> </a:t>
            </a:r>
          </a:p>
        </p:txBody>
      </p:sp>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62" r:id="rId1"/>
    <p:sldLayoutId id="2147483659" r:id="rId2"/>
    <p:sldLayoutId id="2147483653" r:id="rId3"/>
    <p:sldLayoutId id="2147483671" r:id="rId4"/>
    <p:sldLayoutId id="2147483666" r:id="rId5"/>
    <p:sldLayoutId id="2147483663" r:id="rId6"/>
    <p:sldLayoutId id="2147483655" r:id="rId7"/>
    <p:sldLayoutId id="2147483649" r:id="rId8"/>
    <p:sldLayoutId id="2147483672" r:id="rId9"/>
    <p:sldLayoutId id="2147483669" r:id="rId10"/>
    <p:sldLayoutId id="2147483664" r:id="rId11"/>
    <p:sldLayoutId id="2147483656" r:id="rId12"/>
    <p:sldLayoutId id="2147483650" r:id="rId13"/>
    <p:sldLayoutId id="2147483673" r:id="rId14"/>
    <p:sldLayoutId id="2147483667" r:id="rId15"/>
    <p:sldLayoutId id="2147483660" r:id="rId16"/>
    <p:sldLayoutId id="2147483657" r:id="rId17"/>
    <p:sldLayoutId id="2147483651" r:id="rId18"/>
    <p:sldLayoutId id="2147483670" r:id="rId19"/>
    <p:sldLayoutId id="2147483661" r:id="rId20"/>
    <p:sldLayoutId id="2147483654" r:id="rId21"/>
    <p:sldLayoutId id="2147483674" r:id="rId22"/>
    <p:sldLayoutId id="2147483668" r:id="rId23"/>
    <p:sldLayoutId id="2147483665" r:id="rId24"/>
    <p:sldLayoutId id="2147483658" r:id="rId25"/>
    <p:sldLayoutId id="2147483652" r:id="rId26"/>
  </p:sldLayoutIdLst>
  <p:hf hdr="0" ftr="0"/>
  <p:txStyles>
    <p:titleStyle>
      <a:lvl1pPr algn="l" defTabSz="914400" rtl="0" eaLnBrk="1" latinLnBrk="0" hangingPunct="1">
        <a:lnSpc>
          <a:spcPct val="87000"/>
        </a:lnSpc>
        <a:spcBef>
          <a:spcPct val="0"/>
        </a:spcBef>
        <a:buNone/>
        <a:defRPr sz="4800" b="1" kern="1200">
          <a:solidFill>
            <a:srgbClr val="006EB6"/>
          </a:solidFill>
          <a:latin typeface="+mj-lt"/>
          <a:ea typeface="+mj-ea"/>
          <a:cs typeface="+mj-cs"/>
        </a:defRPr>
      </a:lvl1pPr>
    </p:titleStyle>
    <p:bodyStyle>
      <a:lvl1pPr marL="468000" indent="-468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1pPr>
      <a:lvl2pPr marL="720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2pPr>
      <a:lvl3pPr marL="972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3pPr>
      <a:lvl4pPr marL="1224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4pPr>
      <a:lvl5pPr marL="1476000" indent="-252000" algn="l" defTabSz="914400" rtl="0" eaLnBrk="1" latinLnBrk="0" hangingPunct="1">
        <a:lnSpc>
          <a:spcPct val="100000"/>
        </a:lnSpc>
        <a:spcBef>
          <a:spcPts val="0"/>
        </a:spcBef>
        <a:buFont typeface="Arial" panose="020B0604020202020204" pitchFamily="34" charset="0"/>
        <a:buChar char="‒"/>
        <a:defRPr sz="2200" kern="1200" baseline="0">
          <a:solidFill>
            <a:srgbClr val="006EB6"/>
          </a:solidFill>
          <a:latin typeface="+mn-lt"/>
          <a:ea typeface="+mn-ea"/>
          <a:cs typeface="+mn-cs"/>
        </a:defRPr>
      </a:lvl5pPr>
      <a:lvl6pPr marL="1728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6pPr>
      <a:lvl7pPr marL="1980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7pPr>
      <a:lvl8pPr marL="2232000" indent="-252000" algn="l" defTabSz="914400" rtl="0" eaLnBrk="1" latinLnBrk="0" hangingPunct="1">
        <a:lnSpc>
          <a:spcPct val="100000"/>
        </a:lnSpc>
        <a:spcBef>
          <a:spcPts val="0"/>
        </a:spcBef>
        <a:buFont typeface="Symbol" panose="05050102010706020507" pitchFamily="18" charset="2"/>
        <a:buChar char="·"/>
        <a:defRPr sz="2200" kern="1200">
          <a:solidFill>
            <a:srgbClr val="006EB6"/>
          </a:solidFill>
          <a:latin typeface="+mn-lt"/>
          <a:ea typeface="+mn-ea"/>
          <a:cs typeface="+mn-cs"/>
        </a:defRPr>
      </a:lvl8pPr>
      <a:lvl9pPr marL="2484000" indent="-252000" algn="l" defTabSz="914400" rtl="0" eaLnBrk="1" latinLnBrk="0" hangingPunct="1">
        <a:lnSpc>
          <a:spcPct val="100000"/>
        </a:lnSpc>
        <a:spcBef>
          <a:spcPts val="0"/>
        </a:spcBef>
        <a:buFont typeface="Arial" panose="020B0604020202020204" pitchFamily="34" charset="0"/>
        <a:buChar char="‒"/>
        <a:defRPr sz="2200" kern="1200">
          <a:solidFill>
            <a:srgbClr val="006EB6"/>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7" userDrawn="1">
          <p15:clr>
            <a:srgbClr val="F26B43"/>
          </p15:clr>
        </p15:guide>
        <p15:guide id="2" pos="2138" userDrawn="1">
          <p15:clr>
            <a:srgbClr val="F26B43"/>
          </p15:clr>
        </p15:guide>
        <p15:guide id="3" orient="horz" pos="253" userDrawn="1">
          <p15:clr>
            <a:srgbClr val="F26B43"/>
          </p15:clr>
        </p15:guide>
        <p15:guide id="4" orient="horz" pos="888" userDrawn="1">
          <p15:clr>
            <a:srgbClr val="F26B43"/>
          </p15:clr>
        </p15:guide>
        <p15:guide id="5" pos="3839" userDrawn="1">
          <p15:clr>
            <a:srgbClr val="F26B43"/>
          </p15:clr>
        </p15:guide>
        <p15:guide id="6" pos="5540" userDrawn="1">
          <p15:clr>
            <a:srgbClr val="F26B43"/>
          </p15:clr>
        </p15:guide>
        <p15:guide id="7" orient="horz" pos="1523" userDrawn="1">
          <p15:clr>
            <a:srgbClr val="F26B43"/>
          </p15:clr>
        </p15:guide>
        <p15:guide id="8" orient="horz" pos="2158" userDrawn="1">
          <p15:clr>
            <a:srgbClr val="F26B43"/>
          </p15:clr>
        </p15:guide>
        <p15:guide id="9" pos="7240" userDrawn="1">
          <p15:clr>
            <a:srgbClr val="F26B43"/>
          </p15:clr>
        </p15:guide>
        <p15:guide id="10" orient="horz" pos="2793" userDrawn="1">
          <p15:clr>
            <a:srgbClr val="F26B43"/>
          </p15:clr>
        </p15:guide>
        <p15:guide id="11" orient="horz" pos="3428" userDrawn="1">
          <p15:clr>
            <a:srgbClr val="F26B43"/>
          </p15:clr>
        </p15:guide>
        <p15:guide id="13" orient="horz" pos="4063" userDrawn="1">
          <p15:clr>
            <a:srgbClr val="F26B43"/>
          </p15:clr>
        </p15:guide>
        <p15:guide id="14" orient="horz" pos="37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2.xml"/><Relationship Id="rId7" Type="http://schemas.openxmlformats.org/officeDocument/2006/relationships/image" Target="../media/image17.jpe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3.png"/><Relationship Id="rId2" Type="http://schemas.openxmlformats.org/officeDocument/2006/relationships/slideLayout" Target="../slideLayouts/slideLayout22.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5.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C183D7F6-B498-43B3-948B-1728B52AA6E4}">
                <adec:decorative xmlns:adec="http://schemas.microsoft.com/office/drawing/2017/decorative" val="1"/>
              </a:ext>
            </a:extLst>
          </p:cNvPr>
          <p:cNvSpPr>
            <a:spLocks noGrp="1"/>
          </p:cNvSpPr>
          <p:nvPr>
            <p:ph type="pic" sz="quarter" idx="13"/>
          </p:nvPr>
        </p:nvSpPr>
        <p:spPr>
          <a:solidFill>
            <a:schemeClr val="accent2"/>
          </a:solidFill>
        </p:spPr>
      </p:sp>
      <p:sp>
        <p:nvSpPr>
          <p:cNvPr id="8" name="Title 7"/>
          <p:cNvSpPr>
            <a:spLocks noGrp="1"/>
          </p:cNvSpPr>
          <p:nvPr>
            <p:ph type="ctrTitle"/>
          </p:nvPr>
        </p:nvSpPr>
        <p:spPr>
          <a:xfrm>
            <a:off x="1436460" y="2069091"/>
            <a:ext cx="9315906" cy="1661419"/>
          </a:xfrm>
        </p:spPr>
        <p:txBody>
          <a:bodyPr rtlCol="0"/>
          <a:lstStyle/>
          <a:p>
            <a:pPr rtl="0"/>
            <a:r>
              <a:rPr lang="nb-no" sz="8000" dirty="0">
                <a:solidFill>
                  <a:schemeClr val="accent3"/>
                </a:solidFill>
              </a:rPr>
              <a:t>Skap et drømmearbeidsmiljø</a:t>
            </a:r>
            <a:endParaRPr lang="en-GB" sz="8000" dirty="0">
              <a:solidFill>
                <a:schemeClr val="accent3"/>
              </a:solidFill>
            </a:endParaRPr>
          </a:p>
        </p:txBody>
      </p:sp>
      <p:sp>
        <p:nvSpPr>
          <p:cNvPr id="9" name="USR_Name"/>
          <p:cNvSpPr>
            <a:spLocks noGrp="1"/>
          </p:cNvSpPr>
          <p:nvPr>
            <p:ph type="subTitle" idx="1"/>
          </p:nvPr>
        </p:nvSpPr>
        <p:spPr/>
        <p:txBody>
          <a:bodyPr rtlCol="0"/>
          <a:lstStyle/>
          <a:p>
            <a:pPr rtl="0"/>
            <a:r>
              <a:rPr lang="nb-no">
                <a:solidFill>
                  <a:schemeClr val="accent3"/>
                </a:solidFill>
              </a:rPr>
              <a:t>Leksjon 5 av 6 – «Arbeidsmiljøkunnskap for unge» </a:t>
            </a:r>
          </a:p>
        </p:txBody>
      </p:sp>
      <p:pic>
        <p:nvPicPr>
          <p:cNvPr id="2" name="Bildobjekt 1" descr="En bild som visar text&#10;&#10;Automatiskt genererad beskrivning">
            <a:extLst>
              <a:ext uri="{FF2B5EF4-FFF2-40B4-BE49-F238E27FC236}">
                <a16:creationId xmlns:a16="http://schemas.microsoft.com/office/drawing/2014/main" id="{993A39E6-CAE1-BA9E-8D47-4FEAED4B41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558" y="5798584"/>
            <a:ext cx="1901317" cy="539034"/>
          </a:xfrm>
          <a:prstGeom prst="rect">
            <a:avLst/>
          </a:prstGeom>
        </p:spPr>
      </p:pic>
    </p:spTree>
    <p:custDataLst>
      <p:tags r:id="rId1"/>
    </p:custDataLst>
    <p:extLst>
      <p:ext uri="{BB962C8B-B14F-4D97-AF65-F5344CB8AC3E}">
        <p14:creationId xmlns:p14="http://schemas.microsoft.com/office/powerpoint/2010/main" val="1078340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p:txBody>
          <a:bodyPr rtlCol="0"/>
          <a:lstStyle/>
          <a:p>
            <a:pPr rtl="0"/>
            <a:r>
              <a:rPr lang="nb-no" dirty="0"/>
              <a:t>Dette </a:t>
            </a:r>
            <a:br>
              <a:rPr lang="sv-SE" dirty="0"/>
            </a:br>
            <a:r>
              <a:rPr lang="nb-no" dirty="0"/>
              <a:t>kan dere nå!</a:t>
            </a:r>
            <a:endParaRPr lang="da-DK" dirty="0"/>
          </a:p>
        </p:txBody>
      </p:sp>
      <p:sp>
        <p:nvSpPr>
          <p:cNvPr id="48" name="Platshållare för innehåll 47">
            <a:extLst>
              <a:ext uri="{FF2B5EF4-FFF2-40B4-BE49-F238E27FC236}">
                <a16:creationId xmlns:a16="http://schemas.microsoft.com/office/drawing/2014/main" id="{3F01688E-E4F9-475B-B486-B4C837ADC796}"/>
              </a:ext>
            </a:extLst>
          </p:cNvPr>
          <p:cNvSpPr>
            <a:spLocks noGrp="1"/>
          </p:cNvSpPr>
          <p:nvPr>
            <p:ph sz="quarter" idx="4294967295"/>
          </p:nvPr>
        </p:nvSpPr>
        <p:spPr>
          <a:xfrm>
            <a:off x="698502" y="2437897"/>
            <a:ext cx="4699000" cy="4029075"/>
          </a:xfrm>
        </p:spPr>
        <p:txBody>
          <a:bodyPr rtlCol="0"/>
          <a:lstStyle/>
          <a:p>
            <a:pPr rtl="0"/>
            <a:r>
              <a:rPr lang="nb-no" sz="2000"/>
              <a:t>Det finnes to forskjellige deler av et arbeidsmiljø, hvilke?</a:t>
            </a:r>
          </a:p>
          <a:p>
            <a:pPr rtl="0"/>
            <a:endParaRPr lang="sv-SE" sz="2000" dirty="0"/>
          </a:p>
          <a:p>
            <a:pPr rtl="0"/>
            <a:r>
              <a:rPr lang="nb-no" sz="2000"/>
              <a:t>Hva er et risikomoment?</a:t>
            </a:r>
          </a:p>
          <a:p>
            <a:pPr rtl="0"/>
            <a:r>
              <a:rPr lang="nb-no" sz="2000"/>
              <a:t>Hva er en friskfaktor?</a:t>
            </a:r>
          </a:p>
          <a:p>
            <a:pPr rtl="0"/>
            <a:endParaRPr lang="sv-SE" sz="2000" dirty="0"/>
          </a:p>
          <a:p>
            <a:pPr rtl="0"/>
            <a:r>
              <a:rPr lang="nb-no" sz="2000"/>
              <a:t>Hvordan bruker du digitale verktøy på en sunn måte?</a:t>
            </a:r>
          </a:p>
          <a:p>
            <a:pPr rtl="0"/>
            <a:endParaRPr lang="sv-SE" sz="2000" dirty="0"/>
          </a:p>
          <a:p>
            <a:pPr rtl="0"/>
            <a:r>
              <a:rPr lang="nb-no" sz="2000"/>
              <a:t>Hvordan forandres arbeidsmiljøer?</a:t>
            </a:r>
          </a:p>
        </p:txBody>
      </p:sp>
      <p:pic>
        <p:nvPicPr>
          <p:cNvPr id="46" name="Bildobjekt 45">
            <a:extLst>
              <a:ext uri="{FF2B5EF4-FFF2-40B4-BE49-F238E27FC236}">
                <a16:creationId xmlns:a16="http://schemas.microsoft.com/office/drawing/2014/main" id="{782C2177-0307-4E5D-B2F1-F29AA056631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0"/>
            <a:ext cx="6096000" cy="3429000"/>
          </a:xfrm>
          <a:prstGeom prst="rect">
            <a:avLst/>
          </a:prstGeom>
        </p:spPr>
      </p:pic>
      <p:pic>
        <p:nvPicPr>
          <p:cNvPr id="50" name="Bildobjekt 49">
            <a:extLst>
              <a:ext uri="{FF2B5EF4-FFF2-40B4-BE49-F238E27FC236}">
                <a16:creationId xmlns:a16="http://schemas.microsoft.com/office/drawing/2014/main" id="{77E4DA6C-9AC2-47B7-920F-BA90CF8D0B7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714500"/>
            <a:ext cx="3048000" cy="1714500"/>
          </a:xfrm>
          <a:prstGeom prst="rect">
            <a:avLst/>
          </a:prstGeom>
        </p:spPr>
      </p:pic>
      <p:pic>
        <p:nvPicPr>
          <p:cNvPr id="52" name="Bildobjekt 51">
            <a:extLst>
              <a:ext uri="{FF2B5EF4-FFF2-40B4-BE49-F238E27FC236}">
                <a16:creationId xmlns:a16="http://schemas.microsoft.com/office/drawing/2014/main" id="{7590271A-8CDE-4519-B46C-7F519A419BB5}"/>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3429000"/>
            <a:ext cx="6096000" cy="3429000"/>
          </a:xfrm>
          <a:prstGeom prst="rect">
            <a:avLst/>
          </a:prstGeom>
        </p:spPr>
      </p:pic>
      <p:pic>
        <p:nvPicPr>
          <p:cNvPr id="54" name="Bildobjekt 53">
            <a:extLst>
              <a:ext uri="{FF2B5EF4-FFF2-40B4-BE49-F238E27FC236}">
                <a16:creationId xmlns:a16="http://schemas.microsoft.com/office/drawing/2014/main" id="{DC8BA721-6607-4ED4-A49D-D1A45554B9A5}"/>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1" y="0"/>
            <a:ext cx="3048000" cy="1714500"/>
          </a:xfrm>
          <a:prstGeom prst="rect">
            <a:avLst/>
          </a:prstGeom>
        </p:spPr>
      </p:pic>
      <p:pic>
        <p:nvPicPr>
          <p:cNvPr id="56" name="Bildobjekt 55">
            <a:extLst>
              <a:ext uri="{FF2B5EF4-FFF2-40B4-BE49-F238E27FC236}">
                <a16:creationId xmlns:a16="http://schemas.microsoft.com/office/drawing/2014/main" id="{17C987DC-2533-4CBF-9581-848FDD558B8B}"/>
              </a:ex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052" r="18948"/>
          <a:stretch/>
        </p:blipFill>
        <p:spPr>
          <a:xfrm>
            <a:off x="9144000" y="0"/>
            <a:ext cx="3048000" cy="3429001"/>
          </a:xfrm>
          <a:prstGeom prst="rect">
            <a:avLst/>
          </a:prstGeom>
        </p:spPr>
      </p:pic>
    </p:spTree>
    <p:custDataLst>
      <p:tags r:id="rId1"/>
    </p:custDataLst>
    <p:extLst>
      <p:ext uri="{BB962C8B-B14F-4D97-AF65-F5344CB8AC3E}">
        <p14:creationId xmlns:p14="http://schemas.microsoft.com/office/powerpoint/2010/main" val="4035772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0E0E5F-1F2F-4705-B07D-94FFC7CF7666}"/>
              </a:ext>
            </a:extLst>
          </p:cNvPr>
          <p:cNvSpPr>
            <a:spLocks noGrp="1"/>
          </p:cNvSpPr>
          <p:nvPr>
            <p:ph type="title"/>
          </p:nvPr>
        </p:nvSpPr>
        <p:spPr/>
        <p:txBody>
          <a:bodyPr rtlCol="0"/>
          <a:lstStyle/>
          <a:p>
            <a:pPr rtl="0"/>
            <a:r>
              <a:rPr lang="sv-SE" dirty="0" err="1"/>
              <a:t>arbetmiljöer</a:t>
            </a:r>
            <a:endParaRPr lang="sv-SE" dirty="0"/>
          </a:p>
        </p:txBody>
      </p:sp>
      <p:pic>
        <p:nvPicPr>
          <p:cNvPr id="5" name="1. Arbetsplatser" descr="Filmen viser ulike typer arbeidsplasser.">
            <a:hlinkClick r:id="" action="ppaction://media"/>
            <a:extLst>
              <a:ext uri="{FF2B5EF4-FFF2-40B4-BE49-F238E27FC236}">
                <a16:creationId xmlns:a16="http://schemas.microsoft.com/office/drawing/2014/main" id="{B5E2BCC5-85D5-C087-2CF6-7C4293A819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083" y="0"/>
            <a:ext cx="12192000" cy="6858000"/>
          </a:xfrm>
          <a:prstGeom prst="rect">
            <a:avLst/>
          </a:prstGeom>
        </p:spPr>
      </p:pic>
    </p:spTree>
    <p:extLst>
      <p:ext uri="{BB962C8B-B14F-4D97-AF65-F5344CB8AC3E}">
        <p14:creationId xmlns:p14="http://schemas.microsoft.com/office/powerpoint/2010/main" val="214369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idx="4294967295"/>
          </p:nvPr>
        </p:nvSpPr>
        <p:spPr>
          <a:xfrm>
            <a:off x="1008838" y="480526"/>
            <a:ext cx="4735513" cy="1285875"/>
          </a:xfrm>
        </p:spPr>
        <p:txBody>
          <a:bodyPr rtlCol="0"/>
          <a:lstStyle/>
          <a:p>
            <a:pPr rtl="0"/>
            <a:r>
              <a:rPr lang="nb-no" sz="4000" dirty="0"/>
              <a:t>Skap ditt eget drømmearbeidsmiljø</a:t>
            </a:r>
            <a:endParaRPr lang="da-DK" sz="4000" dirty="0"/>
          </a:p>
        </p:txBody>
      </p:sp>
      <p:sp>
        <p:nvSpPr>
          <p:cNvPr id="11" name="textruta 10">
            <a:extLst>
              <a:ext uri="{FF2B5EF4-FFF2-40B4-BE49-F238E27FC236}">
                <a16:creationId xmlns:a16="http://schemas.microsoft.com/office/drawing/2014/main" id="{341C3977-8D82-4520-A26F-5A5C3696E7ED}"/>
              </a:ext>
            </a:extLst>
          </p:cNvPr>
          <p:cNvSpPr txBox="1"/>
          <p:nvPr/>
        </p:nvSpPr>
        <p:spPr>
          <a:xfrm>
            <a:off x="6096000" y="3883693"/>
            <a:ext cx="5816600" cy="2369880"/>
          </a:xfrm>
          <a:prstGeom prst="rect">
            <a:avLst/>
          </a:prstGeom>
          <a:noFill/>
        </p:spPr>
        <p:txBody>
          <a:bodyPr wrap="square" lIns="0" tIns="0" rIns="0" bIns="0" rtlCol="0">
            <a:spAutoFit/>
          </a:bodyPr>
          <a:lstStyle/>
          <a:p>
            <a:pPr rtl="0"/>
            <a:r>
              <a:rPr lang="nb-no" sz="2200" b="1">
                <a:solidFill>
                  <a:srgbClr val="ADCFF1"/>
                </a:solidFill>
              </a:rPr>
              <a:t>Definer dette:</a:t>
            </a:r>
            <a:endParaRPr lang="sv-SE" sz="2200" dirty="0">
              <a:solidFill>
                <a:srgbClr val="ADCFF1"/>
              </a:solidFill>
            </a:endParaRPr>
          </a:p>
          <a:p>
            <a:pPr marL="342900" indent="-342900" rtl="0">
              <a:buFont typeface="Arial" panose="020B0604020202020204" pitchFamily="34" charset="0"/>
              <a:buChar char="•"/>
            </a:pPr>
            <a:r>
              <a:rPr lang="nb-no" sz="2200">
                <a:solidFill>
                  <a:srgbClr val="ADCFF1"/>
                </a:solidFill>
              </a:rPr>
              <a:t>Type arbeidsplass: kontor, barnehage, fabrikk, hotell osv.</a:t>
            </a:r>
          </a:p>
          <a:p>
            <a:pPr marL="342900" indent="-342900" rtl="0">
              <a:buFont typeface="Arial" panose="020B0604020202020204" pitchFamily="34" charset="0"/>
              <a:buChar char="•"/>
            </a:pPr>
            <a:r>
              <a:rPr lang="nb-no" sz="2200">
                <a:solidFill>
                  <a:srgbClr val="ADCFF1"/>
                </a:solidFill>
              </a:rPr>
              <a:t>Hva trengs på arbeidsplassen?</a:t>
            </a:r>
          </a:p>
          <a:p>
            <a:pPr marL="342900" indent="-342900" rtl="0">
              <a:buFont typeface="Arial" panose="020B0604020202020204" pitchFamily="34" charset="0"/>
              <a:buChar char="•"/>
            </a:pPr>
            <a:r>
              <a:rPr lang="nb-no" sz="2200">
                <a:solidFill>
                  <a:srgbClr val="ADCFF1"/>
                </a:solidFill>
              </a:rPr>
              <a:t>Hvilke fysiske arbeidsmiljøfaktorer er viktige?</a:t>
            </a:r>
          </a:p>
          <a:p>
            <a:pPr marL="342900" indent="-342900" rtl="0">
              <a:buFont typeface="Arial" panose="020B0604020202020204" pitchFamily="34" charset="0"/>
              <a:buChar char="•"/>
            </a:pPr>
            <a:r>
              <a:rPr lang="nb-no" sz="2200">
                <a:solidFill>
                  <a:srgbClr val="ADCFF1"/>
                </a:solidFill>
              </a:rPr>
              <a:t>Hvilke psykososiale arbeidsmiljøfaktorer er viktige?</a:t>
            </a:r>
            <a:endParaRPr lang="sv-SE" sz="2200" dirty="0">
              <a:solidFill>
                <a:schemeClr val="accent6"/>
              </a:solidFill>
            </a:endParaRPr>
          </a:p>
        </p:txBody>
      </p:sp>
      <p:sp>
        <p:nvSpPr>
          <p:cNvPr id="32" name="textruta 31">
            <a:extLst>
              <a:ext uri="{FF2B5EF4-FFF2-40B4-BE49-F238E27FC236}">
                <a16:creationId xmlns:a16="http://schemas.microsoft.com/office/drawing/2014/main" id="{EF87FF39-7EBF-43E7-8F61-E0E133D5FC0A}"/>
              </a:ext>
            </a:extLst>
          </p:cNvPr>
          <p:cNvSpPr txBox="1"/>
          <p:nvPr/>
        </p:nvSpPr>
        <p:spPr>
          <a:xfrm>
            <a:off x="2359298" y="2574414"/>
            <a:ext cx="3711585" cy="923330"/>
          </a:xfrm>
          <a:prstGeom prst="rect">
            <a:avLst/>
          </a:prstGeom>
          <a:noFill/>
        </p:spPr>
        <p:txBody>
          <a:bodyPr wrap="square" lIns="91440" tIns="45720" rIns="91440" bIns="45720" rtlCol="0" anchor="t">
            <a:spAutoFit/>
          </a:bodyPr>
          <a:lstStyle/>
          <a:p>
            <a:pPr rtl="0"/>
            <a:r>
              <a:rPr lang="nb-no" sz="1800" b="1">
                <a:solidFill>
                  <a:schemeClr val="accent2"/>
                </a:solidFill>
              </a:rPr>
              <a:t>Hvilken type </a:t>
            </a:r>
          </a:p>
          <a:p>
            <a:pPr rtl="0"/>
            <a:r>
              <a:rPr lang="nb-no" b="1">
                <a:solidFill>
                  <a:schemeClr val="accent2"/>
                </a:solidFill>
              </a:rPr>
              <a:t>arbeidsplass har </a:t>
            </a:r>
            <a:r>
              <a:rPr lang="nb-no" sz="1800" b="1">
                <a:solidFill>
                  <a:schemeClr val="accent2"/>
                </a:solidFill>
              </a:rPr>
              <a:t>dere valgt?</a:t>
            </a:r>
          </a:p>
          <a:p>
            <a:pPr rtl="0"/>
            <a:endParaRPr lang="sv-SE" sz="1800" b="1" dirty="0">
              <a:solidFill>
                <a:schemeClr val="accent2"/>
              </a:solidFill>
            </a:endParaRPr>
          </a:p>
        </p:txBody>
      </p:sp>
      <p:sp>
        <p:nvSpPr>
          <p:cNvPr id="33" name="textruta 32">
            <a:extLst>
              <a:ext uri="{FF2B5EF4-FFF2-40B4-BE49-F238E27FC236}">
                <a16:creationId xmlns:a16="http://schemas.microsoft.com/office/drawing/2014/main" id="{22575775-3508-4E51-950D-797995448FC7}"/>
              </a:ext>
            </a:extLst>
          </p:cNvPr>
          <p:cNvSpPr txBox="1"/>
          <p:nvPr/>
        </p:nvSpPr>
        <p:spPr>
          <a:xfrm>
            <a:off x="8080041" y="2619417"/>
            <a:ext cx="3711585" cy="646331"/>
          </a:xfrm>
          <a:prstGeom prst="rect">
            <a:avLst/>
          </a:prstGeom>
          <a:noFill/>
        </p:spPr>
        <p:txBody>
          <a:bodyPr wrap="square" rtlCol="0">
            <a:spAutoFit/>
          </a:bodyPr>
          <a:lstStyle/>
          <a:p>
            <a:pPr rtl="0"/>
            <a:r>
              <a:rPr lang="nb-no" sz="1800" b="1">
                <a:solidFill>
                  <a:schemeClr val="accent2"/>
                </a:solidFill>
              </a:rPr>
              <a:t>Hva trengs for</a:t>
            </a:r>
          </a:p>
          <a:p>
            <a:pPr rtl="0"/>
            <a:r>
              <a:rPr lang="nb-no" b="1">
                <a:solidFill>
                  <a:schemeClr val="accent2"/>
                </a:solidFill>
              </a:rPr>
              <a:t>å utføre arbeidet?</a:t>
            </a:r>
            <a:endParaRPr lang="sv-SE" sz="1800" b="1" dirty="0">
              <a:solidFill>
                <a:schemeClr val="accent2"/>
              </a:solidFill>
            </a:endParaRPr>
          </a:p>
        </p:txBody>
      </p:sp>
      <p:sp>
        <p:nvSpPr>
          <p:cNvPr id="34" name="textruta 33">
            <a:extLst>
              <a:ext uri="{FF2B5EF4-FFF2-40B4-BE49-F238E27FC236}">
                <a16:creationId xmlns:a16="http://schemas.microsoft.com/office/drawing/2014/main" id="{4D7A9DFB-1B13-4604-B804-48DFD7E010A3}"/>
              </a:ext>
            </a:extLst>
          </p:cNvPr>
          <p:cNvSpPr txBox="1"/>
          <p:nvPr/>
        </p:nvSpPr>
        <p:spPr>
          <a:xfrm>
            <a:off x="2362067" y="4652102"/>
            <a:ext cx="3382284" cy="923330"/>
          </a:xfrm>
          <a:prstGeom prst="rect">
            <a:avLst/>
          </a:prstGeom>
          <a:noFill/>
        </p:spPr>
        <p:txBody>
          <a:bodyPr wrap="square" rtlCol="0">
            <a:spAutoFit/>
          </a:bodyPr>
          <a:lstStyle/>
          <a:p>
            <a:pPr rtl="0"/>
            <a:r>
              <a:rPr lang="nb-no" sz="1800" b="1">
                <a:solidFill>
                  <a:schemeClr val="accent2"/>
                </a:solidFill>
              </a:rPr>
              <a:t>Hvilke fysiske </a:t>
            </a:r>
          </a:p>
          <a:p>
            <a:pPr rtl="0"/>
            <a:r>
              <a:rPr lang="nb-no" sz="1800" b="1">
                <a:solidFill>
                  <a:schemeClr val="accent2"/>
                </a:solidFill>
              </a:rPr>
              <a:t>arbeidsmiljøfaktorer </a:t>
            </a:r>
          </a:p>
          <a:p>
            <a:pPr rtl="0"/>
            <a:r>
              <a:rPr lang="nb-no" sz="1800" b="1">
                <a:solidFill>
                  <a:schemeClr val="accent2"/>
                </a:solidFill>
              </a:rPr>
              <a:t>er viktige? </a:t>
            </a:r>
            <a:r>
              <a:rPr lang="nb-no" sz="1800">
                <a:solidFill>
                  <a:schemeClr val="accent2"/>
                </a:solidFill>
              </a:rPr>
              <a:t> </a:t>
            </a:r>
          </a:p>
        </p:txBody>
      </p:sp>
      <p:sp>
        <p:nvSpPr>
          <p:cNvPr id="35" name="textruta 34">
            <a:extLst>
              <a:ext uri="{FF2B5EF4-FFF2-40B4-BE49-F238E27FC236}">
                <a16:creationId xmlns:a16="http://schemas.microsoft.com/office/drawing/2014/main" id="{186CE380-C13D-4E44-90FD-E3B6AFF1C046}"/>
              </a:ext>
            </a:extLst>
          </p:cNvPr>
          <p:cNvSpPr txBox="1"/>
          <p:nvPr/>
        </p:nvSpPr>
        <p:spPr>
          <a:xfrm>
            <a:off x="8080040" y="4652102"/>
            <a:ext cx="3711586" cy="923330"/>
          </a:xfrm>
          <a:prstGeom prst="rect">
            <a:avLst/>
          </a:prstGeom>
          <a:noFill/>
        </p:spPr>
        <p:txBody>
          <a:bodyPr wrap="square" rtlCol="0">
            <a:spAutoFit/>
          </a:bodyPr>
          <a:lstStyle/>
          <a:p>
            <a:pPr rtl="0"/>
            <a:r>
              <a:rPr lang="nb-no" sz="1800" b="1">
                <a:solidFill>
                  <a:schemeClr val="accent2"/>
                </a:solidFill>
              </a:rPr>
              <a:t>Hvilke psykososiale arbeidsmiljøfaktorer </a:t>
            </a:r>
          </a:p>
          <a:p>
            <a:pPr rtl="0"/>
            <a:r>
              <a:rPr lang="nb-no" sz="1800" b="1">
                <a:solidFill>
                  <a:schemeClr val="accent2"/>
                </a:solidFill>
              </a:rPr>
              <a:t>er viktige? </a:t>
            </a:r>
            <a:r>
              <a:rPr lang="nb-no" sz="1800">
                <a:solidFill>
                  <a:schemeClr val="accent2"/>
                </a:solidFill>
              </a:rPr>
              <a:t> </a:t>
            </a:r>
          </a:p>
        </p:txBody>
      </p:sp>
      <p:pic>
        <p:nvPicPr>
          <p:cNvPr id="24" name="Bildobjekt 23">
            <a:extLst>
              <a:ext uri="{FF2B5EF4-FFF2-40B4-BE49-F238E27FC236}">
                <a16:creationId xmlns:a16="http://schemas.microsoft.com/office/drawing/2014/main" id="{D5DB4A3C-BBC9-4EF7-9819-9315ED81641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0248" y="2384920"/>
            <a:ext cx="963473" cy="1014687"/>
          </a:xfrm>
          <a:prstGeom prst="rect">
            <a:avLst/>
          </a:prstGeom>
        </p:spPr>
      </p:pic>
      <p:pic>
        <p:nvPicPr>
          <p:cNvPr id="26" name="Bildobjekt 25">
            <a:extLst>
              <a:ext uri="{FF2B5EF4-FFF2-40B4-BE49-F238E27FC236}">
                <a16:creationId xmlns:a16="http://schemas.microsoft.com/office/drawing/2014/main" id="{ADE84088-6FF9-432A-B602-34CED54B4E7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3054" y="2390798"/>
            <a:ext cx="1002929" cy="1002929"/>
          </a:xfrm>
          <a:prstGeom prst="rect">
            <a:avLst/>
          </a:prstGeom>
        </p:spPr>
      </p:pic>
      <p:pic>
        <p:nvPicPr>
          <p:cNvPr id="28" name="Bildobjekt 27">
            <a:extLst>
              <a:ext uri="{FF2B5EF4-FFF2-40B4-BE49-F238E27FC236}">
                <a16:creationId xmlns:a16="http://schemas.microsoft.com/office/drawing/2014/main" id="{22C9C0DA-5FC2-41A8-BC72-329E5BE92673}"/>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1140" y="4572503"/>
            <a:ext cx="901688" cy="1002929"/>
          </a:xfrm>
          <a:prstGeom prst="rect">
            <a:avLst/>
          </a:prstGeom>
        </p:spPr>
      </p:pic>
      <p:pic>
        <p:nvPicPr>
          <p:cNvPr id="30" name="Bildobjekt 29">
            <a:extLst>
              <a:ext uri="{FF2B5EF4-FFF2-40B4-BE49-F238E27FC236}">
                <a16:creationId xmlns:a16="http://schemas.microsoft.com/office/drawing/2014/main" id="{CABAE0FF-F321-4F87-AE2A-21104CE8624E}"/>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3674" y="4561834"/>
            <a:ext cx="901687" cy="1013598"/>
          </a:xfrm>
          <a:prstGeom prst="rect">
            <a:avLst/>
          </a:prstGeom>
        </p:spPr>
      </p:pic>
    </p:spTree>
    <p:custDataLst>
      <p:tags r:id="rId1"/>
    </p:custDataLst>
    <p:extLst>
      <p:ext uri="{BB962C8B-B14F-4D97-AF65-F5344CB8AC3E}">
        <p14:creationId xmlns:p14="http://schemas.microsoft.com/office/powerpoint/2010/main" val="1204282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70D9594-351F-4936-BF57-39BF505B31CF}"/>
              </a:ext>
            </a:extLst>
          </p:cNvPr>
          <p:cNvSpPr>
            <a:spLocks noGrp="1"/>
          </p:cNvSpPr>
          <p:nvPr>
            <p:ph type="title"/>
          </p:nvPr>
        </p:nvSpPr>
        <p:spPr>
          <a:xfrm>
            <a:off x="656568" y="391028"/>
            <a:ext cx="5439432" cy="1285875"/>
          </a:xfrm>
        </p:spPr>
        <p:txBody>
          <a:bodyPr rtlCol="0"/>
          <a:lstStyle/>
          <a:p>
            <a:pPr rtl="0"/>
            <a:r>
              <a:rPr lang="nb-no" sz="4400" dirty="0"/>
              <a:t>Arbeidsmiljøfaktorer </a:t>
            </a:r>
            <a:br>
              <a:rPr lang="sv-SE" sz="4400" dirty="0"/>
            </a:br>
            <a:r>
              <a:rPr lang="nb-no" sz="4400" dirty="0"/>
              <a:t> – eksempel</a:t>
            </a:r>
            <a:endParaRPr lang="da-DK" sz="4400" dirty="0"/>
          </a:p>
        </p:txBody>
      </p:sp>
      <p:sp>
        <p:nvSpPr>
          <p:cNvPr id="2" name="Platshållare för innehåll 1">
            <a:extLst>
              <a:ext uri="{FF2B5EF4-FFF2-40B4-BE49-F238E27FC236}">
                <a16:creationId xmlns:a16="http://schemas.microsoft.com/office/drawing/2014/main" id="{CB18AC39-5F6B-4841-81C8-C6E319DD7584}"/>
              </a:ext>
            </a:extLst>
          </p:cNvPr>
          <p:cNvSpPr>
            <a:spLocks noGrp="1"/>
          </p:cNvSpPr>
          <p:nvPr>
            <p:ph sz="quarter" idx="15"/>
          </p:nvPr>
        </p:nvSpPr>
        <p:spPr>
          <a:xfrm>
            <a:off x="656568" y="1963057"/>
            <a:ext cx="4698964" cy="3892550"/>
          </a:xfrm>
        </p:spPr>
        <p:txBody>
          <a:bodyPr vert="horz" lIns="0" tIns="0" rIns="0" bIns="0" rtlCol="0" anchor="t">
            <a:noAutofit/>
          </a:bodyPr>
          <a:lstStyle/>
          <a:p>
            <a:pPr marL="0" indent="0" rtl="0">
              <a:buNone/>
            </a:pPr>
            <a:r>
              <a:rPr lang="nb-no" sz="2400" b="1" dirty="0"/>
              <a:t>Fysiske</a:t>
            </a:r>
            <a:endParaRPr lang="da-DK" sz="2400" b="1" dirty="0"/>
          </a:p>
          <a:p>
            <a:pPr marL="0" indent="0" rtl="0">
              <a:buNone/>
            </a:pPr>
            <a:r>
              <a:rPr lang="nb-no" b="1" dirty="0"/>
              <a:t>Ergonomi og belastning</a:t>
            </a:r>
          </a:p>
          <a:p>
            <a:pPr marL="0" indent="0" rtl="0">
              <a:buNone/>
            </a:pPr>
            <a:r>
              <a:rPr lang="nb-no" dirty="0"/>
              <a:t>Hvordan du sitter, står og går. </a:t>
            </a:r>
            <a:br>
              <a:rPr lang="sv-SE" dirty="0"/>
            </a:br>
            <a:r>
              <a:rPr lang="nb-no" dirty="0"/>
              <a:t>Hvilket utstyr du bruker, og hvordan du f.eks. bærer tunge ting.</a:t>
            </a:r>
          </a:p>
          <a:p>
            <a:pPr marL="0" indent="0" rtl="0">
              <a:buNone/>
            </a:pPr>
            <a:endParaRPr lang="sv-SE" dirty="0"/>
          </a:p>
          <a:p>
            <a:pPr marL="0" indent="0" rtl="0">
              <a:buNone/>
            </a:pPr>
            <a:r>
              <a:rPr lang="nb-no" b="1" dirty="0"/>
              <a:t>Lyd, lys og luft</a:t>
            </a:r>
          </a:p>
          <a:p>
            <a:pPr marL="0" indent="0" rtl="0">
              <a:buNone/>
            </a:pPr>
            <a:r>
              <a:rPr lang="nb-no" sz="1800" dirty="0"/>
              <a:t>Hvordan du opplever dine fysiske omgivelser, blir du blendet av sterkt lys? Er det passe varmt?</a:t>
            </a:r>
            <a:endParaRPr lang="sv-SE" b="1" dirty="0"/>
          </a:p>
          <a:p>
            <a:pPr marL="0" indent="0" rtl="0">
              <a:buNone/>
            </a:pPr>
            <a:endParaRPr lang="sv-SE" dirty="0"/>
          </a:p>
          <a:p>
            <a:pPr marL="0" indent="0" rtl="0">
              <a:buNone/>
            </a:pPr>
            <a:r>
              <a:rPr lang="nb-no" b="1" dirty="0"/>
              <a:t>Teknikk, redskaper, farlige stoffer og sikkerhet</a:t>
            </a:r>
          </a:p>
          <a:p>
            <a:pPr marL="0" indent="0" rtl="0">
              <a:buNone/>
            </a:pPr>
            <a:r>
              <a:rPr lang="nb-no" sz="1800" dirty="0"/>
              <a:t>Hvordan hjelpemidler for å </a:t>
            </a:r>
            <a:r>
              <a:rPr lang="nb-no" dirty="0"/>
              <a:t>gjøre</a:t>
            </a:r>
            <a:r>
              <a:rPr lang="nb-no" sz="1800" dirty="0"/>
              <a:t> arbeid påvirker oss. Alt fra dataprogrammer til beskyttelsesutstyr.</a:t>
            </a:r>
          </a:p>
          <a:p>
            <a:pPr marL="467995" indent="-467995" rtl="0"/>
            <a:endParaRPr lang="sv-SE" b="1" dirty="0"/>
          </a:p>
          <a:p>
            <a:pPr marL="0" indent="0" rtl="0">
              <a:lnSpc>
                <a:spcPct val="115000"/>
              </a:lnSpc>
              <a:buNone/>
            </a:pPr>
            <a:endParaRPr lang="sv-SE" sz="1800" dirty="0">
              <a:effectLst/>
              <a:latin typeface="Arial" panose="020B0604020202020204" pitchFamily="34" charset="0"/>
              <a:ea typeface="Arial" panose="020B0604020202020204" pitchFamily="34" charset="0"/>
            </a:endParaRPr>
          </a:p>
        </p:txBody>
      </p:sp>
      <p:sp>
        <p:nvSpPr>
          <p:cNvPr id="14" name="Platshållare för innehåll 1">
            <a:extLst>
              <a:ext uri="{FF2B5EF4-FFF2-40B4-BE49-F238E27FC236}">
                <a16:creationId xmlns:a16="http://schemas.microsoft.com/office/drawing/2014/main" id="{6505C62B-09D2-4649-A2BC-960F65246281}"/>
              </a:ext>
            </a:extLst>
          </p:cNvPr>
          <p:cNvSpPr txBox="1">
            <a:spLocks/>
          </p:cNvSpPr>
          <p:nvPr/>
        </p:nvSpPr>
        <p:spPr>
          <a:xfrm>
            <a:off x="6096000" y="1963057"/>
            <a:ext cx="5702710" cy="3892550"/>
          </a:xfrm>
          <a:prstGeom prst="rect">
            <a:avLst/>
          </a:prstGeom>
        </p:spPr>
        <p:txBody>
          <a:bodyPr vert="horz" lIns="0" tIns="0" rIns="0" bIns="0" rtlCol="0" anchor="t">
            <a:noAutofit/>
          </a:bodyPr>
          <a:lstStyle>
            <a:lvl1pPr marL="468000" indent="-468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1pPr>
            <a:lvl2pPr marL="720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2pPr>
            <a:lvl3pPr marL="972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3pPr>
            <a:lvl4pPr marL="1224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4pPr>
            <a:lvl5pPr marL="1476000" indent="-252000" algn="l" defTabSz="914400" rtl="0" eaLnBrk="1" latinLnBrk="0" hangingPunct="1">
              <a:lnSpc>
                <a:spcPct val="95000"/>
              </a:lnSpc>
              <a:spcBef>
                <a:spcPts val="0"/>
              </a:spcBef>
              <a:buFont typeface="Arial" panose="020B0604020202020204" pitchFamily="34" charset="0"/>
              <a:buChar char="‒"/>
              <a:defRPr sz="1800" kern="1200" baseline="0">
                <a:solidFill>
                  <a:srgbClr val="ADCFF1"/>
                </a:solidFill>
                <a:latin typeface="+mn-lt"/>
                <a:ea typeface="+mn-ea"/>
                <a:cs typeface="+mn-cs"/>
              </a:defRPr>
            </a:lvl5pPr>
            <a:lvl6pPr marL="1728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6pPr>
            <a:lvl7pPr marL="1980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7pPr>
            <a:lvl8pPr marL="2232000" indent="-252000" algn="l" defTabSz="914400" rtl="0" eaLnBrk="1" latinLnBrk="0" hangingPunct="1">
              <a:lnSpc>
                <a:spcPct val="95000"/>
              </a:lnSpc>
              <a:spcBef>
                <a:spcPts val="0"/>
              </a:spcBef>
              <a:buFont typeface="Symbol" panose="05050102010706020507" pitchFamily="18" charset="2"/>
              <a:buChar char="·"/>
              <a:defRPr sz="1800" kern="1200">
                <a:solidFill>
                  <a:srgbClr val="ADCFF1"/>
                </a:solidFill>
                <a:latin typeface="+mn-lt"/>
                <a:ea typeface="+mn-ea"/>
                <a:cs typeface="+mn-cs"/>
              </a:defRPr>
            </a:lvl8pPr>
            <a:lvl9pPr marL="2484000" indent="-252000" algn="l" defTabSz="914400" rtl="0" eaLnBrk="1" latinLnBrk="0" hangingPunct="1">
              <a:lnSpc>
                <a:spcPct val="95000"/>
              </a:lnSpc>
              <a:spcBef>
                <a:spcPts val="0"/>
              </a:spcBef>
              <a:buFont typeface="Arial" panose="020B0604020202020204" pitchFamily="34" charset="0"/>
              <a:buChar char="‒"/>
              <a:defRPr sz="1800" kern="1200">
                <a:solidFill>
                  <a:srgbClr val="ADCFF1"/>
                </a:solidFill>
                <a:latin typeface="+mn-lt"/>
                <a:ea typeface="+mn-ea"/>
                <a:cs typeface="+mn-cs"/>
              </a:defRPr>
            </a:lvl9pPr>
          </a:lstStyle>
          <a:p>
            <a:pPr marL="0" indent="0" rtl="0">
              <a:lnSpc>
                <a:spcPct val="115000"/>
              </a:lnSpc>
              <a:buNone/>
            </a:pPr>
            <a:r>
              <a:rPr lang="nb-no" sz="2400" b="1" dirty="0"/>
              <a:t>Psykososiale</a:t>
            </a:r>
            <a:endParaRPr lang="da-DK" sz="2400" b="1" dirty="0"/>
          </a:p>
          <a:p>
            <a:pPr marL="0" indent="0" rtl="0">
              <a:buNone/>
            </a:pPr>
            <a:r>
              <a:rPr lang="nb-no" b="1" dirty="0"/>
              <a:t>Stress og krav</a:t>
            </a:r>
          </a:p>
          <a:p>
            <a:pPr marL="0" indent="0" rtl="0">
              <a:buNone/>
            </a:pPr>
            <a:r>
              <a:rPr lang="nb-no" dirty="0"/>
              <a:t>Konflikter, press og forandring og restitusjon.</a:t>
            </a:r>
          </a:p>
          <a:p>
            <a:pPr marL="0" indent="0">
              <a:buNone/>
            </a:pPr>
            <a:endParaRPr lang="nb-no" dirty="0"/>
          </a:p>
          <a:p>
            <a:pPr marL="0" indent="0" rtl="0">
              <a:buNone/>
            </a:pPr>
            <a:r>
              <a:rPr lang="nb-no" b="1" dirty="0"/>
              <a:t>Lederskap</a:t>
            </a:r>
          </a:p>
          <a:p>
            <a:pPr marL="0" indent="0" rtl="0">
              <a:buNone/>
            </a:pPr>
            <a:r>
              <a:rPr lang="nb-no" dirty="0"/>
              <a:t>Støtte fra sjef/kolleger, skryt/oppmuntring og kommunikasjon.</a:t>
            </a:r>
          </a:p>
          <a:p>
            <a:pPr marL="0" indent="0">
              <a:buNone/>
            </a:pPr>
            <a:endParaRPr lang="nb-no" dirty="0"/>
          </a:p>
          <a:p>
            <a:pPr marL="0" indent="0" rtl="0">
              <a:buNone/>
            </a:pPr>
            <a:r>
              <a:rPr lang="nb-no" b="1" dirty="0"/>
              <a:t>Trivsel</a:t>
            </a:r>
          </a:p>
          <a:p>
            <a:pPr marL="0" indent="0" rtl="0">
              <a:buNone/>
            </a:pPr>
            <a:r>
              <a:rPr lang="nb-no" dirty="0"/>
              <a:t>Fellesskap, innflytelse og sammenheng.</a:t>
            </a:r>
          </a:p>
        </p:txBody>
      </p:sp>
    </p:spTree>
    <p:custDataLst>
      <p:tags r:id="rId1"/>
    </p:custDataLst>
    <p:extLst>
      <p:ext uri="{BB962C8B-B14F-4D97-AF65-F5344CB8AC3E}">
        <p14:creationId xmlns:p14="http://schemas.microsoft.com/office/powerpoint/2010/main" val="2078054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0D97A8B3-DB24-4ACB-A1D9-F034A5F9DB98}"/>
              </a:ext>
              <a:ext uri="{C183D7F6-B498-43B3-948B-1728B52AA6E4}">
                <adec:decorative xmlns:adec="http://schemas.microsoft.com/office/drawing/2017/decorative" val="1"/>
              </a:ext>
            </a:extLst>
          </p:cNvPr>
          <p:cNvPicPr>
            <a:picLocks noChangeAspect="1"/>
          </p:cNvPicPr>
          <p:nvPr/>
        </p:nvPicPr>
        <p:blipFill rotWithShape="1">
          <a:blip r:embed="rId4"/>
          <a:srcRect l="5285" t="5069" r="48905" b="14766"/>
          <a:stretch/>
        </p:blipFill>
        <p:spPr>
          <a:xfrm>
            <a:off x="0" y="0"/>
            <a:ext cx="12192000" cy="6858000"/>
          </a:xfrm>
          <a:prstGeom prst="rect">
            <a:avLst/>
          </a:prstGeom>
        </p:spPr>
      </p:pic>
      <p:sp>
        <p:nvSpPr>
          <p:cNvPr id="9" name="LAN_Thanks">
            <a:extLst>
              <a:ext uri="{FF2B5EF4-FFF2-40B4-BE49-F238E27FC236}">
                <a16:creationId xmlns:a16="http://schemas.microsoft.com/office/drawing/2014/main" id="{559FA02F-A9AC-4309-A8F3-44663EE1B51E}"/>
              </a:ext>
            </a:extLst>
          </p:cNvPr>
          <p:cNvSpPr txBox="1">
            <a:spLocks noGrp="1"/>
          </p:cNvSpPr>
          <p:nvPr>
            <p:ph type="title" idx="4294967295"/>
          </p:nvPr>
        </p:nvSpPr>
        <p:spPr>
          <a:xfrm>
            <a:off x="2426068" y="1802981"/>
            <a:ext cx="8167098" cy="14906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87000"/>
              </a:lnSpc>
              <a:spcBef>
                <a:spcPct val="0"/>
              </a:spcBef>
              <a:buNone/>
              <a:defRPr sz="7800" b="1" kern="1200">
                <a:solidFill>
                  <a:srgbClr val="ADCFF1"/>
                </a:solidFill>
                <a:latin typeface="+mj-lt"/>
                <a:ea typeface="+mj-ea"/>
                <a:cs typeface="+mj-cs"/>
              </a:defRPr>
            </a:lvl1pPr>
          </a:lstStyle>
          <a:p>
            <a:pPr marL="0" marR="0" lvl="0" indent="0" algn="l" defTabSz="914400" rtl="0" eaLnBrk="1" fontAlgn="auto" latinLnBrk="0" hangingPunct="1">
              <a:lnSpc>
                <a:spcPct val="87000"/>
              </a:lnSpc>
              <a:spcBef>
                <a:spcPct val="0"/>
              </a:spcBef>
              <a:spcAft>
                <a:spcPts val="0"/>
              </a:spcAft>
              <a:buClrTx/>
              <a:buSzTx/>
              <a:buFontTx/>
              <a:buNone/>
              <a:tabLst/>
              <a:defRPr/>
            </a:pPr>
            <a:r>
              <a:rPr kumimoji="0" lang="nb-no" sz="7800" b="1" i="0" u="none" strike="noStrike" kern="1200" cap="none" spc="0" normalizeH="0" baseline="0" noProof="0" dirty="0">
                <a:ln>
                  <a:noFill/>
                </a:ln>
                <a:solidFill>
                  <a:schemeClr val="accent6"/>
                </a:solidFill>
                <a:effectLst/>
                <a:uLnTx/>
                <a:uFillTx/>
                <a:latin typeface="+mj-lt"/>
                <a:ea typeface="+mj-ea"/>
                <a:cs typeface="+mj-cs"/>
              </a:rPr>
              <a:t>Bra jobbet!</a:t>
            </a:r>
            <a:br>
              <a:rPr kumimoji="0" lang="en-GB" sz="7800" b="1" i="0" u="none" strike="noStrike" kern="1200" cap="none" spc="0" normalizeH="0" baseline="0" noProof="0" dirty="0">
                <a:ln>
                  <a:noFill/>
                </a:ln>
                <a:solidFill>
                  <a:schemeClr val="accent6"/>
                </a:solidFill>
                <a:effectLst/>
                <a:uLnTx/>
                <a:uFillTx/>
                <a:latin typeface="+mj-lt"/>
                <a:ea typeface="+mj-ea"/>
                <a:cs typeface="+mj-cs"/>
              </a:rPr>
            </a:br>
            <a:endParaRPr kumimoji="0" lang="en-GB" sz="7800" b="1" i="0" u="none" strike="noStrike" kern="1200" cap="none" spc="0" normalizeH="0" baseline="0" noProof="0" dirty="0">
              <a:ln>
                <a:noFill/>
              </a:ln>
              <a:solidFill>
                <a:schemeClr val="accent6"/>
              </a:solidFill>
              <a:effectLst/>
              <a:uLnTx/>
              <a:uFillTx/>
              <a:latin typeface="+mj-lt"/>
              <a:ea typeface="+mj-ea"/>
              <a:cs typeface="+mj-cs"/>
            </a:endParaRPr>
          </a:p>
        </p:txBody>
      </p:sp>
      <p:sp>
        <p:nvSpPr>
          <p:cNvPr id="10" name="textruta 9">
            <a:extLst>
              <a:ext uri="{FF2B5EF4-FFF2-40B4-BE49-F238E27FC236}">
                <a16:creationId xmlns:a16="http://schemas.microsoft.com/office/drawing/2014/main" id="{B45E1075-A258-488F-A580-0C30E8A27E20}"/>
              </a:ext>
            </a:extLst>
          </p:cNvPr>
          <p:cNvSpPr txBox="1"/>
          <p:nvPr/>
        </p:nvSpPr>
        <p:spPr>
          <a:xfrm>
            <a:off x="2426068" y="2921168"/>
            <a:ext cx="5019003" cy="677108"/>
          </a:xfrm>
          <a:prstGeom prst="rect">
            <a:avLst/>
          </a:prstGeom>
          <a:noFill/>
        </p:spPr>
        <p:txBody>
          <a:bodyPr wrap="none" lIns="0" tIns="0" rIns="0" bIns="0" rtlCol="0" anchor="t">
            <a:spAutoFit/>
          </a:bodyPr>
          <a:lstStyle/>
          <a:p>
            <a:r>
              <a:rPr lang="nb-no" sz="2200" dirty="0">
                <a:solidFill>
                  <a:schemeClr val="accent6"/>
                </a:solidFill>
              </a:rPr>
              <a:t>Hva vil du fortelle om arbeidsmiljøet deres?</a:t>
            </a:r>
          </a:p>
          <a:p>
            <a:pPr rtl="0"/>
            <a:r>
              <a:rPr lang="nb-no" sz="2200" dirty="0">
                <a:solidFill>
                  <a:schemeClr val="accent6"/>
                </a:solidFill>
              </a:rPr>
              <a:t>Tenk over det til neste gang!</a:t>
            </a:r>
          </a:p>
        </p:txBody>
      </p:sp>
    </p:spTree>
    <p:custDataLst>
      <p:tags r:id="rId1"/>
    </p:custDataLst>
    <p:extLst>
      <p:ext uri="{BB962C8B-B14F-4D97-AF65-F5344CB8AC3E}">
        <p14:creationId xmlns:p14="http://schemas.microsoft.com/office/powerpoint/2010/main" val="32148284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374761877678682"/>
</p:tagLst>
</file>

<file path=ppt/tags/tag2.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3.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4.xml><?xml version="1.0" encoding="utf-8"?>
<p:tagLst xmlns:a="http://schemas.openxmlformats.org/drawingml/2006/main" xmlns:r="http://schemas.openxmlformats.org/officeDocument/2006/relationships" xmlns:p="http://schemas.openxmlformats.org/presentationml/2006/main">
  <p:tag name="TEMPLAFYSLIDEID" val="637477145958104595"/>
</p:tagLst>
</file>

<file path=ppt/tags/tag5.xml><?xml version="1.0" encoding="utf-8"?>
<p:tagLst xmlns:a="http://schemas.openxmlformats.org/drawingml/2006/main" xmlns:r="http://schemas.openxmlformats.org/officeDocument/2006/relationships" xmlns:p="http://schemas.openxmlformats.org/presentationml/2006/main">
  <p:tag name="TEMPLAFYSLIDEID" val="637374761877991318"/>
</p:tagLst>
</file>

<file path=ppt/theme/theme1.xml><?xml version="1.0" encoding="utf-8"?>
<a:theme xmlns:a="http://schemas.openxmlformats.org/drawingml/2006/main" name="16-9 skabelon UK 2010">
  <a:themeElements>
    <a:clrScheme name="Norden">
      <a:dk1>
        <a:srgbClr val="000000"/>
      </a:dk1>
      <a:lt1>
        <a:sysClr val="window" lastClr="FFFFFF"/>
      </a:lt1>
      <a:dk2>
        <a:srgbClr val="BCBDE2"/>
      </a:dk2>
      <a:lt2>
        <a:srgbClr val="FFF0BE"/>
      </a:lt2>
      <a:accent1>
        <a:srgbClr val="385988"/>
      </a:accent1>
      <a:accent2>
        <a:srgbClr val="006EB6"/>
      </a:accent2>
      <a:accent3>
        <a:srgbClr val="ADCFF1"/>
      </a:accent3>
      <a:accent4>
        <a:srgbClr val="F42941"/>
      </a:accent4>
      <a:accent5>
        <a:srgbClr val="FBA9B3"/>
      </a:accent5>
      <a:accent6>
        <a:srgbClr val="FDCF41"/>
      </a:accent6>
      <a:hlink>
        <a:srgbClr val="006EB6"/>
      </a:hlink>
      <a:folHlink>
        <a:srgbClr val="ADCFF1"/>
      </a:folHlink>
    </a:clrScheme>
    <a:fontScheme name="Corbel">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2"/>
          </a:solid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defRPr sz="22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200" dirty="0" err="1">
            <a:solidFill>
              <a:srgbClr val="006EB6"/>
            </a:solidFill>
          </a:defRPr>
        </a:defPPr>
      </a:lstStyle>
    </a:txDef>
  </a:objectDefaults>
  <a:extraClrSchemeLst/>
  <a:extLst>
    <a:ext uri="{05A4C25C-085E-4340-85A3-A5531E510DB2}">
      <thm15:themeFamily xmlns:thm15="http://schemas.microsoft.com/office/thememl/2012/main" name="Nordisk Ministerad 16-9 skabelon UK.potx" id="{807943BC-83A0-48BF-A001-5EDF5F5DFAF7}" vid="{B893AAA3-6A1D-4AAC-9768-CF8FCC2580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c631e49-1351-41f8-85ca-9c948efef50d">
      <Terms xmlns="http://schemas.microsoft.com/office/infopath/2007/PartnerControls"/>
    </lcf76f155ced4ddcb4097134ff3c332f>
    <TaxCatchAll xmlns="7a8c5c01-e03e-4ef4-9a1c-76044e77be7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105DED94D69644180770898D4B6B63D" ma:contentTypeVersion="14" ma:contentTypeDescription="Skapa ett nytt dokument." ma:contentTypeScope="" ma:versionID="721e67b61ce5821c4d7e86f67c09e591">
  <xsd:schema xmlns:xsd="http://www.w3.org/2001/XMLSchema" xmlns:xs="http://www.w3.org/2001/XMLSchema" xmlns:p="http://schemas.microsoft.com/office/2006/metadata/properties" xmlns:ns2="8c631e49-1351-41f8-85ca-9c948efef50d" xmlns:ns3="7a8c5c01-e03e-4ef4-9a1c-76044e77be70" targetNamespace="http://schemas.microsoft.com/office/2006/metadata/properties" ma:root="true" ma:fieldsID="79245701a7640c041863da5184330f3d" ns2:_="" ns3:_="">
    <xsd:import namespace="8c631e49-1351-41f8-85ca-9c948efef50d"/>
    <xsd:import namespace="7a8c5c01-e03e-4ef4-9a1c-76044e77be7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631e49-1351-41f8-85ca-9c948efef5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8d8f4052-171c-41dc-9313-fa420e7c946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a8c5c01-e03e-4ef4-9a1c-76044e77be70"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fb7e409-8e45-483d-be78-d243243cf00b}" ma:internalName="TaxCatchAll" ma:showField="CatchAllData" ma:web="7a8c5c01-e03e-4ef4-9a1c-76044e77be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7E26FC-B8DC-4626-B0B1-E087CA0F6866}">
  <ds:schemaRef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8c631e49-1351-41f8-85ca-9c948efef50d"/>
    <ds:schemaRef ds:uri="http://www.w3.org/XML/1998/namespace"/>
    <ds:schemaRef ds:uri="http://purl.org/dc/terms/"/>
    <ds:schemaRef ds:uri="http://schemas.openxmlformats.org/package/2006/metadata/core-properties"/>
    <ds:schemaRef ds:uri="7a8c5c01-e03e-4ef4-9a1c-76044e77be70"/>
  </ds:schemaRefs>
</ds:datastoreItem>
</file>

<file path=customXml/itemProps2.xml><?xml version="1.0" encoding="utf-8"?>
<ds:datastoreItem xmlns:ds="http://schemas.openxmlformats.org/officeDocument/2006/customXml" ds:itemID="{EAA25EF4-694D-479C-BC88-8F9C405FF7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631e49-1351-41f8-85ca-9c948efef50d"/>
    <ds:schemaRef ds:uri="7a8c5c01-e03e-4ef4-9a1c-76044e77be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6169A4-4D07-4DCF-8BC9-CCBF38D2E5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696</Words>
  <Application>Microsoft Office PowerPoint</Application>
  <PresentationFormat>Bredbild</PresentationFormat>
  <Paragraphs>90</Paragraphs>
  <Slides>6</Slides>
  <Notes>6</Notes>
  <HiddenSlides>0</HiddenSlides>
  <MMClips>1</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6</vt:i4>
      </vt:variant>
    </vt:vector>
  </HeadingPairs>
  <TitlesOfParts>
    <vt:vector size="13" baseType="lpstr">
      <vt:lpstr>Arial</vt:lpstr>
      <vt:lpstr>Calibri</vt:lpstr>
      <vt:lpstr>Corbel</vt:lpstr>
      <vt:lpstr>Open Sans</vt:lpstr>
      <vt:lpstr>Symbol</vt:lpstr>
      <vt:lpstr>Times New Roman</vt:lpstr>
      <vt:lpstr>16-9 skabelon UK 2010</vt:lpstr>
      <vt:lpstr>Skap et drømmearbeidsmiljø</vt:lpstr>
      <vt:lpstr>Dette  kan dere nå!</vt:lpstr>
      <vt:lpstr>arbetmiljöer</vt:lpstr>
      <vt:lpstr>Skap ditt eget drømmearbeidsmiljø</vt:lpstr>
      <vt:lpstr>Arbeidsmiljøfaktorer   – eksempel</vt:lpstr>
      <vt:lpstr>Bra jobbet!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Skapa en drömarbetsmiljö</dc:title>
  <dc:creator/>
  <cp:lastModifiedBy/>
  <cp:revision>30</cp:revision>
  <dcterms:modified xsi:type="dcterms:W3CDTF">2023-03-20T13:08:47Z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norden</vt:lpwstr>
  </property>
  <property fmtid="{D5CDD505-2E9C-101B-9397-08002B2CF9AE}" pid="3" name="TemplateId">
    <vt:lpwstr>637374761838020572</vt:lpwstr>
  </property>
  <property fmtid="{D5CDD505-2E9C-101B-9397-08002B2CF9AE}" pid="4" name="UserProfileId">
    <vt:lpwstr>637679948732561812</vt:lpwstr>
  </property>
  <property fmtid="{D5CDD505-2E9C-101B-9397-08002B2CF9AE}" pid="5" name="TemplafyTimeStamp">
    <vt:lpwstr>2019-10-10T10:09:25.4754505Z</vt:lpwstr>
  </property>
  <property fmtid="{D5CDD505-2E9C-101B-9397-08002B2CF9AE}" pid="6" name="ContentTypeId">
    <vt:lpwstr>0x0101003E0453E5ECA3BD4DA00E18FAB3E3ABBD</vt:lpwstr>
  </property>
  <property fmtid="{D5CDD505-2E9C-101B-9397-08002B2CF9AE}" pid="7" name="MediaServiceImageTags">
    <vt:lpwstr/>
  </property>
</Properties>
</file>