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69" r:id="rId4"/>
  </p:sldIdLst>
  <p:sldSz cx="6858000" cy="9906000" type="A4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e Glassow" initials="TG" lastIdx="4" clrIdx="0">
    <p:extLst>
      <p:ext uri="{19B8F6BF-5375-455C-9EA6-DF929625EA0E}">
        <p15:presenceInfo xmlns:p15="http://schemas.microsoft.com/office/powerpoint/2012/main" userId="S::trgg@ramboll.com::b23622bd-c38a-4995-bcae-3b26cb39e1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98C"/>
    <a:srgbClr val="FFED99"/>
    <a:srgbClr val="FDCF41"/>
    <a:srgbClr val="006EB6"/>
    <a:srgbClr val="97D5FF"/>
    <a:srgbClr val="2FABFF"/>
    <a:srgbClr val="E09780"/>
    <a:srgbClr val="ECC0B2"/>
    <a:srgbClr val="EE833A"/>
    <a:srgbClr val="FB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B434F-7300-4542-8C89-B0788E485B5A}" v="1" dt="2023-03-27T12:53:01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1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96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3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975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20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86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53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2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4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97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91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7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2647591-2ED2-4B4B-B655-9586F5BE14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1278237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5" imgW="408" imgH="408" progId="TCLayout.ActiveDocument.1">
                  <p:embed/>
                </p:oleObj>
              </mc:Choice>
              <mc:Fallback>
                <p:oleObj name="think-cell Slide" r:id="rId15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2647591-2ED2-4B4B-B655-9586F5BE14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D963-CDAE-4CE7-82AE-7E65B51ADC98}" type="datetimeFigureOut">
              <a:rPr lang="da-DK" smtClean="0"/>
              <a:t>27-03-2023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B650-9FE8-4894-BE24-1C4BDEB480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51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svg"/><Relationship Id="rId12" Type="http://schemas.openxmlformats.org/officeDocument/2006/relationships/image" Target="../media/image8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8E2C957-3A73-4C4B-928B-1F08579AEB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68604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8E2C957-3A73-4C4B-928B-1F08579AEB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A055BE-1883-4B3F-B6E6-3720A9A3D754}"/>
              </a:ext>
            </a:extLst>
          </p:cNvPr>
          <p:cNvSpPr/>
          <p:nvPr/>
        </p:nvSpPr>
        <p:spPr>
          <a:xfrm>
            <a:off x="0" y="0"/>
            <a:ext cx="6858000" cy="1914702"/>
          </a:xfrm>
          <a:prstGeom prst="rect">
            <a:avLst/>
          </a:prstGeom>
          <a:solidFill>
            <a:srgbClr val="FDCF41"/>
          </a:solidFill>
          <a:ln>
            <a:solidFill>
              <a:srgbClr val="FDC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EB549-1059-495C-A35A-DF6DB20E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52" y="0"/>
            <a:ext cx="5915025" cy="1914702"/>
          </a:xfrm>
        </p:spPr>
        <p:txBody>
          <a:bodyPr vert="horz"/>
          <a:lstStyle/>
          <a:p>
            <a:r>
              <a:rPr lang="da-DK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Overskrift</a:t>
            </a:r>
            <a:br>
              <a:rPr lang="da-DK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da-DK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- </a:t>
            </a:r>
            <a:r>
              <a:rPr lang="da-DK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Underoverskrift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D70ADAD-6518-467A-8AC3-12ED3DD1CF62}"/>
              </a:ext>
            </a:extLst>
          </p:cNvPr>
          <p:cNvSpPr txBox="1">
            <a:spLocks/>
          </p:cNvSpPr>
          <p:nvPr/>
        </p:nvSpPr>
        <p:spPr>
          <a:xfrm>
            <a:off x="4765001" y="267698"/>
            <a:ext cx="1488776" cy="149308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Ikon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A215733-2AC8-4DF3-BD8F-651789AA1D63}"/>
              </a:ext>
            </a:extLst>
          </p:cNvPr>
          <p:cNvSpPr txBox="1">
            <a:spLocks/>
          </p:cNvSpPr>
          <p:nvPr/>
        </p:nvSpPr>
        <p:spPr>
          <a:xfrm>
            <a:off x="1132814" y="4479933"/>
            <a:ext cx="6047300" cy="526567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Overskrift</a:t>
            </a:r>
          </a:p>
        </p:txBody>
      </p:sp>
      <p:pic>
        <p:nvPicPr>
          <p:cNvPr id="17" name="Graphic 16" descr="Eye with solid fill">
            <a:extLst>
              <a:ext uri="{FF2B5EF4-FFF2-40B4-BE49-F238E27FC236}">
                <a16:creationId xmlns:a16="http://schemas.microsoft.com/office/drawing/2014/main" id="{7CA3A69A-15A8-4DC5-AAA7-17906532CD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2434" y="4281322"/>
            <a:ext cx="718678" cy="718678"/>
          </a:xfrm>
          <a:prstGeom prst="rect">
            <a:avLst/>
          </a:prstGeom>
        </p:spPr>
      </p:pic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2BE6A00E-4B9B-474F-BF23-9B0B2E7D1E1F}"/>
              </a:ext>
            </a:extLst>
          </p:cNvPr>
          <p:cNvSpPr txBox="1">
            <a:spLocks/>
          </p:cNvSpPr>
          <p:nvPr/>
        </p:nvSpPr>
        <p:spPr>
          <a:xfrm>
            <a:off x="1132814" y="6282941"/>
            <a:ext cx="6047300" cy="474671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Overskrift 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0E3F3059-F10C-4008-B446-90EB40C280E8}"/>
              </a:ext>
            </a:extLst>
          </p:cNvPr>
          <p:cNvSpPr txBox="1">
            <a:spLocks/>
          </p:cNvSpPr>
          <p:nvPr/>
        </p:nvSpPr>
        <p:spPr>
          <a:xfrm>
            <a:off x="352433" y="4872819"/>
            <a:ext cx="6100215" cy="646332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4" name="Content Placeholder 4">
            <a:extLst>
              <a:ext uri="{FF2B5EF4-FFF2-40B4-BE49-F238E27FC236}">
                <a16:creationId xmlns:a16="http://schemas.microsoft.com/office/drawing/2014/main" id="{69CC9456-8D0E-4E64-9D7B-DBBD5C82524C}"/>
              </a:ext>
            </a:extLst>
          </p:cNvPr>
          <p:cNvSpPr txBox="1">
            <a:spLocks/>
          </p:cNvSpPr>
          <p:nvPr/>
        </p:nvSpPr>
        <p:spPr>
          <a:xfrm>
            <a:off x="405349" y="1984672"/>
            <a:ext cx="6047300" cy="1453825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endParaRPr lang="da-DK" sz="10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da-DK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formål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6688CC-87DC-438C-B1F6-567C7145F200}"/>
              </a:ext>
            </a:extLst>
          </p:cNvPr>
          <p:cNvCxnSpPr>
            <a:cxnSpLocks/>
          </p:cNvCxnSpPr>
          <p:nvPr/>
        </p:nvCxnSpPr>
        <p:spPr>
          <a:xfrm>
            <a:off x="495604" y="4125546"/>
            <a:ext cx="5854396" cy="0"/>
          </a:xfrm>
          <a:prstGeom prst="line">
            <a:avLst/>
          </a:prstGeom>
          <a:ln>
            <a:solidFill>
              <a:srgbClr val="006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D599802-227D-4474-8A3B-2EAE8C92D2C9}"/>
              </a:ext>
            </a:extLst>
          </p:cNvPr>
          <p:cNvSpPr/>
          <p:nvPr/>
        </p:nvSpPr>
        <p:spPr>
          <a:xfrm>
            <a:off x="0" y="4479933"/>
            <a:ext cx="112056" cy="1403631"/>
          </a:xfrm>
          <a:prstGeom prst="rect">
            <a:avLst/>
          </a:prstGeom>
          <a:solidFill>
            <a:srgbClr val="FDC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4F49B29-6F29-41BC-85B9-BAD914D16BC6}"/>
              </a:ext>
            </a:extLst>
          </p:cNvPr>
          <p:cNvSpPr/>
          <p:nvPr/>
        </p:nvSpPr>
        <p:spPr>
          <a:xfrm>
            <a:off x="-7010" y="6236152"/>
            <a:ext cx="112056" cy="1329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pic>
        <p:nvPicPr>
          <p:cNvPr id="49" name="Graphic 48" descr="Brain in head with solid fill">
            <a:extLst>
              <a:ext uri="{FF2B5EF4-FFF2-40B4-BE49-F238E27FC236}">
                <a16:creationId xmlns:a16="http://schemas.microsoft.com/office/drawing/2014/main" id="{E35D511C-704A-4CF5-97A8-C1935A194B5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b="29317"/>
          <a:stretch/>
        </p:blipFill>
        <p:spPr>
          <a:xfrm>
            <a:off x="332029" y="6147194"/>
            <a:ext cx="765210" cy="540877"/>
          </a:xfrm>
          <a:prstGeom prst="rect">
            <a:avLst/>
          </a:prstGeom>
        </p:spPr>
      </p:pic>
      <p:pic>
        <p:nvPicPr>
          <p:cNvPr id="51" name="Graphic 50" descr="Clenched Fist with solid fill">
            <a:extLst>
              <a:ext uri="{FF2B5EF4-FFF2-40B4-BE49-F238E27FC236}">
                <a16:creationId xmlns:a16="http://schemas.microsoft.com/office/drawing/2014/main" id="{83004ADF-263E-4B3B-92DC-F376EF22C71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b="29316"/>
          <a:stretch/>
        </p:blipFill>
        <p:spPr>
          <a:xfrm>
            <a:off x="218414" y="7795489"/>
            <a:ext cx="914400" cy="599749"/>
          </a:xfrm>
          <a:prstGeom prst="rect">
            <a:avLst/>
          </a:prstGeom>
        </p:spPr>
      </p:pic>
      <p:sp>
        <p:nvSpPr>
          <p:cNvPr id="58" name="Content Placeholder 4">
            <a:extLst>
              <a:ext uri="{FF2B5EF4-FFF2-40B4-BE49-F238E27FC236}">
                <a16:creationId xmlns:a16="http://schemas.microsoft.com/office/drawing/2014/main" id="{82CF6DFD-D426-4177-A7A6-F5B2658C7A7A}"/>
              </a:ext>
            </a:extLst>
          </p:cNvPr>
          <p:cNvSpPr txBox="1">
            <a:spLocks/>
          </p:cNvSpPr>
          <p:nvPr/>
        </p:nvSpPr>
        <p:spPr>
          <a:xfrm>
            <a:off x="367448" y="6730721"/>
            <a:ext cx="6047300" cy="646332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</p:txBody>
      </p:sp>
      <p:sp>
        <p:nvSpPr>
          <p:cNvPr id="59" name="Content Placeholder 4">
            <a:extLst>
              <a:ext uri="{FF2B5EF4-FFF2-40B4-BE49-F238E27FC236}">
                <a16:creationId xmlns:a16="http://schemas.microsoft.com/office/drawing/2014/main" id="{7B42EE31-9945-4A0C-B7C3-B0A7A924B649}"/>
              </a:ext>
            </a:extLst>
          </p:cNvPr>
          <p:cNvSpPr txBox="1">
            <a:spLocks/>
          </p:cNvSpPr>
          <p:nvPr/>
        </p:nvSpPr>
        <p:spPr>
          <a:xfrm>
            <a:off x="1132814" y="7994579"/>
            <a:ext cx="6047300" cy="474671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Overskrift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da-DK" sz="1600" b="1" dirty="0">
              <a:solidFill>
                <a:srgbClr val="E09780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2D192D8-2DD0-4E93-AD00-949C8046ADCB}"/>
              </a:ext>
            </a:extLst>
          </p:cNvPr>
          <p:cNvSpPr/>
          <p:nvPr/>
        </p:nvSpPr>
        <p:spPr>
          <a:xfrm>
            <a:off x="-7010" y="7936199"/>
            <a:ext cx="112056" cy="1484026"/>
          </a:xfrm>
          <a:prstGeom prst="rect">
            <a:avLst/>
          </a:prstGeom>
          <a:solidFill>
            <a:srgbClr val="878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atin typeface="Corbel" panose="020B0503020204020204" pitchFamily="34" charset="0"/>
            </a:endParaRPr>
          </a:p>
        </p:txBody>
      </p:sp>
      <p:sp>
        <p:nvSpPr>
          <p:cNvPr id="62" name="Content Placeholder 4">
            <a:extLst>
              <a:ext uri="{FF2B5EF4-FFF2-40B4-BE49-F238E27FC236}">
                <a16:creationId xmlns:a16="http://schemas.microsoft.com/office/drawing/2014/main" id="{807094CD-9A39-41CF-AE3B-8FFBDAD9EAAA}"/>
              </a:ext>
            </a:extLst>
          </p:cNvPr>
          <p:cNvSpPr txBox="1">
            <a:spLocks/>
          </p:cNvSpPr>
          <p:nvPr/>
        </p:nvSpPr>
        <p:spPr>
          <a:xfrm>
            <a:off x="428350" y="8414931"/>
            <a:ext cx="6047300" cy="850339"/>
          </a:xfrm>
          <a:prstGeom prst="rect">
            <a:avLst/>
          </a:prstGeom>
        </p:spPr>
        <p:txBody>
          <a:bodyPr vert="horz" lIns="91440" tIns="45720" rIns="91440" bIns="45720" numCol="1" spcCol="54000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Beskrivelse af indhold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7E4CC03-D3AF-4519-AD51-71D03FC631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03752" y="9433035"/>
            <a:ext cx="971898" cy="2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97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A27C8BC4FF814B80B4CE83598355D9" ma:contentTypeVersion="12" ma:contentTypeDescription="Opret et nyt dokument." ma:contentTypeScope="" ma:versionID="76ba080317c69a536f2c251aa213a93a">
  <xsd:schema xmlns:xsd="http://www.w3.org/2001/XMLSchema" xmlns:xs="http://www.w3.org/2001/XMLSchema" xmlns:p="http://schemas.microsoft.com/office/2006/metadata/properties" xmlns:ns2="67a593e1-5ef2-4229-8314-3b3fbeeda55a" xmlns:ns3="cbb7c6bd-507d-4033-9261-afac356a73ee" targetNamespace="http://schemas.microsoft.com/office/2006/metadata/properties" ma:root="true" ma:fieldsID="dc14fb7809bdcd95236bead2f49b5b81" ns2:_="" ns3:_="">
    <xsd:import namespace="67a593e1-5ef2-4229-8314-3b3fbeeda55a"/>
    <xsd:import namespace="cbb7c6bd-507d-4033-9261-afac356a7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an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593e1-5ef2-4229-8314-3b3fbeeda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anus" ma:index="10" nillable="true" ma:displayName="Manus" ma:description="Dessa frågor kan användas i testet" ma:format="Dropdown" ma:internalName="Manus">
      <xsd:simpleType>
        <xsd:restriction base="dms:Note">
          <xsd:maxLength value="255"/>
        </xsd:restriction>
      </xsd:simpleType>
    </xsd:element>
    <xsd:element name="lcf76f155ced4ddcb4097134ff3c332f" ma:index="12" nillable="true" ma:taxonomy="true" ma:internalName="lcf76f155ced4ddcb4097134ff3c332f" ma:taxonomyFieldName="MediaServiceImageTags" ma:displayName="Billedmærker" ma:readOnly="false" ma:fieldId="{5cf76f15-5ced-4ddc-b409-7134ff3c332f}" ma:taxonomyMulti="true" ma:sspId="511ca070-c001-464c-8047-b402787012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7c6bd-507d-4033-9261-afac356a73e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b6dca2a-a5f4-4f2b-81f1-874fa9fdea48}" ma:internalName="TaxCatchAll" ma:showField="CatchAllData" ma:web="cbb7c6bd-507d-4033-9261-afac356a7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593e1-5ef2-4229-8314-3b3fbeeda55a">
      <Terms xmlns="http://schemas.microsoft.com/office/infopath/2007/PartnerControls"/>
    </lcf76f155ced4ddcb4097134ff3c332f>
    <TaxCatchAll xmlns="cbb7c6bd-507d-4033-9261-afac356a73ee" xsi:nil="true"/>
    <Manus xmlns="67a593e1-5ef2-4229-8314-3b3fbeeda55a" xsi:nil="true"/>
  </documentManagement>
</p:properties>
</file>

<file path=customXml/itemProps1.xml><?xml version="1.0" encoding="utf-8"?>
<ds:datastoreItem xmlns:ds="http://schemas.openxmlformats.org/officeDocument/2006/customXml" ds:itemID="{FC8146FE-5A04-4F31-AD77-997B6534F3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87C614-3A04-4A1D-B98F-D29D0699FFA4}"/>
</file>

<file path=customXml/itemProps3.xml><?xml version="1.0" encoding="utf-8"?>
<ds:datastoreItem xmlns:ds="http://schemas.openxmlformats.org/officeDocument/2006/customXml" ds:itemID="{39BAD6BA-2EF2-4064-9B78-BDB9AFF07D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21</Words>
  <Application>Microsoft Office PowerPoint</Application>
  <PresentationFormat>A4-papir (210 x 297 mm)</PresentationFormat>
  <Paragraphs>11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think-cell Slide</vt:lpstr>
      <vt:lpstr>Overskrift - Underoverskrift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Modin</dc:creator>
  <cp:lastModifiedBy>Ida-Lina Nyholm</cp:lastModifiedBy>
  <cp:revision>4</cp:revision>
  <dcterms:created xsi:type="dcterms:W3CDTF">2022-03-30T06:00:14Z</dcterms:created>
  <dcterms:modified xsi:type="dcterms:W3CDTF">2023-03-27T13:40:01Z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0x01010069A27C8BC4FF814B80B4CE83598355D9</vt:lpwstr>
  </property>
</Properties>
</file>