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FF1"/>
    <a:srgbClr val="006EB6"/>
    <a:srgbClr val="FDFDFD"/>
    <a:srgbClr val="E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591" autoAdjust="0"/>
  </p:normalViewPr>
  <p:slideViewPr>
    <p:cSldViewPr snapToGrid="0" showGuides="1">
      <p:cViewPr varScale="1">
        <p:scale>
          <a:sx n="86" d="100"/>
          <a:sy n="86" d="100"/>
        </p:scale>
        <p:origin x="5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18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BA559-C1C5-4943-B542-8794232D57DA}" type="datetimeFigureOut">
              <a:rPr lang="da-DK"/>
              <a:t>30-04-2021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C64D-F328-458C-83FB-46E4CB2334DA}" type="slidenum">
              <a:rPr lang="da-DK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40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30/04/2021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5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1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45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18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9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86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10" Type="http://schemas.openxmlformats.org/officeDocument/2006/relationships/image" Target="../media/image12.bin"/><Relationship Id="rId4" Type="http://schemas.openxmlformats.org/officeDocument/2006/relationships/image" Target="../media/image6.bin"/><Relationship Id="rId9" Type="http://schemas.openxmlformats.org/officeDocument/2006/relationships/image" Target="../media/image1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834" y="675392"/>
            <a:ext cx="5467917" cy="4766558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pic>
        <p:nvPicPr>
          <p:cNvPr id="781670541" name="Logo bl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4501" y="676800"/>
            <a:ext cx="8168999" cy="4772629"/>
          </a:xfrm>
        </p:spPr>
        <p:txBody>
          <a:bodyPr/>
          <a:lstStyle>
            <a:lvl1pPr>
              <a:lnSpc>
                <a:spcPct val="83000"/>
              </a:lnSpc>
              <a:defRPr sz="7800" b="1" baseline="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Use bold for highlighted text,</a:t>
            </a:r>
            <a:br>
              <a:rPr lang="en-GB" dirty="0"/>
            </a:br>
            <a:r>
              <a:rPr lang="sv-SE" dirty="0"/>
              <a:t>other text regular, max four lines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7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F67F98-6258-4893-827A-4EA20C2DF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Char char="​"/>
              <a:defRPr sz="4000" b="1" i="1">
                <a:solidFill>
                  <a:srgbClr val="ADCFF1"/>
                </a:solidFill>
              </a:defRPr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>
                <a:solidFill>
                  <a:srgbClr val="ADCFF1"/>
                </a:solidFill>
              </a:defRPr>
            </a:lvl2pPr>
          </a:lstStyle>
          <a:p>
            <a:pPr lvl="0"/>
            <a:r>
              <a:rPr lang="sv-SE" dirty="0"/>
              <a:t>Insert quotation text in several lines. Insert name or source: Click ENTER for new line, click TAB, insert name/source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rgbClr val="AE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6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203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95662" y="1304690"/>
            <a:ext cx="8097838" cy="4705813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Char char="​"/>
              <a:defRPr sz="4000" b="1" i="1"/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Char char="​"/>
              <a:defRPr/>
            </a:lvl2pPr>
          </a:lstStyle>
          <a:p>
            <a:pPr lvl="0"/>
            <a:r>
              <a:rPr lang="sv-SE" dirty="0"/>
              <a:t>Insert quotation text in several lines. Insert name or source: Click ENTER for new line, click TAB, insert name/source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1318260" y="414526"/>
            <a:ext cx="1871662" cy="136448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4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76126"/>
            <a:ext cx="2676479" cy="20577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800" b="1" baseline="0"/>
            </a:lvl1pPr>
            <a:lvl2pPr marL="288000" indent="-288000">
              <a:lnSpc>
                <a:spcPct val="95000"/>
              </a:lnSpc>
              <a:buFont typeface="Corbel" panose="020B0503020204020204" pitchFamily="34" charset="0"/>
              <a:buChar char="—"/>
              <a:defRPr sz="1800"/>
            </a:lvl2pPr>
            <a:lvl3pPr marL="540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3pPr>
            <a:lvl4pPr marL="792000" indent="-252000">
              <a:lnSpc>
                <a:spcPct val="95000"/>
              </a:lnSpc>
              <a:buFont typeface="Arial" panose="020B0604020202020204" pitchFamily="34" charset="0"/>
              <a:buChar char="‒"/>
              <a:defRPr sz="1800"/>
            </a:lvl4pPr>
            <a:lvl5pPr marL="1044000" indent="-252000">
              <a:lnSpc>
                <a:spcPct val="95000"/>
              </a:lnSpc>
              <a:buFont typeface="Symbol" panose="05050102010706020507" pitchFamily="18" charset="2"/>
              <a:buChar char="·"/>
              <a:defRPr sz="1800"/>
            </a:lvl5pPr>
            <a:lvl6pPr>
              <a:lnSpc>
                <a:spcPct val="95000"/>
              </a:lnSpc>
              <a:defRPr sz="1800"/>
            </a:lvl6pPr>
            <a:lvl7pPr>
              <a:lnSpc>
                <a:spcPct val="95000"/>
              </a:lnSpc>
              <a:defRPr sz="1800"/>
            </a:lvl7pPr>
            <a:lvl8pPr>
              <a:lnSpc>
                <a:spcPct val="95000"/>
              </a:lnSpc>
              <a:defRPr sz="1800"/>
            </a:lvl8pPr>
            <a:lvl9pPr>
              <a:lnSpc>
                <a:spcPct val="95000"/>
              </a:lnSpc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sv-SE" dirty="0"/>
              <a:t>Click to add chart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4433887"/>
            <a:ext cx="2700337" cy="1575135"/>
          </a:xfrm>
        </p:spPr>
        <p:txBody>
          <a:bodyPr anchor="b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sv-SE" dirty="0"/>
              <a:t>Click to add note text</a:t>
            </a:r>
            <a:endParaRPr lang="sv-S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94074" y="1409699"/>
            <a:ext cx="8099424" cy="45504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Insert chart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5805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Insert chart or table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sv-SE" dirty="0"/>
              <a:t>Click to add note text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0174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409699"/>
            <a:ext cx="10799761" cy="4032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Insert chart or table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5531239"/>
            <a:ext cx="10799762" cy="540697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600" baseline="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972000" indent="0">
              <a:buFontTx/>
              <a:buNone/>
              <a:defRPr sz="1600"/>
            </a:lvl4pPr>
            <a:lvl5pPr marL="1224000" indent="0">
              <a:buFontTx/>
              <a:buNone/>
              <a:defRPr sz="1600"/>
            </a:lvl5pPr>
          </a:lstStyle>
          <a:p>
            <a:pPr lvl="0"/>
            <a:r>
              <a:rPr lang="sv-SE" dirty="0"/>
              <a:t>Click to add note text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1 line</a:t>
            </a:r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364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278565" cy="128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98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93737" y="1920240"/>
            <a:ext cx="4698964" cy="4029710"/>
          </a:xfrm>
        </p:spPr>
        <p:txBody>
          <a:bodyPr/>
          <a:lstStyle>
            <a:lvl1pPr>
              <a:lnSpc>
                <a:spcPct val="95000"/>
              </a:lnSpc>
              <a:defRPr sz="2200">
                <a:solidFill>
                  <a:srgbClr val="ADCFF1"/>
                </a:solidFill>
              </a:defRPr>
            </a:lvl1pPr>
            <a:lvl2pPr>
              <a:lnSpc>
                <a:spcPct val="95000"/>
              </a:lnSpc>
              <a:defRPr sz="2200">
                <a:solidFill>
                  <a:srgbClr val="ADCFF1"/>
                </a:solidFill>
              </a:defRPr>
            </a:lvl2pPr>
            <a:lvl3pPr>
              <a:lnSpc>
                <a:spcPct val="95000"/>
              </a:lnSpc>
              <a:defRPr sz="2200">
                <a:solidFill>
                  <a:srgbClr val="ADCFF1"/>
                </a:solidFill>
              </a:defRPr>
            </a:lvl3pPr>
            <a:lvl4pPr>
              <a:lnSpc>
                <a:spcPct val="95000"/>
              </a:lnSpc>
              <a:defRPr sz="2200">
                <a:solidFill>
                  <a:srgbClr val="ADCFF1"/>
                </a:solidFill>
              </a:defRPr>
            </a:lvl4pPr>
            <a:lvl5pPr>
              <a:lnSpc>
                <a:spcPct val="95000"/>
              </a:lnSpc>
              <a:defRPr sz="2200">
                <a:solidFill>
                  <a:srgbClr val="ADCFF1"/>
                </a:solidFill>
              </a:defRPr>
            </a:lvl5pPr>
            <a:lvl6pPr>
              <a:lnSpc>
                <a:spcPct val="95000"/>
              </a:lnSpc>
              <a:defRPr sz="180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80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80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800">
                <a:solidFill>
                  <a:srgbClr val="ADCFF1"/>
                </a:solidFill>
              </a:defRPr>
            </a:lvl9pPr>
          </a:lstStyle>
          <a:p>
            <a:pPr lvl="0"/>
            <a:r>
              <a:rPr lang="sv-SE" dirty="0"/>
              <a:t>Click to add chart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4736133" cy="1285875"/>
          </a:xfrm>
        </p:spPr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8"/>
            <a:ext cx="325438" cy="32861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64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6105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7795777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7740144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94750" y="0"/>
            <a:ext cx="3394463" cy="68580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4765150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  <a:noFill/>
        </p:spPr>
        <p:txBody>
          <a:bodyPr/>
          <a:lstStyle>
            <a:lvl1pPr>
              <a:defRPr sz="135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35411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159547969" name="Logo ligh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7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3425824"/>
            <a:ext cx="6094413" cy="3432175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1678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086955" cy="1285875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93738" y="2417762"/>
            <a:ext cx="5050653" cy="3532187"/>
          </a:xfrm>
        </p:spPr>
        <p:txBody>
          <a:bodyPr/>
          <a:lstStyle/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1" y="3425823"/>
            <a:ext cx="2699950" cy="34344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794751" y="3425823"/>
            <a:ext cx="3394462" cy="3434400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676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89601" cy="6858000"/>
          </a:xfrm>
          <a:solidFill>
            <a:schemeClr val="bg1">
              <a:lumMod val="85000"/>
            </a:schemeClr>
          </a:solidFill>
        </p:spPr>
        <p:txBody>
          <a:bodyPr tIns="9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56568" y="391028"/>
            <a:ext cx="5437845" cy="134633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79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3394074" y="1915152"/>
            <a:ext cx="8099423" cy="601488"/>
          </a:xfrm>
        </p:spPr>
        <p:txBody>
          <a:bodyPr anchor="b" anchorCtr="0"/>
          <a:lstStyle>
            <a:lvl1pPr marL="0" indent="0">
              <a:buFontTx/>
              <a:buNone/>
              <a:defRPr sz="2800" b="1"/>
            </a:lvl1pPr>
          </a:lstStyle>
          <a:p>
            <a:pPr lvl="0"/>
            <a:r>
              <a:rPr lang="sv-SE"/>
              <a:t>Mette Agger Tang</a:t>
            </a:r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3394075" y="2630186"/>
            <a:ext cx="8099421" cy="4457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sv-SE" dirty="0"/>
              <a:t>Click to add title</a:t>
            </a:r>
            <a:endParaRPr lang="sv-SE"/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3394074" y="3166672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sv-SE" dirty="0"/>
              <a:t>Click to add @</a:t>
            </a:r>
            <a:endParaRPr lang="sv-SE"/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74" y="3607704"/>
            <a:ext cx="8099425" cy="484188"/>
          </a:xfrm>
        </p:spPr>
        <p:txBody>
          <a:bodyPr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sv-SE" dirty="0"/>
              <a:t>Click to add phone number</a:t>
            </a:r>
            <a:endParaRPr lang="sv-SE"/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78" y="4426564"/>
            <a:ext cx="8099422" cy="330367"/>
          </a:xfrm>
        </p:spPr>
        <p:txBody>
          <a:bodyPr anchor="b" anchorCtr="0"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Nordiska ministerrådet</a:t>
            </a:r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74" y="4757888"/>
            <a:ext cx="8099422" cy="330367"/>
          </a:xfrm>
        </p:spPr>
        <p:txBody>
          <a:bodyPr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Click to add address</a:t>
            </a:r>
            <a:endParaRPr lang="sv-SE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217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792000" anchor="ctr" anchorCtr="0"/>
          <a:lstStyle>
            <a:lvl1pPr marL="0" indent="0" algn="ctr">
              <a:buNone/>
              <a:tabLst>
                <a:tab pos="1700213" algn="l"/>
              </a:tabLst>
              <a:defRPr sz="2200" baseline="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3326400" y="1639401"/>
            <a:ext cx="8167098" cy="1490661"/>
          </a:xfrm>
        </p:spPr>
        <p:txBody>
          <a:bodyPr anchor="t" anchorCtr="0"/>
          <a:lstStyle>
            <a:lvl1pPr>
              <a:defRPr sz="7800">
                <a:solidFill>
                  <a:srgbClr val="ADCFF1"/>
                </a:solidFill>
              </a:defRPr>
            </a:lvl1pPr>
          </a:lstStyle>
          <a:p>
            <a:r>
              <a:rPr lang="sv-SE"/>
              <a:t>Tack.</a:t>
            </a:r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DCFF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ADCF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048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37721" y="6964656"/>
            <a:ext cx="2355779" cy="176724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663759" y="375883"/>
            <a:ext cx="10931524" cy="614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 guide – delete</a:t>
            </a:r>
            <a:r>
              <a:rPr lang="sv-SE" sz="48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before use</a:t>
            </a:r>
            <a:endParaRPr lang="sv-SE" sz="48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456919" y="3114505"/>
            <a:ext cx="2160000" cy="1138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sv-SE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  <a:endParaRPr lang="sv-SE"/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456919" y="1409700"/>
            <a:ext cx="21600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en-GB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sv-SE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  <a:endParaRPr lang="sv-SE"/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4359622" y="1409700"/>
            <a:ext cx="216000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sv-SE"/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picture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placeholder and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dirty="0"/>
              <a:t>insert picture via </a:t>
            </a:r>
            <a:r>
              <a:rPr lang="sv-SE" sz="900" b="1" dirty="0"/>
              <a:t>Add Images</a:t>
            </a:r>
            <a:r>
              <a:rPr lang="sv-SE" sz="900" dirty="0"/>
              <a:t>-button </a:t>
            </a:r>
            <a:br>
              <a:rPr lang="en-GB" sz="900" dirty="0"/>
            </a:br>
            <a:r>
              <a:rPr lang="sv-SE" sz="900" dirty="0"/>
              <a:t>in the </a:t>
            </a:r>
            <a:r>
              <a:rPr lang="sv-SE" sz="900" b="1" dirty="0"/>
              <a:t>NORDEN-</a:t>
            </a:r>
            <a:r>
              <a:rPr lang="sv-SE" sz="900" baseline="0" dirty="0"/>
              <a:t>TAB</a:t>
            </a: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4359622" y="2220228"/>
            <a:ext cx="2160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sv-SE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</a:t>
            </a:r>
            <a:r>
              <a:rPr lang="sv-SE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picture</a:t>
            </a:r>
            <a:endParaRPr lang="sv-SE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sz="900" b="1" dirty="0">
                <a:latin typeface="+mn-lt"/>
              </a:rPr>
              <a:t>NORDEN</a:t>
            </a:r>
            <a:r>
              <a:rPr lang="sv-SE" sz="900" b="0" baseline="0" dirty="0">
                <a:latin typeface="+mn-lt"/>
              </a:rPr>
              <a:t>-TAB and</a:t>
            </a:r>
            <a:r>
              <a:rPr lang="sv-SE" sz="900" baseline="0" dirty="0">
                <a:latin typeface="+mn-lt"/>
              </a:rPr>
              <a:t> </a:t>
            </a:r>
            <a:r>
              <a:rPr lang="sv-SE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lick </a:t>
            </a:r>
            <a:br>
              <a:rPr lang="en-GB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Tools</a:t>
            </a:r>
            <a:r>
              <a:rPr lang="sv-SE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drop down button, </a:t>
            </a:r>
            <a:br>
              <a:rPr lang="en-GB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sv-SE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change</a:t>
            </a:r>
            <a:r>
              <a:rPr lang="sv-SE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size</a:t>
            </a:r>
            <a:r>
              <a:rPr lang="sv-SE" sz="900" b="0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or</a:t>
            </a:r>
            <a:r>
              <a:rPr lang="sv-SE" sz="900" b="0" strike="noStrike" kern="1200" baseline="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sv-SE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</a:t>
            </a:r>
            <a:br>
              <a:rPr lang="en-GB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 the picture</a:t>
            </a:r>
            <a:endParaRPr lang="sv-SE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</a:t>
            </a:r>
            <a:r>
              <a:rPr lang="sv-SE" altLang="da-DK" sz="9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picture</a:t>
            </a:r>
            <a:endParaRPr lang="sv-SE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</a:t>
            </a:r>
            <a:r>
              <a:rPr lang="sv-SE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sv-SE" altLang="da-DK" sz="900" b="0" strike="sng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strike="noStrik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sv-SE"/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sv-SE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693739" y="3277385"/>
            <a:ext cx="2160000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  <a:endParaRPr lang="sv-SE"/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endParaRPr lang="sv-SE"/>
          </a:p>
          <a:p>
            <a:pPr eaLnBrk="1" hangingPunct="1">
              <a:spcAft>
                <a:spcPts val="240"/>
              </a:spcAft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sv-SE" altLang="da-DK" sz="900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706058" y="4709084"/>
            <a:ext cx="2160000" cy="91307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90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size</a:t>
            </a: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</a:t>
            </a:r>
            <a:endParaRPr lang="sv-SE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sv-SE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693740" y="1409700"/>
            <a:ext cx="2486866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sv-SE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sv-SE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sv-SE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text. Click ENTER and then Bullet-button for correct bullet.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sv-SE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  <a:endParaRPr lang="sv-SE"/>
          </a:p>
          <a:p>
            <a:pPr eaLnBrk="1" hangingPunct="1">
              <a:spcAft>
                <a:spcPts val="240"/>
              </a:spcAft>
              <a:defRPr/>
            </a:pPr>
            <a:r>
              <a:rPr lang="sv-SE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sv-SE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sv-SE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sv-SE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sv-SE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sv-SE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sv-SE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sv-SE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522" y="5318642"/>
            <a:ext cx="492452" cy="200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8544" y="3538594"/>
            <a:ext cx="324764" cy="578237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3034534" y="4208198"/>
            <a:ext cx="593368" cy="192211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5150" y="2651636"/>
            <a:ext cx="549328" cy="28522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44130" y="3299068"/>
            <a:ext cx="359695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33346" y="1652716"/>
            <a:ext cx="297872" cy="183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44130" y="1609684"/>
            <a:ext cx="379911" cy="51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44130" y="2375882"/>
            <a:ext cx="397317" cy="588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/>
          <a:srcRect t="37299" r="32484" b="50317"/>
          <a:stretch/>
        </p:blipFill>
        <p:spPr>
          <a:xfrm>
            <a:off x="6284541" y="3015268"/>
            <a:ext cx="605090" cy="1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rgbClr val="006EB6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pic>
        <p:nvPicPr>
          <p:cNvPr id="1091727887" name="Logo blu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774" y="0"/>
            <a:ext cx="12190374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6400" y="676800"/>
            <a:ext cx="5468352" cy="2749025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add title</a:t>
            </a:r>
            <a:endParaRPr lang="sv-SE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6094413" y="6041776"/>
            <a:ext cx="5399086" cy="279799"/>
          </a:xfrm>
        </p:spPr>
        <p:txBody>
          <a:bodyPr anchor="b" anchorCtr="0"/>
          <a:lstStyle>
            <a:lvl1pPr marL="0" indent="0" algn="r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Mette Agger Tang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8794752" y="6321576"/>
            <a:ext cx="2698748" cy="176724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9. september 2019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395663" y="6926599"/>
            <a:ext cx="5400675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96338" y="6520734"/>
            <a:ext cx="2663824" cy="22250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pic>
        <p:nvPicPr>
          <p:cNvPr id="1875559266" name="Logo whi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00" y="5936399"/>
            <a:ext cx="2566800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Click to add title in max 1 line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2</a:t>
            </a:r>
            <a:endParaRPr lang="sv-SE"/>
          </a:p>
          <a:p>
            <a:pPr lvl="2"/>
            <a:r>
              <a:rPr lang="sv-SE" dirty="0"/>
              <a:t>3</a:t>
            </a:r>
            <a:endParaRPr lang="sv-SE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00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6568" y="391029"/>
            <a:ext cx="10836932" cy="10186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Click to add title in max 1 line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3738" y="1361060"/>
            <a:ext cx="10799762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</a:lstStyle>
          <a:p>
            <a:pPr lvl="0"/>
            <a:endParaRPr lang="sv-SE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B45B346-A77B-4EC6-8C84-FB40FFF4A5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8" y="1361060"/>
            <a:ext cx="5051434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 sz="2200"/>
            </a:lvl2pPr>
            <a:lvl3pPr marL="1062900" indent="-342900">
              <a:buFont typeface="Arial" panose="020B0604020202020204" pitchFamily="34" charset="0"/>
              <a:buChar char="‒"/>
              <a:defRPr/>
            </a:lvl3pPr>
            <a:lvl8pPr>
              <a:defRPr/>
            </a:lvl8pPr>
          </a:lstStyle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endParaRPr lang="sv-SE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3957082-E86A-48EE-96DC-1659AAE2D1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1280" y="1361060"/>
            <a:ext cx="5052217" cy="4588890"/>
          </a:xfrm>
        </p:spPr>
        <p:txBody>
          <a:bodyPr/>
          <a:lstStyle>
            <a:lvl1pPr marL="594000" indent="-594000">
              <a:spcBef>
                <a:spcPts val="300"/>
              </a:spcBef>
              <a:defRPr sz="2800"/>
            </a:lvl1pPr>
            <a:lvl2pPr marL="846000">
              <a:defRPr/>
            </a:lvl2pPr>
          </a:lstStyle>
          <a:p>
            <a:pPr lvl="0"/>
            <a:r>
              <a:rPr lang="sv-SE" dirty="0"/>
              <a:t>Click to add text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151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Click to add title in max 2 lines9</a:t>
            </a:r>
            <a:endParaRPr lang="sv-SE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096496"/>
            <a:ext cx="10799760" cy="3842369"/>
          </a:xfrm>
        </p:spPr>
        <p:txBody>
          <a:bodyPr/>
          <a:lstStyle>
            <a:lvl1pPr marL="0" indent="0">
              <a:lnSpc>
                <a:spcPct val="98000"/>
              </a:lnSpc>
              <a:buFont typeface="Open Sans" panose="020B0606030504020204" pitchFamily="34" charset="0"/>
              <a:buChar char="​"/>
              <a:defRPr sz="2800"/>
            </a:lvl1pPr>
            <a:lvl2pPr marL="468000" indent="-468000">
              <a:lnSpc>
                <a:spcPct val="98000"/>
              </a:lnSpc>
              <a:buFont typeface="Arial" panose="020B0604020202020204" pitchFamily="34" charset="0"/>
              <a:buChar char="―"/>
              <a:defRPr sz="2800"/>
            </a:lvl2pPr>
            <a:lvl3pPr marL="720000" indent="-252000">
              <a:lnSpc>
                <a:spcPct val="98000"/>
              </a:lnSpc>
              <a:buFont typeface="Symbol" panose="05050102010706020507" pitchFamily="18" charset="2"/>
              <a:buChar char=""/>
              <a:defRPr sz="2800"/>
            </a:lvl3pPr>
            <a:lvl4pPr marL="972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4pPr>
            <a:lvl5pPr marL="1224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5pPr>
            <a:lvl6pPr marL="1476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6pPr>
            <a:lvl7pPr marL="1728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7pPr>
            <a:lvl8pPr marL="1980000" indent="-252000">
              <a:lnSpc>
                <a:spcPct val="98000"/>
              </a:lnSpc>
              <a:buFont typeface="Arial" panose="020B0604020202020204" pitchFamily="34" charset="0"/>
              <a:buChar char="‒"/>
              <a:defRPr sz="2800"/>
            </a:lvl8pPr>
            <a:lvl9pPr marL="2232000" indent="-252000">
              <a:lnSpc>
                <a:spcPct val="98000"/>
              </a:lnSpc>
              <a:buFont typeface="Symbol" panose="05050102010706020507" pitchFamily="18" charset="2"/>
              <a:buChar char="·"/>
              <a:defRPr sz="2800"/>
            </a:lvl9pPr>
          </a:lstStyle>
          <a:p>
            <a:pPr lvl="0"/>
            <a:r>
              <a:rPr lang="sv-SE" dirty="0"/>
              <a:t>Click to add intro text</a:t>
            </a:r>
            <a:endParaRPr lang="sv-SE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124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Click to add title in max 2 lines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3738" y="2162340"/>
            <a:ext cx="10799761" cy="37876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Click to add text or content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94800" y="0"/>
            <a:ext cx="6094413" cy="3425825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427200"/>
            <a:ext cx="2701151" cy="3425825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8794750" y="3427200"/>
            <a:ext cx="3397250" cy="3425825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Click here, and insert picture via Images-button in the ribbon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66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568" y="391028"/>
            <a:ext cx="10836932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2162340"/>
            <a:ext cx="10799761" cy="3787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Click to edit Master text styles</a:t>
            </a:r>
            <a:endParaRPr lang="sv-SE"/>
          </a:p>
          <a:p>
            <a:pPr lvl="1"/>
            <a:r>
              <a:rPr lang="sv-SE" dirty="0"/>
              <a:t>Second level</a:t>
            </a:r>
            <a:endParaRPr lang="sv-SE"/>
          </a:p>
          <a:p>
            <a:pPr lvl="2"/>
            <a:r>
              <a:rPr lang="sv-SE" dirty="0"/>
              <a:t>Third level</a:t>
            </a:r>
            <a:endParaRPr lang="sv-SE"/>
          </a:p>
          <a:p>
            <a:pPr lvl="3"/>
            <a:r>
              <a:rPr lang="sv-SE" dirty="0"/>
              <a:t>Fourth level</a:t>
            </a:r>
            <a:endParaRPr lang="sv-SE"/>
          </a:p>
          <a:p>
            <a:pPr lvl="4"/>
            <a:r>
              <a:rPr lang="sv-SE" dirty="0"/>
              <a:t>Fifth level</a:t>
            </a:r>
            <a:endParaRPr lang="sv-SE"/>
          </a:p>
          <a:p>
            <a:pPr lvl="5"/>
            <a:r>
              <a:rPr lang="sv-SE" dirty="0"/>
              <a:t>Sixth level</a:t>
            </a:r>
            <a:endParaRPr lang="sv-SE"/>
          </a:p>
          <a:p>
            <a:pPr lvl="6"/>
            <a:r>
              <a:rPr lang="sv-SE" dirty="0"/>
              <a:t>Seventh level</a:t>
            </a:r>
            <a:endParaRPr lang="sv-SE"/>
          </a:p>
          <a:p>
            <a:pPr lvl="7"/>
            <a:r>
              <a:rPr lang="sv-SE" dirty="0"/>
              <a:t>Eight level</a:t>
            </a:r>
            <a:endParaRPr lang="sv-SE"/>
          </a:p>
          <a:p>
            <a:pPr lvl="8"/>
            <a:r>
              <a:rPr lang="sv-SE" dirty="0"/>
              <a:t>Night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7720" y="6321576"/>
            <a:ext cx="2355779" cy="1767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3395663" y="6356350"/>
            <a:ext cx="5400675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50"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6337" y="6356350"/>
            <a:ext cx="2697161" cy="22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50"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sv-SE"/>
              <a:pPr/>
              <a:t>‹nr.›</a:t>
            </a:fld>
            <a:endParaRPr lang="sv-SE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699434" y="6288499"/>
            <a:ext cx="317324" cy="317017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dirty="0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53" r:id="rId3"/>
    <p:sldLayoutId id="2147483671" r:id="rId4"/>
    <p:sldLayoutId id="2147483666" r:id="rId5"/>
    <p:sldLayoutId id="2147483675" r:id="rId6"/>
    <p:sldLayoutId id="2147483663" r:id="rId7"/>
    <p:sldLayoutId id="2147483655" r:id="rId8"/>
    <p:sldLayoutId id="2147483649" r:id="rId9"/>
    <p:sldLayoutId id="2147483672" r:id="rId10"/>
    <p:sldLayoutId id="2147483669" r:id="rId11"/>
    <p:sldLayoutId id="2147483664" r:id="rId12"/>
    <p:sldLayoutId id="2147483656" r:id="rId13"/>
    <p:sldLayoutId id="2147483650" r:id="rId14"/>
    <p:sldLayoutId id="2147483673" r:id="rId15"/>
    <p:sldLayoutId id="2147483667" r:id="rId16"/>
    <p:sldLayoutId id="2147483660" r:id="rId17"/>
    <p:sldLayoutId id="2147483657" r:id="rId18"/>
    <p:sldLayoutId id="2147483651" r:id="rId19"/>
    <p:sldLayoutId id="2147483670" r:id="rId20"/>
    <p:sldLayoutId id="2147483661" r:id="rId21"/>
    <p:sldLayoutId id="2147483654" r:id="rId22"/>
    <p:sldLayoutId id="2147483674" r:id="rId23"/>
    <p:sldLayoutId id="2147483668" r:id="rId24"/>
    <p:sldLayoutId id="2147483665" r:id="rId25"/>
    <p:sldLayoutId id="2147483658" r:id="rId26"/>
    <p:sldLayoutId id="2147483652" r:id="rId27"/>
  </p:sldLayoutIdLst>
  <p:hf hdr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8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―"/>
        <a:defRPr sz="2200" kern="1200">
          <a:solidFill>
            <a:srgbClr val="006EB6"/>
          </a:solidFill>
          <a:latin typeface="+mn-lt"/>
          <a:ea typeface="+mn-ea"/>
          <a:cs typeface="+mn-cs"/>
        </a:defRPr>
      </a:lvl1pPr>
      <a:lvl2pPr marL="720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"/>
        <a:defRPr sz="2200" kern="1200">
          <a:solidFill>
            <a:srgbClr val="006EB6"/>
          </a:solidFill>
          <a:latin typeface="+mn-lt"/>
          <a:ea typeface="+mn-ea"/>
          <a:cs typeface="+mn-cs"/>
        </a:defRPr>
      </a:lvl2pPr>
      <a:lvl3pPr marL="97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3pPr>
      <a:lvl4pPr marL="1224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4pPr>
      <a:lvl5pPr marL="147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728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6pPr>
      <a:lvl7pPr marL="1980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7pPr>
      <a:lvl8pPr marL="2232000" indent="-252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·"/>
        <a:defRPr sz="2200" kern="1200">
          <a:solidFill>
            <a:srgbClr val="006EB6"/>
          </a:solidFill>
          <a:latin typeface="+mn-lt"/>
          <a:ea typeface="+mn-ea"/>
          <a:cs typeface="+mn-cs"/>
        </a:defRPr>
      </a:lvl8pPr>
      <a:lvl9pPr marL="2484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2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7" userDrawn="1">
          <p15:clr>
            <a:srgbClr val="F26B43"/>
          </p15:clr>
        </p15:guide>
        <p15:guide id="2" pos="2138" userDrawn="1">
          <p15:clr>
            <a:srgbClr val="F26B43"/>
          </p15:clr>
        </p15:guide>
        <p15:guide id="3" orient="horz" pos="253" userDrawn="1">
          <p15:clr>
            <a:srgbClr val="F26B43"/>
          </p15:clr>
        </p15:guide>
        <p15:guide id="4" orient="horz" pos="888" userDrawn="1">
          <p15:clr>
            <a:srgbClr val="F26B43"/>
          </p15:clr>
        </p15:guide>
        <p15:guide id="5" pos="3839" userDrawn="1">
          <p15:clr>
            <a:srgbClr val="F26B43"/>
          </p15:clr>
        </p15:guide>
        <p15:guide id="6" pos="5540" userDrawn="1">
          <p15:clr>
            <a:srgbClr val="F26B43"/>
          </p15:clr>
        </p15:guide>
        <p15:guide id="7" orient="horz" pos="1523" userDrawn="1">
          <p15:clr>
            <a:srgbClr val="F26B43"/>
          </p15:clr>
        </p15:guide>
        <p15:guide id="8" orient="horz" pos="2158" userDrawn="1">
          <p15:clr>
            <a:srgbClr val="F26B43"/>
          </p15:clr>
        </p15:guide>
        <p15:guide id="9" pos="7240" userDrawn="1">
          <p15:clr>
            <a:srgbClr val="F26B43"/>
          </p15:clr>
        </p15:guide>
        <p15:guide id="10" orient="horz" pos="2793" userDrawn="1">
          <p15:clr>
            <a:srgbClr val="F26B43"/>
          </p15:clr>
        </p15:guide>
        <p15:guide id="11" orient="horz" pos="3428" userDrawn="1">
          <p15:clr>
            <a:srgbClr val="F26B43"/>
          </p15:clr>
        </p15:guide>
        <p15:guide id="13" orient="horz" pos="4063" userDrawn="1">
          <p15:clr>
            <a:srgbClr val="F26B43"/>
          </p15:clr>
        </p15:guide>
        <p15:guide id="14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1</a:t>
            </a:fld>
            <a:endParaRPr lang="sv-SE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A005E8A-E3FB-4FB3-84C1-CDE9E6739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8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2</a:t>
            </a:fld>
            <a:endParaRPr lang="sv-SE" dirty="0"/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9B0A7313-DF84-4DC2-B2A1-2996DBA87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43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54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3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AC340E9-3C2E-4AB3-8EB5-8A080E48C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64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4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A20CFE3-CE61-4239-8617-13D9D0929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12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5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8005391-83F1-4527-BCEE-75583A321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2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B2CCF4D8-9046-457B-A0D9-22EEB4E4E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701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2019-09-09</a:t>
            </a:r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/>
              <a:t>6</a:t>
            </a:fld>
            <a:endParaRPr lang="sv-SE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8C99724-8852-4C86-8F23-3CCBFACA73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03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06463323438044"/>
</p:tagLst>
</file>

<file path=ppt/theme/theme1.xml><?xml version="1.0" encoding="utf-8"?>
<a:theme xmlns:a="http://schemas.openxmlformats.org/drawingml/2006/main" name="16-9 skabelon UK 2010">
  <a:themeElements>
    <a:clrScheme name="Norden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200" dirty="0" err="1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rdisk Ministerad 16-9 skabelon UK.potx" id="{807943BC-83A0-48BF-A001-5EDF5F5DFAF7}" vid="{B893AAA3-6A1D-4AAC-9768-CF8FCC2580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A27C8BC4FF814B80B4CE83598355D9" ma:contentTypeVersion="14" ma:contentTypeDescription="Skapa ett nytt dokument." ma:contentTypeScope="" ma:versionID="a0333526b5c7d43d4ea3a8f2e80866f9">
  <xsd:schema xmlns:xsd="http://www.w3.org/2001/XMLSchema" xmlns:xs="http://www.w3.org/2001/XMLSchema" xmlns:p="http://schemas.microsoft.com/office/2006/metadata/properties" xmlns:ns2="67a593e1-5ef2-4229-8314-3b3fbeeda55a" xmlns:ns3="cbb7c6bd-507d-4033-9261-afac356a73ee" targetNamespace="http://schemas.microsoft.com/office/2006/metadata/properties" ma:root="true" ma:fieldsID="43b4644947558be7f1ef020988749ed3" ns2:_="" ns3:_="">
    <xsd:import namespace="67a593e1-5ef2-4229-8314-3b3fbeeda55a"/>
    <xsd:import namespace="cbb7c6bd-507d-4033-9261-afac356a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anu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593e1-5ef2-4229-8314-3b3fbeeda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anus" ma:index="10" nillable="true" ma:displayName="Manus" ma:description="Dessa frågor kan användas i testet" ma:format="Dropdown" ma:internalName="Manus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Bildmarkeringar" ma:readOnly="false" ma:fieldId="{5cf76f15-5ced-4ddc-b409-7134ff3c332f}" ma:taxonomyMulti="true" ma:sspId="511ca070-c001-464c-8047-b402787012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7c6bd-507d-4033-9261-afac356a73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b6dca2a-a5f4-4f2b-81f1-874fa9fdea48}" ma:internalName="TaxCatchAll" ma:showField="CatchAllData" ma:web="cbb7c6bd-507d-4033-9261-afac356a7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593e1-5ef2-4229-8314-3b3fbeeda55a">
      <Terms xmlns="http://schemas.microsoft.com/office/infopath/2007/PartnerControls"/>
    </lcf76f155ced4ddcb4097134ff3c332f>
    <TaxCatchAll xmlns="cbb7c6bd-507d-4033-9261-afac356a73ee" xsi:nil="true"/>
    <Manus xmlns="67a593e1-5ef2-4229-8314-3b3fbeeda55a" xsi:nil="true"/>
  </documentManagement>
</p:properties>
</file>

<file path=customXml/itemProps1.xml><?xml version="1.0" encoding="utf-8"?>
<ds:datastoreItem xmlns:ds="http://schemas.openxmlformats.org/officeDocument/2006/customXml" ds:itemID="{E32F6CC6-18F5-4644-B103-41BBA9C84F12}"/>
</file>

<file path=customXml/itemProps2.xml><?xml version="1.0" encoding="utf-8"?>
<ds:datastoreItem xmlns:ds="http://schemas.openxmlformats.org/officeDocument/2006/customXml" ds:itemID="{B712FC26-FC5C-4F6B-864F-CECD83246214}"/>
</file>

<file path=customXml/itemProps3.xml><?xml version="1.0" encoding="utf-8"?>
<ds:datastoreItem xmlns:ds="http://schemas.openxmlformats.org/officeDocument/2006/customXml" ds:itemID="{32D12FAB-79EB-4235-987D-D1AD45F521D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Open Sans</vt:lpstr>
      <vt:lpstr>Symbol</vt:lpstr>
      <vt:lpstr>16-9 skabelon UK 2010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2021-04-30T12:15:30Z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norden</vt:lpwstr>
  </property>
  <property fmtid="{D5CDD505-2E9C-101B-9397-08002B2CF9AE}" pid="3" name="TemplateId">
    <vt:lpwstr>636082445339213892</vt:lpwstr>
  </property>
  <property fmtid="{D5CDD505-2E9C-101B-9397-08002B2CF9AE}" pid="4" name="UserProfileId">
    <vt:lpwstr>637013607195430985</vt:lpwstr>
  </property>
  <property fmtid="{D5CDD505-2E9C-101B-9397-08002B2CF9AE}" pid="5" name="ContentTypeId">
    <vt:lpwstr>0x01010069A27C8BC4FF814B80B4CE83598355D9</vt:lpwstr>
  </property>
</Properties>
</file>