
<file path=[Content_Types].xml><?xml version="1.0" encoding="utf-8"?>
<Types xmlns="http://schemas.openxmlformats.org/package/2006/content-types">
  <Default Extension="bin" ContentType="image/png"/>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4.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notesSlides/notesSlide1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notesSlides/notesSlide4.xml" ContentType="application/vnd.openxmlformats-officedocument.presentationml.notesSlide+xml"/>
  <Override PartName="/ppt/notesSlides/notesSlide2.xml" ContentType="application/vnd.openxmlformats-officedocument.presentationml.notesSlid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3.xml" ContentType="application/vnd.openxmlformats-officedocument.presentationml.notesSlide+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7.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8.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docProps/app.xml" ContentType="application/vnd.openxmlformats-officedocument.extended-properties+xml"/>
  <Override PartName="/docProps/custom.xml" ContentType="application/vnd.openxmlformats-officedocument.custom-properties+xml"/>
  <Override PartName="/ppt/tags/tag2.xml" ContentType="application/vnd.openxmlformats-officedocument.presentationml.tags+xml"/>
  <Override PartName="/ppt/tags/tag1.xml" ContentType="application/vnd.openxmlformats-officedocument.presentationml.tags+xml"/>
  <Override PartName="/docProps/core.xml" ContentType="application/vnd.openxmlformats-package.core-properties+xml"/>
  <Override PartName="/ppt/revisionInfo.xml" ContentType="application/vnd.ms-powerpoint.revisioninfo+xml"/>
  <Override PartName="/ppt/tags/tag3.xml" ContentType="application/vnd.openxmlformats-officedocument.presentationml.tags+xml"/>
  <Override PartName="/ppt/tags/tag13.xml" ContentType="application/vnd.openxmlformats-officedocument.presentationml.tags+xml"/>
  <Override PartName="/ppt/tags/tag12.xml" ContentType="application/vnd.openxmlformats-officedocument.presentationml.tags+xml"/>
  <Override PartName="/ppt/tags/tag4.xml" ContentType="application/vnd.openxmlformats-officedocument.presentationml.tags+xml"/>
  <Override PartName="/ppt/tags/tag9.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5"/>
  </p:notesMasterIdLst>
  <p:handoutMasterIdLst>
    <p:handoutMasterId r:id="rId16"/>
  </p:handoutMasterIdLst>
  <p:sldIdLst>
    <p:sldId id="256" r:id="rId2"/>
    <p:sldId id="260" r:id="rId3"/>
    <p:sldId id="261" r:id="rId4"/>
    <p:sldId id="271" r:id="rId5"/>
    <p:sldId id="263" r:id="rId6"/>
    <p:sldId id="264" r:id="rId7"/>
    <p:sldId id="265" r:id="rId8"/>
    <p:sldId id="272" r:id="rId9"/>
    <p:sldId id="267" r:id="rId10"/>
    <p:sldId id="268" r:id="rId11"/>
    <p:sldId id="269" r:id="rId12"/>
    <p:sldId id="258" r:id="rId13"/>
    <p:sldId id="25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F"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CFF1"/>
    <a:srgbClr val="385988"/>
    <a:srgbClr val="006EB6"/>
    <a:srgbClr val="FDFDFD"/>
    <a:srgbClr val="EBEB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85597" autoAdjust="0"/>
  </p:normalViewPr>
  <p:slideViewPr>
    <p:cSldViewPr snapToGrid="0" showGuides="1">
      <p:cViewPr varScale="1">
        <p:scale>
          <a:sx n="98" d="100"/>
          <a:sy n="98" d="100"/>
        </p:scale>
        <p:origin x="1014"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6" d="100"/>
          <a:sy n="86" d="100"/>
        </p:scale>
        <p:origin x="181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0BA559-C1C5-4943-B542-8794232D57DA}" type="datetimeFigureOut">
              <a:rPr lang="da-DK"/>
              <a:t>08-02-2022</a:t>
            </a:fld>
            <a:endParaRPr lang="da-DK"/>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DAC64D-F328-458C-83FB-46E4CB2334DA}" type="slidenum">
              <a:rPr lang="da-DK"/>
              <a:t>‹nr.›</a:t>
            </a:fld>
            <a:endParaRPr lang="da-DK"/>
          </a:p>
        </p:txBody>
      </p:sp>
    </p:spTree>
    <p:extLst>
      <p:ext uri="{BB962C8B-B14F-4D97-AF65-F5344CB8AC3E}">
        <p14:creationId xmlns:p14="http://schemas.microsoft.com/office/powerpoint/2010/main" val="2369405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CD72A38B-F9FA-4036-A084-652409E98F08}" type="datetimeFigureOut">
              <a:rPr lang="en-GB"/>
              <a:pPr/>
              <a:t>08/02/2022</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49436F85-577F-4A92-A47F-D540A2BCC821}" type="slidenum">
              <a:rPr lang="en-GB"/>
              <a:pPr/>
              <a:t>‹nr.›</a:t>
            </a:fld>
            <a:endParaRPr lang="en-GB" dirty="0"/>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436F85-577F-4A92-A47F-D540A2BCC821}" type="slidenum">
              <a:rPr lang="en-GB" smtClean="0"/>
              <a:pPr/>
              <a:t>1</a:t>
            </a:fld>
            <a:endParaRPr lang="en-GB" dirty="0"/>
          </a:p>
        </p:txBody>
      </p:sp>
    </p:spTree>
    <p:extLst>
      <p:ext uri="{BB962C8B-B14F-4D97-AF65-F5344CB8AC3E}">
        <p14:creationId xmlns:p14="http://schemas.microsoft.com/office/powerpoint/2010/main" val="2232066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436F85-577F-4A92-A47F-D540A2BCC821}" type="slidenum">
              <a:rPr lang="en-GB"/>
              <a:pPr/>
              <a:t>10</a:t>
            </a:fld>
            <a:endParaRPr lang="en-GB" dirty="0"/>
          </a:p>
        </p:txBody>
      </p:sp>
    </p:spTree>
    <p:extLst>
      <p:ext uri="{BB962C8B-B14F-4D97-AF65-F5344CB8AC3E}">
        <p14:creationId xmlns:p14="http://schemas.microsoft.com/office/powerpoint/2010/main" val="606894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436F85-577F-4A92-A47F-D540A2BCC821}" type="slidenum">
              <a:rPr lang="en-GB"/>
              <a:pPr/>
              <a:t>11</a:t>
            </a:fld>
            <a:endParaRPr lang="en-GB" dirty="0"/>
          </a:p>
        </p:txBody>
      </p:sp>
    </p:spTree>
    <p:extLst>
      <p:ext uri="{BB962C8B-B14F-4D97-AF65-F5344CB8AC3E}">
        <p14:creationId xmlns:p14="http://schemas.microsoft.com/office/powerpoint/2010/main" val="3119989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436F85-577F-4A92-A47F-D540A2BCC821}" type="slidenum">
              <a:rPr lang="en-GB"/>
              <a:pPr/>
              <a:t>12</a:t>
            </a:fld>
            <a:endParaRPr lang="en-GB" dirty="0"/>
          </a:p>
        </p:txBody>
      </p:sp>
    </p:spTree>
    <p:extLst>
      <p:ext uri="{BB962C8B-B14F-4D97-AF65-F5344CB8AC3E}">
        <p14:creationId xmlns:p14="http://schemas.microsoft.com/office/powerpoint/2010/main" val="2290180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en-GB" smtClean="0"/>
              <a:pPr/>
              <a:t>13</a:t>
            </a:fld>
            <a:endParaRPr lang="en-GB" dirty="0"/>
          </a:p>
        </p:txBody>
      </p:sp>
    </p:spTree>
    <p:extLst>
      <p:ext uri="{BB962C8B-B14F-4D97-AF65-F5344CB8AC3E}">
        <p14:creationId xmlns:p14="http://schemas.microsoft.com/office/powerpoint/2010/main" val="1442843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en-GB"/>
              <a:pPr/>
              <a:t>2</a:t>
            </a:fld>
            <a:endParaRPr lang="en-GB" dirty="0"/>
          </a:p>
        </p:txBody>
      </p:sp>
    </p:spTree>
    <p:extLst>
      <p:ext uri="{BB962C8B-B14F-4D97-AF65-F5344CB8AC3E}">
        <p14:creationId xmlns:p14="http://schemas.microsoft.com/office/powerpoint/2010/main" val="2402577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en-GB" smtClean="0"/>
              <a:pPr/>
              <a:t>3</a:t>
            </a:fld>
            <a:endParaRPr lang="en-GB" dirty="0"/>
          </a:p>
        </p:txBody>
      </p:sp>
    </p:spTree>
    <p:extLst>
      <p:ext uri="{BB962C8B-B14F-4D97-AF65-F5344CB8AC3E}">
        <p14:creationId xmlns:p14="http://schemas.microsoft.com/office/powerpoint/2010/main" val="1831398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dirty="0"/>
          </a:p>
        </p:txBody>
      </p:sp>
      <p:sp>
        <p:nvSpPr>
          <p:cNvPr id="4" name="Slide Number Placeholder 3"/>
          <p:cNvSpPr>
            <a:spLocks noGrp="1"/>
          </p:cNvSpPr>
          <p:nvPr>
            <p:ph type="sldNum" sz="quarter" idx="10"/>
          </p:nvPr>
        </p:nvSpPr>
        <p:spPr/>
        <p:txBody>
          <a:bodyPr/>
          <a:lstStyle/>
          <a:p>
            <a:fld id="{49436F85-577F-4A92-A47F-D540A2BCC821}" type="slidenum">
              <a:rPr lang="en-GB"/>
              <a:pPr/>
              <a:t>4</a:t>
            </a:fld>
            <a:endParaRPr lang="en-GB" dirty="0"/>
          </a:p>
        </p:txBody>
      </p:sp>
    </p:spTree>
    <p:extLst>
      <p:ext uri="{BB962C8B-B14F-4D97-AF65-F5344CB8AC3E}">
        <p14:creationId xmlns:p14="http://schemas.microsoft.com/office/powerpoint/2010/main" val="296666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o-FO" b="1" dirty="0"/>
              <a:t>- politikudvikling og værktøjer, </a:t>
            </a:r>
            <a:r>
              <a:rPr lang="fo-FO" dirty="0"/>
              <a:t>som gør vores forbug mere bæredygtigt og gør det enklere for forbrugere i Norden at træffe bæredygtige valg.</a:t>
            </a:r>
            <a:r>
              <a:rPr lang="fo-FO" b="1" dirty="0"/>
              <a:t> </a:t>
            </a:r>
            <a:endParaRPr lang="da-DK" dirty="0"/>
          </a:p>
          <a:p>
            <a:pPr lvl="0"/>
            <a:r>
              <a:rPr lang="fo-FO" b="1" dirty="0"/>
              <a:t>- viden og kompetancer</a:t>
            </a:r>
            <a:r>
              <a:rPr lang="fo-FO" dirty="0"/>
              <a:t> inden for bæredygtig livsstil, skabe en bedre forståelse af hvad dette innebærer og give borgere i Norden bedre forudsætninger for at træffe bæredygtige valg.</a:t>
            </a:r>
            <a:endParaRPr lang="da-DK" dirty="0"/>
          </a:p>
          <a:p>
            <a:pPr lvl="0"/>
            <a:r>
              <a:rPr lang="fo-FO" dirty="0"/>
              <a:t>- at </a:t>
            </a:r>
            <a:r>
              <a:rPr lang="fo-FO" b="1" dirty="0"/>
              <a:t>fremskynde adfærds- og kulturændringer </a:t>
            </a:r>
            <a:r>
              <a:rPr lang="fo-FO" dirty="0"/>
              <a:t>i retningen af et mere bæredygtigt forbrug gennem best practice-eksempler og inspirerende kommunikation</a:t>
            </a:r>
            <a:endParaRPr lang="en-GB" dirty="0"/>
          </a:p>
        </p:txBody>
      </p:sp>
      <p:sp>
        <p:nvSpPr>
          <p:cNvPr id="4" name="Slide Number Placeholder 3"/>
          <p:cNvSpPr>
            <a:spLocks noGrp="1"/>
          </p:cNvSpPr>
          <p:nvPr>
            <p:ph type="sldNum" sz="quarter" idx="10"/>
          </p:nvPr>
        </p:nvSpPr>
        <p:spPr/>
        <p:txBody>
          <a:bodyPr/>
          <a:lstStyle/>
          <a:p>
            <a:fld id="{49436F85-577F-4A92-A47F-D540A2BCC821}" type="slidenum">
              <a:rPr lang="en-GB"/>
              <a:pPr/>
              <a:t>5</a:t>
            </a:fld>
            <a:endParaRPr lang="en-GB" dirty="0"/>
          </a:p>
        </p:txBody>
      </p:sp>
    </p:spTree>
    <p:extLst>
      <p:ext uri="{BB962C8B-B14F-4D97-AF65-F5344CB8AC3E}">
        <p14:creationId xmlns:p14="http://schemas.microsoft.com/office/powerpoint/2010/main" val="3192769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en-GB"/>
              <a:pPr/>
              <a:t>6</a:t>
            </a:fld>
            <a:endParaRPr lang="en-GB" dirty="0"/>
          </a:p>
        </p:txBody>
      </p:sp>
    </p:spTree>
    <p:extLst>
      <p:ext uri="{BB962C8B-B14F-4D97-AF65-F5344CB8AC3E}">
        <p14:creationId xmlns:p14="http://schemas.microsoft.com/office/powerpoint/2010/main" val="966857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err="1"/>
              <a:t>Text</a:t>
            </a:r>
            <a:r>
              <a:rPr lang="da-DK" dirty="0"/>
              <a:t> and </a:t>
            </a:r>
            <a:r>
              <a:rPr lang="da-DK" dirty="0" err="1"/>
              <a:t>three</a:t>
            </a:r>
            <a:r>
              <a:rPr lang="da-DK" dirty="0"/>
              <a:t> images</a:t>
            </a:r>
          </a:p>
        </p:txBody>
      </p:sp>
      <p:sp>
        <p:nvSpPr>
          <p:cNvPr id="4" name="Slide Number Placeholder 3"/>
          <p:cNvSpPr>
            <a:spLocks noGrp="1"/>
          </p:cNvSpPr>
          <p:nvPr>
            <p:ph type="sldNum" sz="quarter" idx="10"/>
          </p:nvPr>
        </p:nvSpPr>
        <p:spPr/>
        <p:txBody>
          <a:bodyPr/>
          <a:lstStyle/>
          <a:p>
            <a:fld id="{49436F85-577F-4A92-A47F-D540A2BCC821}" type="slidenum">
              <a:rPr lang="en-GB"/>
              <a:pPr/>
              <a:t>7</a:t>
            </a:fld>
            <a:endParaRPr lang="en-GB" dirty="0"/>
          </a:p>
        </p:txBody>
      </p:sp>
    </p:spTree>
    <p:extLst>
      <p:ext uri="{BB962C8B-B14F-4D97-AF65-F5344CB8AC3E}">
        <p14:creationId xmlns:p14="http://schemas.microsoft.com/office/powerpoint/2010/main" val="914521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dirty="0"/>
          </a:p>
        </p:txBody>
      </p:sp>
      <p:sp>
        <p:nvSpPr>
          <p:cNvPr id="4" name="Slide Number Placeholder 3"/>
          <p:cNvSpPr>
            <a:spLocks noGrp="1"/>
          </p:cNvSpPr>
          <p:nvPr>
            <p:ph type="sldNum" sz="quarter" idx="10"/>
          </p:nvPr>
        </p:nvSpPr>
        <p:spPr/>
        <p:txBody>
          <a:bodyPr/>
          <a:lstStyle/>
          <a:p>
            <a:fld id="{49436F85-577F-4A92-A47F-D540A2BCC821}" type="slidenum">
              <a:rPr lang="en-GB"/>
              <a:pPr/>
              <a:t>8</a:t>
            </a:fld>
            <a:endParaRPr lang="en-GB" dirty="0"/>
          </a:p>
        </p:txBody>
      </p:sp>
    </p:spTree>
    <p:extLst>
      <p:ext uri="{BB962C8B-B14F-4D97-AF65-F5344CB8AC3E}">
        <p14:creationId xmlns:p14="http://schemas.microsoft.com/office/powerpoint/2010/main" val="738636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en-GB"/>
              <a:pPr/>
              <a:t>9</a:t>
            </a:fld>
            <a:endParaRPr lang="en-GB" dirty="0"/>
          </a:p>
        </p:txBody>
      </p:sp>
    </p:spTree>
    <p:extLst>
      <p:ext uri="{BB962C8B-B14F-4D97-AF65-F5344CB8AC3E}">
        <p14:creationId xmlns:p14="http://schemas.microsoft.com/office/powerpoint/2010/main" val="22796038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0.bin"/><Relationship Id="rId3" Type="http://schemas.openxmlformats.org/officeDocument/2006/relationships/image" Target="../media/image5.bin"/><Relationship Id="rId7" Type="http://schemas.openxmlformats.org/officeDocument/2006/relationships/image" Target="../media/image9.bin"/><Relationship Id="rId2" Type="http://schemas.openxmlformats.org/officeDocument/2006/relationships/image" Target="../media/image4.bin"/><Relationship Id="rId1" Type="http://schemas.openxmlformats.org/officeDocument/2006/relationships/slideMaster" Target="../slideMasters/slideMaster1.xml"/><Relationship Id="rId6" Type="http://schemas.openxmlformats.org/officeDocument/2006/relationships/image" Target="../media/image8.bin"/><Relationship Id="rId5" Type="http://schemas.openxmlformats.org/officeDocument/2006/relationships/image" Target="../media/image7.bin"/><Relationship Id="rId10" Type="http://schemas.openxmlformats.org/officeDocument/2006/relationships/image" Target="../media/image12.bin"/><Relationship Id="rId4" Type="http://schemas.openxmlformats.org/officeDocument/2006/relationships/image" Target="../media/image6.bin"/><Relationship Id="rId9" Type="http://schemas.openxmlformats.org/officeDocument/2006/relationships/image" Target="../media/image11.bin"/></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light grey">
    <p:spTree>
      <p:nvGrpSpPr>
        <p:cNvPr id="1" name=""/>
        <p:cNvGrpSpPr/>
        <p:nvPr/>
      </p:nvGrpSpPr>
      <p:grpSpPr>
        <a:xfrm>
          <a:off x="0" y="0"/>
          <a:ext cx="0" cy="0"/>
          <a:chOff x="0" y="0"/>
          <a:chExt cx="0" cy="0"/>
        </a:xfrm>
      </p:grpSpPr>
      <p:sp>
        <p:nvSpPr>
          <p:cNvPr id="33" name="Background"/>
          <p:cNvSpPr/>
          <p:nvPr userDrawn="1"/>
        </p:nvSpPr>
        <p:spPr>
          <a:xfrm>
            <a:off x="0" y="0"/>
            <a:ext cx="12189600" cy="6858000"/>
          </a:xfrm>
          <a:prstGeom prst="rect">
            <a:avLst/>
          </a:prstGeom>
          <a:solidFill>
            <a:srgbClr val="EBEBE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2" name="Title 1"/>
          <p:cNvSpPr>
            <a:spLocks noGrp="1"/>
          </p:cNvSpPr>
          <p:nvPr>
            <p:ph type="ctrTitle" hasCustomPrompt="1"/>
          </p:nvPr>
        </p:nvSpPr>
        <p:spPr>
          <a:xfrm>
            <a:off x="3326834" y="675392"/>
            <a:ext cx="5467917" cy="4766558"/>
          </a:xfrm>
        </p:spPr>
        <p:txBody>
          <a:bodyPr anchor="t" anchorCtr="0"/>
          <a:lstStyle>
            <a:lvl1pPr algn="l">
              <a:lnSpc>
                <a:spcPct val="83000"/>
              </a:lnSpc>
              <a:defRPr sz="7800">
                <a:solidFill>
                  <a:srgbClr val="385988"/>
                </a:solidFill>
              </a:defRPr>
            </a:lvl1pPr>
          </a:lstStyle>
          <a:p>
            <a:r>
              <a:rPr lang="da-DK" dirty="0"/>
              <a:t>Click to add title</a:t>
            </a:r>
            <a:endParaRPr lang="da-DK"/>
          </a:p>
        </p:txBody>
      </p:sp>
      <p:sp>
        <p:nvSpPr>
          <p:cNvPr id="3" name="USR_Name"/>
          <p:cNvSpPr>
            <a:spLocks noGrp="1"/>
          </p:cNvSpPr>
          <p:nvPr>
            <p:ph type="subTitle" idx="1" hasCustomPrompt="1"/>
          </p:nvPr>
        </p:nvSpPr>
        <p:spPr>
          <a:xfrm>
            <a:off x="6094413" y="6041776"/>
            <a:ext cx="5399086" cy="279799"/>
          </a:xfrm>
        </p:spPr>
        <p:txBody>
          <a:bodyPr anchor="b" anchorCtr="0"/>
          <a:lstStyle>
            <a:lvl1pPr marL="0" indent="0" algn="r">
              <a:buNone/>
              <a:defRPr sz="1350" baseline="0">
                <a:solidFill>
                  <a:srgbClr val="38598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Mette Agger Tang</a:t>
            </a:r>
          </a:p>
        </p:txBody>
      </p:sp>
      <p:sp>
        <p:nvSpPr>
          <p:cNvPr id="4" name="Date_DateCustomA"/>
          <p:cNvSpPr>
            <a:spLocks noGrp="1"/>
          </p:cNvSpPr>
          <p:nvPr>
            <p:ph type="dt" sz="half" idx="10"/>
          </p:nvPr>
        </p:nvSpPr>
        <p:spPr>
          <a:xfrm>
            <a:off x="8794752" y="6321576"/>
            <a:ext cx="2698748" cy="176724"/>
          </a:xfrm>
        </p:spPr>
        <p:txBody>
          <a:bodyPr/>
          <a:lstStyle>
            <a:lvl1pPr>
              <a:defRPr sz="1350">
                <a:solidFill>
                  <a:srgbClr val="385988"/>
                </a:solidFill>
              </a:defRPr>
            </a:lvl1pPr>
          </a:lstStyle>
          <a:p>
            <a:r>
              <a:rPr lang="da-DK" dirty="0"/>
              <a:t>6. december 2021</a:t>
            </a:r>
          </a:p>
        </p:txBody>
      </p:sp>
      <p:sp>
        <p:nvSpPr>
          <p:cNvPr id="5" name="Footer Placeholder 4" hidden="1"/>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8796338" y="6520734"/>
            <a:ext cx="2663824" cy="222501"/>
          </a:xfrm>
        </p:spPr>
        <p:txBody>
          <a:bodyPr/>
          <a:lstStyle>
            <a:lvl1pPr>
              <a:defRPr sz="100">
                <a:solidFill>
                  <a:schemeClr val="bg1"/>
                </a:solidFill>
              </a:defRPr>
            </a:lvl1pPr>
          </a:lstStyle>
          <a:p>
            <a:fld id="{45D37B1E-C366-494F-A587-962AD9AABC83}" type="slidenum">
              <a:rPr lang="da-DK"/>
              <a:pPr/>
              <a:t>‹nr.›</a:t>
            </a:fld>
            <a:endParaRPr lang="da-DK" dirty="0"/>
          </a:p>
        </p:txBody>
      </p:sp>
      <p:pic>
        <p:nvPicPr>
          <p:cNvPr id="1238073034" name="LogoDblue"/>
          <p:cNvPicPr>
            <a:picLocks noChangeAspect="1"/>
          </p:cNvPicPr>
          <p:nvPr/>
        </p:nvPicPr>
        <p:blipFill>
          <a:blip r:embed="rId2">
            <a:extLst/>
          </a:blip>
          <a:stretch>
            <a:fillRect/>
          </a:stretch>
        </p:blipFill>
        <p:spPr>
          <a:xfrm>
            <a:off x="687600" y="5936399"/>
            <a:ext cx="2566800" cy="698400"/>
          </a:xfrm>
          <a:prstGeom prst="rect">
            <a:avLst/>
          </a:prstGeom>
        </p:spPr>
      </p:pic>
    </p:spTree>
    <p:extLst>
      <p:ext uri="{BB962C8B-B14F-4D97-AF65-F5344CB8AC3E}">
        <p14:creationId xmlns:p14="http://schemas.microsoft.com/office/powerpoint/2010/main" val="3872338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I">
    <p:spTree>
      <p:nvGrpSpPr>
        <p:cNvPr id="1" name=""/>
        <p:cNvGrpSpPr/>
        <p:nvPr/>
      </p:nvGrpSpPr>
      <p:grpSpPr>
        <a:xfrm>
          <a:off x="0" y="0"/>
          <a:ext cx="0" cy="0"/>
          <a:chOff x="0" y="0"/>
          <a:chExt cx="0" cy="0"/>
        </a:xfrm>
      </p:grpSpPr>
      <p:sp>
        <p:nvSpPr>
          <p:cNvPr id="8" name="Background"/>
          <p:cNvSpPr/>
          <p:nvPr userDrawn="1"/>
        </p:nvSpPr>
        <p:spPr>
          <a:xfrm>
            <a:off x="0" y="0"/>
            <a:ext cx="12189600" cy="6858000"/>
          </a:xfrm>
          <a:prstGeom prst="rect">
            <a:avLst/>
          </a:prstGeom>
          <a:solidFill>
            <a:srgbClr val="38598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9" name="Text Placeholder 6">
            <a:extLst>
              <a:ext uri="{FF2B5EF4-FFF2-40B4-BE49-F238E27FC236}">
                <a16:creationId xmlns:a16="http://schemas.microsoft.com/office/drawing/2014/main" id="{D7F67F98-6258-4893-827A-4EA20C2DF2E9}"/>
              </a:ext>
            </a:extLst>
          </p:cNvPr>
          <p:cNvSpPr>
            <a:spLocks noGrp="1"/>
          </p:cNvSpPr>
          <p:nvPr>
            <p:ph type="body" sz="quarter" idx="13" hasCustomPrompt="1"/>
          </p:nvPr>
        </p:nvSpPr>
        <p:spPr>
          <a:xfrm>
            <a:off x="3395662" y="1304690"/>
            <a:ext cx="8097838" cy="4705813"/>
          </a:xfrm>
        </p:spPr>
        <p:txBody>
          <a:bodyPr/>
          <a:lstStyle>
            <a:lvl1pPr marL="0" indent="0">
              <a:lnSpc>
                <a:spcPct val="105000"/>
              </a:lnSpc>
              <a:buFont typeface="Arial" panose="020B0604020202020204" pitchFamily="34" charset="0"/>
              <a:buChar char="​"/>
              <a:defRPr sz="4000" b="1" i="1">
                <a:solidFill>
                  <a:srgbClr val="ADCFF1"/>
                </a:solidFill>
              </a:defRPr>
            </a:lvl1pPr>
            <a:lvl2pPr marL="0" indent="0">
              <a:spcBef>
                <a:spcPts val="1800"/>
              </a:spcBef>
              <a:buFont typeface="Arial" panose="020B0604020202020204" pitchFamily="34" charset="0"/>
              <a:buChar char="​"/>
              <a:defRPr>
                <a:solidFill>
                  <a:srgbClr val="ADCFF1"/>
                </a:solidFill>
              </a:defRPr>
            </a:lvl2pPr>
          </a:lstStyle>
          <a:p>
            <a:pPr lvl="0"/>
            <a:r>
              <a:rPr lang="da-DK" dirty="0"/>
              <a:t>Insert quotation text in several lines. Insert name or source: Click ENTER for new line, click TAB, insert name/source</a:t>
            </a:r>
            <a:endParaRPr lang="da-DK"/>
          </a:p>
          <a:p>
            <a:pPr lvl="1"/>
            <a:r>
              <a:rPr lang="da-DK" dirty="0"/>
              <a:t>Second level</a:t>
            </a:r>
            <a:endParaRPr lang="da-DK"/>
          </a:p>
        </p:txBody>
      </p:sp>
      <p:sp>
        <p:nvSpPr>
          <p:cNvPr id="16" name="Freeform 5"/>
          <p:cNvSpPr>
            <a:spLocks noEditPoints="1"/>
          </p:cNvSpPr>
          <p:nvPr userDrawn="1"/>
        </p:nvSpPr>
        <p:spPr bwMode="auto">
          <a:xfrm>
            <a:off x="1318260" y="414526"/>
            <a:ext cx="1871662" cy="1364481"/>
          </a:xfrm>
          <a:custGeom>
            <a:avLst/>
            <a:gdLst>
              <a:gd name="T0" fmla="*/ 492 w 2288"/>
              <a:gd name="T1" fmla="*/ 0 h 1668"/>
              <a:gd name="T2" fmla="*/ 1077 w 2288"/>
              <a:gd name="T3" fmla="*/ 0 h 1668"/>
              <a:gd name="T4" fmla="*/ 483 w 2288"/>
              <a:gd name="T5" fmla="*/ 1668 h 1668"/>
              <a:gd name="T6" fmla="*/ 0 w 2288"/>
              <a:gd name="T7" fmla="*/ 1668 h 1668"/>
              <a:gd name="T8" fmla="*/ 492 w 2288"/>
              <a:gd name="T9" fmla="*/ 0 h 1668"/>
              <a:gd name="T10" fmla="*/ 492 w 2288"/>
              <a:gd name="T11" fmla="*/ 0 h 1668"/>
              <a:gd name="T12" fmla="*/ 1699 w 2288"/>
              <a:gd name="T13" fmla="*/ 0 h 1668"/>
              <a:gd name="T14" fmla="*/ 2288 w 2288"/>
              <a:gd name="T15" fmla="*/ 0 h 1668"/>
              <a:gd name="T16" fmla="*/ 1597 w 2288"/>
              <a:gd name="T17" fmla="*/ 1668 h 1668"/>
              <a:gd name="T18" fmla="*/ 1110 w 2288"/>
              <a:gd name="T19" fmla="*/ 1668 h 1668"/>
              <a:gd name="T20" fmla="*/ 1699 w 2288"/>
              <a:gd name="T21" fmla="*/ 0 h 1668"/>
              <a:gd name="T22" fmla="*/ 1699 w 2288"/>
              <a:gd name="T23" fmla="*/ 0 h 1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88" h="1668">
                <a:moveTo>
                  <a:pt x="492" y="0"/>
                </a:moveTo>
                <a:lnTo>
                  <a:pt x="1077" y="0"/>
                </a:lnTo>
                <a:lnTo>
                  <a:pt x="483" y="1668"/>
                </a:lnTo>
                <a:lnTo>
                  <a:pt x="0" y="1668"/>
                </a:lnTo>
                <a:lnTo>
                  <a:pt x="492" y="0"/>
                </a:lnTo>
                <a:lnTo>
                  <a:pt x="492" y="0"/>
                </a:lnTo>
                <a:close/>
                <a:moveTo>
                  <a:pt x="1699" y="0"/>
                </a:moveTo>
                <a:lnTo>
                  <a:pt x="2288" y="0"/>
                </a:lnTo>
                <a:lnTo>
                  <a:pt x="1597" y="1668"/>
                </a:lnTo>
                <a:lnTo>
                  <a:pt x="1110" y="1668"/>
                </a:lnTo>
                <a:lnTo>
                  <a:pt x="1699" y="0"/>
                </a:lnTo>
                <a:lnTo>
                  <a:pt x="1699" y="0"/>
                </a:lnTo>
                <a:close/>
              </a:path>
            </a:pathLst>
          </a:custGeom>
          <a:solidFill>
            <a:srgbClr val="AECE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
          <p:cNvSpPr>
            <a:spLocks noEditPoints="1"/>
          </p:cNvSpPr>
          <p:nvPr userDrawn="1"/>
        </p:nvSpPr>
        <p:spPr bwMode="auto">
          <a:xfrm>
            <a:off x="699434" y="6288499"/>
            <a:ext cx="317324" cy="317017"/>
          </a:xfrm>
          <a:custGeom>
            <a:avLst/>
            <a:gdLst>
              <a:gd name="T0" fmla="*/ 136 w 272"/>
              <a:gd name="T1" fmla="*/ 0 h 273"/>
              <a:gd name="T2" fmla="*/ 58 w 272"/>
              <a:gd name="T3" fmla="*/ 25 h 273"/>
              <a:gd name="T4" fmla="*/ 127 w 272"/>
              <a:gd name="T5" fmla="*/ 177 h 273"/>
              <a:gd name="T6" fmla="*/ 131 w 272"/>
              <a:gd name="T7" fmla="*/ 182 h 273"/>
              <a:gd name="T8" fmla="*/ 131 w 272"/>
              <a:gd name="T9" fmla="*/ 182 h 273"/>
              <a:gd name="T10" fmla="*/ 119 w 272"/>
              <a:gd name="T11" fmla="*/ 182 h 273"/>
              <a:gd name="T12" fmla="*/ 119 w 272"/>
              <a:gd name="T13" fmla="*/ 182 h 273"/>
              <a:gd name="T14" fmla="*/ 109 w 272"/>
              <a:gd name="T15" fmla="*/ 175 h 273"/>
              <a:gd name="T16" fmla="*/ 45 w 272"/>
              <a:gd name="T17" fmla="*/ 35 h 273"/>
              <a:gd name="T18" fmla="*/ 33 w 272"/>
              <a:gd name="T19" fmla="*/ 47 h 273"/>
              <a:gd name="T20" fmla="*/ 92 w 272"/>
              <a:gd name="T21" fmla="*/ 177 h 273"/>
              <a:gd name="T22" fmla="*/ 96 w 272"/>
              <a:gd name="T23" fmla="*/ 182 h 273"/>
              <a:gd name="T24" fmla="*/ 96 w 272"/>
              <a:gd name="T25" fmla="*/ 182 h 273"/>
              <a:gd name="T26" fmla="*/ 84 w 272"/>
              <a:gd name="T27" fmla="*/ 182 h 273"/>
              <a:gd name="T28" fmla="*/ 84 w 272"/>
              <a:gd name="T29" fmla="*/ 182 h 273"/>
              <a:gd name="T30" fmla="*/ 74 w 272"/>
              <a:gd name="T31" fmla="*/ 175 h 273"/>
              <a:gd name="T32" fmla="*/ 22 w 272"/>
              <a:gd name="T33" fmla="*/ 62 h 273"/>
              <a:gd name="T34" fmla="*/ 12 w 272"/>
              <a:gd name="T35" fmla="*/ 79 h 273"/>
              <a:gd name="T36" fmla="*/ 57 w 272"/>
              <a:gd name="T37" fmla="*/ 177 h 273"/>
              <a:gd name="T38" fmla="*/ 61 w 272"/>
              <a:gd name="T39" fmla="*/ 182 h 273"/>
              <a:gd name="T40" fmla="*/ 61 w 272"/>
              <a:gd name="T41" fmla="*/ 182 h 273"/>
              <a:gd name="T42" fmla="*/ 48 w 272"/>
              <a:gd name="T43" fmla="*/ 182 h 273"/>
              <a:gd name="T44" fmla="*/ 48 w 272"/>
              <a:gd name="T45" fmla="*/ 182 h 273"/>
              <a:gd name="T46" fmla="*/ 38 w 272"/>
              <a:gd name="T47" fmla="*/ 175 h 273"/>
              <a:gd name="T48" fmla="*/ 4 w 272"/>
              <a:gd name="T49" fmla="*/ 101 h 273"/>
              <a:gd name="T50" fmla="*/ 0 w 272"/>
              <a:gd name="T51" fmla="*/ 130 h 273"/>
              <a:gd name="T52" fmla="*/ 21 w 272"/>
              <a:gd name="T53" fmla="*/ 177 h 273"/>
              <a:gd name="T54" fmla="*/ 25 w 272"/>
              <a:gd name="T55" fmla="*/ 182 h 273"/>
              <a:gd name="T56" fmla="*/ 25 w 272"/>
              <a:gd name="T57" fmla="*/ 182 h 273"/>
              <a:gd name="T58" fmla="*/ 13 w 272"/>
              <a:gd name="T59" fmla="*/ 182 h 273"/>
              <a:gd name="T60" fmla="*/ 7 w 272"/>
              <a:gd name="T61" fmla="*/ 181 h 273"/>
              <a:gd name="T62" fmla="*/ 136 w 272"/>
              <a:gd name="T63" fmla="*/ 273 h 273"/>
              <a:gd name="T64" fmla="*/ 272 w 272"/>
              <a:gd name="T65" fmla="*/ 137 h 273"/>
              <a:gd name="T66" fmla="*/ 136 w 272"/>
              <a:gd name="T67" fmla="*/ 0 h 273"/>
              <a:gd name="T68" fmla="*/ 136 w 272"/>
              <a:gd name="T69" fmla="*/ 253 h 273"/>
              <a:gd name="T70" fmla="*/ 38 w 272"/>
              <a:gd name="T71" fmla="*/ 199 h 273"/>
              <a:gd name="T72" fmla="*/ 182 w 272"/>
              <a:gd name="T73" fmla="*/ 199 h 273"/>
              <a:gd name="T74" fmla="*/ 182 w 272"/>
              <a:gd name="T75" fmla="*/ 199 h 273"/>
              <a:gd name="T76" fmla="*/ 228 w 272"/>
              <a:gd name="T77" fmla="*/ 199 h 273"/>
              <a:gd name="T78" fmla="*/ 202 w 272"/>
              <a:gd name="T79" fmla="*/ 178 h 273"/>
              <a:gd name="T80" fmla="*/ 179 w 272"/>
              <a:gd name="T81" fmla="*/ 182 h 273"/>
              <a:gd name="T82" fmla="*/ 155 w 272"/>
              <a:gd name="T83" fmla="*/ 182 h 273"/>
              <a:gd name="T84" fmla="*/ 155 w 272"/>
              <a:gd name="T85" fmla="*/ 182 h 273"/>
              <a:gd name="T86" fmla="*/ 144 w 272"/>
              <a:gd name="T87" fmla="*/ 175 h 273"/>
              <a:gd name="T88" fmla="*/ 80 w 272"/>
              <a:gd name="T89" fmla="*/ 34 h 273"/>
              <a:gd name="T90" fmla="*/ 136 w 272"/>
              <a:gd name="T91" fmla="*/ 20 h 273"/>
              <a:gd name="T92" fmla="*/ 252 w 272"/>
              <a:gd name="T93" fmla="*/ 137 h 273"/>
              <a:gd name="T94" fmla="*/ 136 w 272"/>
              <a:gd name="T95" fmla="*/ 25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 h="273">
                <a:moveTo>
                  <a:pt x="136" y="0"/>
                </a:moveTo>
                <a:cubicBezTo>
                  <a:pt x="107" y="0"/>
                  <a:pt x="80" y="9"/>
                  <a:pt x="58" y="25"/>
                </a:cubicBezTo>
                <a:cubicBezTo>
                  <a:pt x="58" y="25"/>
                  <a:pt x="126" y="174"/>
                  <a:pt x="127" y="177"/>
                </a:cubicBezTo>
                <a:cubicBezTo>
                  <a:pt x="129" y="181"/>
                  <a:pt x="131" y="182"/>
                  <a:pt x="131" y="182"/>
                </a:cubicBezTo>
                <a:cubicBezTo>
                  <a:pt x="131" y="182"/>
                  <a:pt x="131" y="182"/>
                  <a:pt x="131" y="182"/>
                </a:cubicBezTo>
                <a:cubicBezTo>
                  <a:pt x="119" y="182"/>
                  <a:pt x="119" y="182"/>
                  <a:pt x="119" y="182"/>
                </a:cubicBezTo>
                <a:cubicBezTo>
                  <a:pt x="119" y="182"/>
                  <a:pt x="119" y="182"/>
                  <a:pt x="119" y="182"/>
                </a:cubicBezTo>
                <a:cubicBezTo>
                  <a:pt x="114" y="182"/>
                  <a:pt x="112" y="181"/>
                  <a:pt x="109" y="175"/>
                </a:cubicBezTo>
                <a:cubicBezTo>
                  <a:pt x="45" y="35"/>
                  <a:pt x="45" y="35"/>
                  <a:pt x="45" y="35"/>
                </a:cubicBezTo>
                <a:cubicBezTo>
                  <a:pt x="41" y="39"/>
                  <a:pt x="37" y="43"/>
                  <a:pt x="33" y="47"/>
                </a:cubicBezTo>
                <a:cubicBezTo>
                  <a:pt x="53" y="91"/>
                  <a:pt x="91" y="174"/>
                  <a:pt x="92" y="177"/>
                </a:cubicBezTo>
                <a:cubicBezTo>
                  <a:pt x="94" y="181"/>
                  <a:pt x="96" y="182"/>
                  <a:pt x="96" y="182"/>
                </a:cubicBezTo>
                <a:cubicBezTo>
                  <a:pt x="96" y="182"/>
                  <a:pt x="96" y="182"/>
                  <a:pt x="96" y="182"/>
                </a:cubicBezTo>
                <a:cubicBezTo>
                  <a:pt x="84" y="182"/>
                  <a:pt x="84" y="182"/>
                  <a:pt x="84" y="182"/>
                </a:cubicBezTo>
                <a:cubicBezTo>
                  <a:pt x="84" y="182"/>
                  <a:pt x="84" y="182"/>
                  <a:pt x="84" y="182"/>
                </a:cubicBezTo>
                <a:cubicBezTo>
                  <a:pt x="78" y="182"/>
                  <a:pt x="76" y="181"/>
                  <a:pt x="74" y="175"/>
                </a:cubicBezTo>
                <a:cubicBezTo>
                  <a:pt x="22" y="62"/>
                  <a:pt x="22" y="62"/>
                  <a:pt x="22" y="62"/>
                </a:cubicBezTo>
                <a:cubicBezTo>
                  <a:pt x="18" y="67"/>
                  <a:pt x="15" y="73"/>
                  <a:pt x="12" y="79"/>
                </a:cubicBezTo>
                <a:cubicBezTo>
                  <a:pt x="32" y="123"/>
                  <a:pt x="55" y="175"/>
                  <a:pt x="57" y="177"/>
                </a:cubicBezTo>
                <a:cubicBezTo>
                  <a:pt x="58" y="181"/>
                  <a:pt x="61" y="182"/>
                  <a:pt x="61" y="182"/>
                </a:cubicBezTo>
                <a:cubicBezTo>
                  <a:pt x="61" y="182"/>
                  <a:pt x="61" y="182"/>
                  <a:pt x="61" y="182"/>
                </a:cubicBezTo>
                <a:cubicBezTo>
                  <a:pt x="48" y="182"/>
                  <a:pt x="48" y="182"/>
                  <a:pt x="48" y="182"/>
                </a:cubicBezTo>
                <a:cubicBezTo>
                  <a:pt x="48" y="182"/>
                  <a:pt x="48" y="182"/>
                  <a:pt x="48" y="182"/>
                </a:cubicBezTo>
                <a:cubicBezTo>
                  <a:pt x="43" y="182"/>
                  <a:pt x="41" y="181"/>
                  <a:pt x="38" y="175"/>
                </a:cubicBezTo>
                <a:cubicBezTo>
                  <a:pt x="4" y="101"/>
                  <a:pt x="4" y="101"/>
                  <a:pt x="4" y="101"/>
                </a:cubicBezTo>
                <a:cubicBezTo>
                  <a:pt x="2" y="110"/>
                  <a:pt x="0" y="120"/>
                  <a:pt x="0" y="130"/>
                </a:cubicBezTo>
                <a:cubicBezTo>
                  <a:pt x="11" y="155"/>
                  <a:pt x="21" y="176"/>
                  <a:pt x="21" y="177"/>
                </a:cubicBezTo>
                <a:cubicBezTo>
                  <a:pt x="23" y="181"/>
                  <a:pt x="25" y="182"/>
                  <a:pt x="25" y="182"/>
                </a:cubicBezTo>
                <a:cubicBezTo>
                  <a:pt x="25" y="182"/>
                  <a:pt x="25" y="182"/>
                  <a:pt x="25" y="182"/>
                </a:cubicBezTo>
                <a:cubicBezTo>
                  <a:pt x="13" y="182"/>
                  <a:pt x="13" y="182"/>
                  <a:pt x="13" y="182"/>
                </a:cubicBezTo>
                <a:cubicBezTo>
                  <a:pt x="10" y="182"/>
                  <a:pt x="8" y="182"/>
                  <a:pt x="7" y="181"/>
                </a:cubicBezTo>
                <a:cubicBezTo>
                  <a:pt x="25" y="234"/>
                  <a:pt x="76" y="273"/>
                  <a:pt x="136" y="273"/>
                </a:cubicBezTo>
                <a:cubicBezTo>
                  <a:pt x="211" y="273"/>
                  <a:pt x="272" y="212"/>
                  <a:pt x="272" y="137"/>
                </a:cubicBezTo>
                <a:cubicBezTo>
                  <a:pt x="272" y="61"/>
                  <a:pt x="211" y="0"/>
                  <a:pt x="136" y="0"/>
                </a:cubicBezTo>
                <a:close/>
                <a:moveTo>
                  <a:pt x="136" y="253"/>
                </a:moveTo>
                <a:cubicBezTo>
                  <a:pt x="95" y="253"/>
                  <a:pt x="58" y="232"/>
                  <a:pt x="38" y="199"/>
                </a:cubicBezTo>
                <a:cubicBezTo>
                  <a:pt x="182" y="199"/>
                  <a:pt x="182" y="199"/>
                  <a:pt x="182" y="199"/>
                </a:cubicBezTo>
                <a:cubicBezTo>
                  <a:pt x="182" y="199"/>
                  <a:pt x="182" y="199"/>
                  <a:pt x="182" y="199"/>
                </a:cubicBezTo>
                <a:cubicBezTo>
                  <a:pt x="228" y="199"/>
                  <a:pt x="228" y="199"/>
                  <a:pt x="228" y="199"/>
                </a:cubicBezTo>
                <a:cubicBezTo>
                  <a:pt x="202" y="178"/>
                  <a:pt x="202" y="178"/>
                  <a:pt x="202" y="178"/>
                </a:cubicBezTo>
                <a:cubicBezTo>
                  <a:pt x="202" y="178"/>
                  <a:pt x="191" y="182"/>
                  <a:pt x="179" y="182"/>
                </a:cubicBezTo>
                <a:cubicBezTo>
                  <a:pt x="155" y="182"/>
                  <a:pt x="155" y="182"/>
                  <a:pt x="155" y="182"/>
                </a:cubicBezTo>
                <a:cubicBezTo>
                  <a:pt x="155" y="182"/>
                  <a:pt x="155" y="182"/>
                  <a:pt x="155" y="182"/>
                </a:cubicBezTo>
                <a:cubicBezTo>
                  <a:pt x="149" y="182"/>
                  <a:pt x="147" y="181"/>
                  <a:pt x="144" y="175"/>
                </a:cubicBezTo>
                <a:cubicBezTo>
                  <a:pt x="80" y="34"/>
                  <a:pt x="80" y="34"/>
                  <a:pt x="80" y="34"/>
                </a:cubicBezTo>
                <a:cubicBezTo>
                  <a:pt x="97" y="25"/>
                  <a:pt x="116" y="20"/>
                  <a:pt x="136" y="20"/>
                </a:cubicBezTo>
                <a:cubicBezTo>
                  <a:pt x="200" y="20"/>
                  <a:pt x="252" y="72"/>
                  <a:pt x="252" y="137"/>
                </a:cubicBezTo>
                <a:cubicBezTo>
                  <a:pt x="252" y="201"/>
                  <a:pt x="200" y="253"/>
                  <a:pt x="136" y="253"/>
                </a:cubicBezTo>
                <a:close/>
              </a:path>
            </a:pathLst>
          </a:custGeom>
          <a:solidFill>
            <a:srgbClr val="ADCFF1"/>
          </a:solidFill>
          <a:ln>
            <a:noFill/>
          </a:ln>
        </p:spPr>
        <p:txBody>
          <a:bodyPr vert="horz" wrap="square" lIns="91440" tIns="45720" rIns="91440" bIns="45720" numCol="1" anchor="t" anchorCtr="0" compatLnSpc="1">
            <a:prstTxWarp prst="textNoShape">
              <a:avLst/>
            </a:prstTxWarp>
          </a:bodyPr>
          <a:lstStyle/>
          <a:p>
            <a:r>
              <a:rPr lang="da-DK" dirty="0"/>
              <a:t> </a:t>
            </a:r>
            <a:endParaRPr lang="da-DK"/>
          </a:p>
        </p:txBody>
      </p:sp>
      <p:sp>
        <p:nvSpPr>
          <p:cNvPr id="2" name="Date Placeholder 1" hidden="1"/>
          <p:cNvSpPr>
            <a:spLocks noGrp="1"/>
          </p:cNvSpPr>
          <p:nvPr>
            <p:ph type="dt" sz="half" idx="14"/>
          </p:nvPr>
        </p:nvSpPr>
        <p:spPr>
          <a:xfrm>
            <a:off x="0" y="6912000"/>
            <a:ext cx="0" cy="0"/>
          </a:xfrm>
        </p:spPr>
        <p:txBody>
          <a:bodyPr/>
          <a:lstStyle/>
          <a:p>
            <a:r>
              <a:rPr lang="da-DK" dirty="0"/>
              <a:t>06-12-2021</a:t>
            </a:r>
          </a:p>
        </p:txBody>
      </p:sp>
      <p:sp>
        <p:nvSpPr>
          <p:cNvPr id="6" name="FLD_Footer"/>
          <p:cNvSpPr>
            <a:spLocks noGrp="1"/>
          </p:cNvSpPr>
          <p:nvPr>
            <p:ph type="ftr" sz="quarter" idx="15"/>
          </p:nvPr>
        </p:nvSpPr>
        <p:spPr/>
        <p:txBody>
          <a:bodyPr/>
          <a:lstStyle>
            <a:lvl1pPr>
              <a:defRPr>
                <a:solidFill>
                  <a:srgbClr val="ADCFF1"/>
                </a:solidFill>
              </a:defRPr>
            </a:lvl1pPr>
          </a:lstStyle>
          <a:p>
            <a:endParaRPr lang="da-DK" dirty="0"/>
          </a:p>
        </p:txBody>
      </p:sp>
      <p:sp>
        <p:nvSpPr>
          <p:cNvPr id="11" name="Slide Number Placeholder 10"/>
          <p:cNvSpPr>
            <a:spLocks noGrp="1"/>
          </p:cNvSpPr>
          <p:nvPr>
            <p:ph type="sldNum" sz="quarter" idx="16"/>
          </p:nvPr>
        </p:nvSpPr>
        <p:spPr/>
        <p:txBody>
          <a:bodyPr/>
          <a:lstStyle>
            <a:lvl1pPr>
              <a:defRPr>
                <a:solidFill>
                  <a:srgbClr val="ADCFF1"/>
                </a:solidFill>
              </a:defRPr>
            </a:lvl1p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645203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II">
    <p:spTree>
      <p:nvGrpSpPr>
        <p:cNvPr id="1" name=""/>
        <p:cNvGrpSpPr/>
        <p:nvPr/>
      </p:nvGrpSpPr>
      <p:grpSpPr>
        <a:xfrm>
          <a:off x="0" y="0"/>
          <a:ext cx="0" cy="0"/>
          <a:chOff x="0" y="0"/>
          <a:chExt cx="0" cy="0"/>
        </a:xfrm>
      </p:grpSpPr>
      <p:sp>
        <p:nvSpPr>
          <p:cNvPr id="8" name="Background"/>
          <p:cNvSpPr/>
          <p:nvPr userDrawn="1"/>
        </p:nvSpPr>
        <p:spPr>
          <a:xfrm>
            <a:off x="0" y="0"/>
            <a:ext cx="12189600" cy="6858000"/>
          </a:xfrm>
          <a:prstGeom prst="rect">
            <a:avLst/>
          </a:prstGeom>
          <a:solidFill>
            <a:srgbClr val="ADCFF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3" name="Date Placeholder 2" hidden="1"/>
          <p:cNvSpPr>
            <a:spLocks noGrp="1"/>
          </p:cNvSpPr>
          <p:nvPr>
            <p:ph type="dt" sz="half" idx="10"/>
          </p:nvPr>
        </p:nvSpPr>
        <p:spPr>
          <a:xfrm>
            <a:off x="0" y="6912000"/>
            <a:ext cx="0" cy="0"/>
          </a:xfrm>
        </p:spPr>
        <p:txBody>
          <a:bodyPr/>
          <a:lstStyle>
            <a:lvl1pPr>
              <a:defRPr sz="100">
                <a:noFill/>
              </a:defRPr>
            </a:lvl1pPr>
          </a:lstStyle>
          <a:p>
            <a:r>
              <a:rPr lang="da-DK" dirty="0"/>
              <a:t>06-12-2021</a:t>
            </a:r>
          </a:p>
        </p:txBody>
      </p:sp>
      <p:sp>
        <p:nvSpPr>
          <p:cNvPr id="4" name="FLD_Footer"/>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fld id="{45D37B1E-C366-494F-A587-962AD9AABC83}" type="slidenum">
              <a:rPr lang="da-DK"/>
              <a:pPr/>
              <a:t>‹nr.›</a:t>
            </a:fld>
            <a:endParaRPr lang="da-DK" dirty="0"/>
          </a:p>
        </p:txBody>
      </p:sp>
      <p:sp>
        <p:nvSpPr>
          <p:cNvPr id="7" name="Text Placeholder 6"/>
          <p:cNvSpPr>
            <a:spLocks noGrp="1"/>
          </p:cNvSpPr>
          <p:nvPr>
            <p:ph type="body" sz="quarter" idx="13" hasCustomPrompt="1"/>
          </p:nvPr>
        </p:nvSpPr>
        <p:spPr>
          <a:xfrm>
            <a:off x="3395662" y="1304690"/>
            <a:ext cx="8097838" cy="4705813"/>
          </a:xfrm>
        </p:spPr>
        <p:txBody>
          <a:bodyPr/>
          <a:lstStyle>
            <a:lvl1pPr marL="0" indent="0">
              <a:lnSpc>
                <a:spcPct val="105000"/>
              </a:lnSpc>
              <a:buFont typeface="Arial" panose="020B0604020202020204" pitchFamily="34" charset="0"/>
              <a:buChar char="​"/>
              <a:defRPr sz="4000" b="1" i="1"/>
            </a:lvl1pPr>
            <a:lvl2pPr marL="0" indent="0">
              <a:spcBef>
                <a:spcPts val="1800"/>
              </a:spcBef>
              <a:buFont typeface="Arial" panose="020B0604020202020204" pitchFamily="34" charset="0"/>
              <a:buChar char="​"/>
              <a:defRPr/>
            </a:lvl2pPr>
          </a:lstStyle>
          <a:p>
            <a:pPr lvl="0"/>
            <a:r>
              <a:rPr lang="da-DK" dirty="0"/>
              <a:t>Insert quotation text in several lines. Insert name or source: Click ENTER for new line, click TAB, insert name/source</a:t>
            </a:r>
            <a:endParaRPr lang="da-DK"/>
          </a:p>
          <a:p>
            <a:pPr lvl="1"/>
            <a:r>
              <a:rPr lang="da-DK" dirty="0"/>
              <a:t>Second level</a:t>
            </a:r>
            <a:endParaRPr lang="da-DK"/>
          </a:p>
        </p:txBody>
      </p:sp>
      <p:sp>
        <p:nvSpPr>
          <p:cNvPr id="10" name="Freeform 5"/>
          <p:cNvSpPr>
            <a:spLocks noEditPoints="1"/>
          </p:cNvSpPr>
          <p:nvPr userDrawn="1"/>
        </p:nvSpPr>
        <p:spPr bwMode="auto">
          <a:xfrm>
            <a:off x="1318260" y="414526"/>
            <a:ext cx="1871662" cy="1364481"/>
          </a:xfrm>
          <a:custGeom>
            <a:avLst/>
            <a:gdLst>
              <a:gd name="T0" fmla="*/ 492 w 2288"/>
              <a:gd name="T1" fmla="*/ 0 h 1668"/>
              <a:gd name="T2" fmla="*/ 1077 w 2288"/>
              <a:gd name="T3" fmla="*/ 0 h 1668"/>
              <a:gd name="T4" fmla="*/ 483 w 2288"/>
              <a:gd name="T5" fmla="*/ 1668 h 1668"/>
              <a:gd name="T6" fmla="*/ 0 w 2288"/>
              <a:gd name="T7" fmla="*/ 1668 h 1668"/>
              <a:gd name="T8" fmla="*/ 492 w 2288"/>
              <a:gd name="T9" fmla="*/ 0 h 1668"/>
              <a:gd name="T10" fmla="*/ 492 w 2288"/>
              <a:gd name="T11" fmla="*/ 0 h 1668"/>
              <a:gd name="T12" fmla="*/ 1699 w 2288"/>
              <a:gd name="T13" fmla="*/ 0 h 1668"/>
              <a:gd name="T14" fmla="*/ 2288 w 2288"/>
              <a:gd name="T15" fmla="*/ 0 h 1668"/>
              <a:gd name="T16" fmla="*/ 1597 w 2288"/>
              <a:gd name="T17" fmla="*/ 1668 h 1668"/>
              <a:gd name="T18" fmla="*/ 1110 w 2288"/>
              <a:gd name="T19" fmla="*/ 1668 h 1668"/>
              <a:gd name="T20" fmla="*/ 1699 w 2288"/>
              <a:gd name="T21" fmla="*/ 0 h 1668"/>
              <a:gd name="T22" fmla="*/ 1699 w 2288"/>
              <a:gd name="T23" fmla="*/ 0 h 1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88" h="1668">
                <a:moveTo>
                  <a:pt x="492" y="0"/>
                </a:moveTo>
                <a:lnTo>
                  <a:pt x="1077" y="0"/>
                </a:lnTo>
                <a:lnTo>
                  <a:pt x="483" y="1668"/>
                </a:lnTo>
                <a:lnTo>
                  <a:pt x="0" y="1668"/>
                </a:lnTo>
                <a:lnTo>
                  <a:pt x="492" y="0"/>
                </a:lnTo>
                <a:lnTo>
                  <a:pt x="492" y="0"/>
                </a:lnTo>
                <a:close/>
                <a:moveTo>
                  <a:pt x="1699" y="0"/>
                </a:moveTo>
                <a:lnTo>
                  <a:pt x="2288" y="0"/>
                </a:lnTo>
                <a:lnTo>
                  <a:pt x="1597" y="1668"/>
                </a:lnTo>
                <a:lnTo>
                  <a:pt x="1110" y="1668"/>
                </a:lnTo>
                <a:lnTo>
                  <a:pt x="1699" y="0"/>
                </a:lnTo>
                <a:lnTo>
                  <a:pt x="1699" y="0"/>
                </a:lnTo>
                <a:close/>
              </a:path>
            </a:pathLst>
          </a:custGeom>
          <a:solidFill>
            <a:srgbClr val="385988"/>
          </a:solidFill>
          <a:ln>
            <a:noFill/>
          </a:ln>
        </p:spPr>
        <p:txBody>
          <a:bodyPr vert="horz" wrap="square" lIns="91440" tIns="45720" rIns="91440" bIns="45720" numCol="1" anchor="t" anchorCtr="0" compatLnSpc="1">
            <a:prstTxWarp prst="textNoShape">
              <a:avLst/>
            </a:prstTxWarp>
          </a:bodyPr>
          <a:lstStyle/>
          <a:p>
            <a:endParaRPr lang="da-DK"/>
          </a:p>
        </p:txBody>
      </p:sp>
      <p:sp>
        <p:nvSpPr>
          <p:cNvPr id="11" name="Freeform 5"/>
          <p:cNvSpPr>
            <a:spLocks noEditPoints="1"/>
          </p:cNvSpPr>
          <p:nvPr userDrawn="1"/>
        </p:nvSpPr>
        <p:spPr bwMode="auto">
          <a:xfrm>
            <a:off x="699434" y="6288499"/>
            <a:ext cx="317324" cy="317017"/>
          </a:xfrm>
          <a:custGeom>
            <a:avLst/>
            <a:gdLst>
              <a:gd name="T0" fmla="*/ 136 w 272"/>
              <a:gd name="T1" fmla="*/ 0 h 273"/>
              <a:gd name="T2" fmla="*/ 58 w 272"/>
              <a:gd name="T3" fmla="*/ 25 h 273"/>
              <a:gd name="T4" fmla="*/ 127 w 272"/>
              <a:gd name="T5" fmla="*/ 177 h 273"/>
              <a:gd name="T6" fmla="*/ 131 w 272"/>
              <a:gd name="T7" fmla="*/ 182 h 273"/>
              <a:gd name="T8" fmla="*/ 131 w 272"/>
              <a:gd name="T9" fmla="*/ 182 h 273"/>
              <a:gd name="T10" fmla="*/ 119 w 272"/>
              <a:gd name="T11" fmla="*/ 182 h 273"/>
              <a:gd name="T12" fmla="*/ 119 w 272"/>
              <a:gd name="T13" fmla="*/ 182 h 273"/>
              <a:gd name="T14" fmla="*/ 109 w 272"/>
              <a:gd name="T15" fmla="*/ 175 h 273"/>
              <a:gd name="T16" fmla="*/ 45 w 272"/>
              <a:gd name="T17" fmla="*/ 35 h 273"/>
              <a:gd name="T18" fmla="*/ 33 w 272"/>
              <a:gd name="T19" fmla="*/ 47 h 273"/>
              <a:gd name="T20" fmla="*/ 92 w 272"/>
              <a:gd name="T21" fmla="*/ 177 h 273"/>
              <a:gd name="T22" fmla="*/ 96 w 272"/>
              <a:gd name="T23" fmla="*/ 182 h 273"/>
              <a:gd name="T24" fmla="*/ 96 w 272"/>
              <a:gd name="T25" fmla="*/ 182 h 273"/>
              <a:gd name="T26" fmla="*/ 84 w 272"/>
              <a:gd name="T27" fmla="*/ 182 h 273"/>
              <a:gd name="T28" fmla="*/ 84 w 272"/>
              <a:gd name="T29" fmla="*/ 182 h 273"/>
              <a:gd name="T30" fmla="*/ 74 w 272"/>
              <a:gd name="T31" fmla="*/ 175 h 273"/>
              <a:gd name="T32" fmla="*/ 22 w 272"/>
              <a:gd name="T33" fmla="*/ 62 h 273"/>
              <a:gd name="T34" fmla="*/ 12 w 272"/>
              <a:gd name="T35" fmla="*/ 79 h 273"/>
              <a:gd name="T36" fmla="*/ 57 w 272"/>
              <a:gd name="T37" fmla="*/ 177 h 273"/>
              <a:gd name="T38" fmla="*/ 61 w 272"/>
              <a:gd name="T39" fmla="*/ 182 h 273"/>
              <a:gd name="T40" fmla="*/ 61 w 272"/>
              <a:gd name="T41" fmla="*/ 182 h 273"/>
              <a:gd name="T42" fmla="*/ 48 w 272"/>
              <a:gd name="T43" fmla="*/ 182 h 273"/>
              <a:gd name="T44" fmla="*/ 48 w 272"/>
              <a:gd name="T45" fmla="*/ 182 h 273"/>
              <a:gd name="T46" fmla="*/ 38 w 272"/>
              <a:gd name="T47" fmla="*/ 175 h 273"/>
              <a:gd name="T48" fmla="*/ 4 w 272"/>
              <a:gd name="T49" fmla="*/ 101 h 273"/>
              <a:gd name="T50" fmla="*/ 0 w 272"/>
              <a:gd name="T51" fmla="*/ 130 h 273"/>
              <a:gd name="T52" fmla="*/ 21 w 272"/>
              <a:gd name="T53" fmla="*/ 177 h 273"/>
              <a:gd name="T54" fmla="*/ 25 w 272"/>
              <a:gd name="T55" fmla="*/ 182 h 273"/>
              <a:gd name="T56" fmla="*/ 25 w 272"/>
              <a:gd name="T57" fmla="*/ 182 h 273"/>
              <a:gd name="T58" fmla="*/ 13 w 272"/>
              <a:gd name="T59" fmla="*/ 182 h 273"/>
              <a:gd name="T60" fmla="*/ 7 w 272"/>
              <a:gd name="T61" fmla="*/ 181 h 273"/>
              <a:gd name="T62" fmla="*/ 136 w 272"/>
              <a:gd name="T63" fmla="*/ 273 h 273"/>
              <a:gd name="T64" fmla="*/ 272 w 272"/>
              <a:gd name="T65" fmla="*/ 137 h 273"/>
              <a:gd name="T66" fmla="*/ 136 w 272"/>
              <a:gd name="T67" fmla="*/ 0 h 273"/>
              <a:gd name="T68" fmla="*/ 136 w 272"/>
              <a:gd name="T69" fmla="*/ 253 h 273"/>
              <a:gd name="T70" fmla="*/ 38 w 272"/>
              <a:gd name="T71" fmla="*/ 199 h 273"/>
              <a:gd name="T72" fmla="*/ 182 w 272"/>
              <a:gd name="T73" fmla="*/ 199 h 273"/>
              <a:gd name="T74" fmla="*/ 182 w 272"/>
              <a:gd name="T75" fmla="*/ 199 h 273"/>
              <a:gd name="T76" fmla="*/ 228 w 272"/>
              <a:gd name="T77" fmla="*/ 199 h 273"/>
              <a:gd name="T78" fmla="*/ 202 w 272"/>
              <a:gd name="T79" fmla="*/ 178 h 273"/>
              <a:gd name="T80" fmla="*/ 179 w 272"/>
              <a:gd name="T81" fmla="*/ 182 h 273"/>
              <a:gd name="T82" fmla="*/ 155 w 272"/>
              <a:gd name="T83" fmla="*/ 182 h 273"/>
              <a:gd name="T84" fmla="*/ 155 w 272"/>
              <a:gd name="T85" fmla="*/ 182 h 273"/>
              <a:gd name="T86" fmla="*/ 144 w 272"/>
              <a:gd name="T87" fmla="*/ 175 h 273"/>
              <a:gd name="T88" fmla="*/ 80 w 272"/>
              <a:gd name="T89" fmla="*/ 34 h 273"/>
              <a:gd name="T90" fmla="*/ 136 w 272"/>
              <a:gd name="T91" fmla="*/ 20 h 273"/>
              <a:gd name="T92" fmla="*/ 252 w 272"/>
              <a:gd name="T93" fmla="*/ 137 h 273"/>
              <a:gd name="T94" fmla="*/ 136 w 272"/>
              <a:gd name="T95" fmla="*/ 25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 h="273">
                <a:moveTo>
                  <a:pt x="136" y="0"/>
                </a:moveTo>
                <a:cubicBezTo>
                  <a:pt x="107" y="0"/>
                  <a:pt x="80" y="9"/>
                  <a:pt x="58" y="25"/>
                </a:cubicBezTo>
                <a:cubicBezTo>
                  <a:pt x="58" y="25"/>
                  <a:pt x="126" y="174"/>
                  <a:pt x="127" y="177"/>
                </a:cubicBezTo>
                <a:cubicBezTo>
                  <a:pt x="129" y="181"/>
                  <a:pt x="131" y="182"/>
                  <a:pt x="131" y="182"/>
                </a:cubicBezTo>
                <a:cubicBezTo>
                  <a:pt x="131" y="182"/>
                  <a:pt x="131" y="182"/>
                  <a:pt x="131" y="182"/>
                </a:cubicBezTo>
                <a:cubicBezTo>
                  <a:pt x="119" y="182"/>
                  <a:pt x="119" y="182"/>
                  <a:pt x="119" y="182"/>
                </a:cubicBezTo>
                <a:cubicBezTo>
                  <a:pt x="119" y="182"/>
                  <a:pt x="119" y="182"/>
                  <a:pt x="119" y="182"/>
                </a:cubicBezTo>
                <a:cubicBezTo>
                  <a:pt x="114" y="182"/>
                  <a:pt x="112" y="181"/>
                  <a:pt x="109" y="175"/>
                </a:cubicBezTo>
                <a:cubicBezTo>
                  <a:pt x="45" y="35"/>
                  <a:pt x="45" y="35"/>
                  <a:pt x="45" y="35"/>
                </a:cubicBezTo>
                <a:cubicBezTo>
                  <a:pt x="41" y="39"/>
                  <a:pt x="37" y="43"/>
                  <a:pt x="33" y="47"/>
                </a:cubicBezTo>
                <a:cubicBezTo>
                  <a:pt x="53" y="91"/>
                  <a:pt x="91" y="174"/>
                  <a:pt x="92" y="177"/>
                </a:cubicBezTo>
                <a:cubicBezTo>
                  <a:pt x="94" y="181"/>
                  <a:pt x="96" y="182"/>
                  <a:pt x="96" y="182"/>
                </a:cubicBezTo>
                <a:cubicBezTo>
                  <a:pt x="96" y="182"/>
                  <a:pt x="96" y="182"/>
                  <a:pt x="96" y="182"/>
                </a:cubicBezTo>
                <a:cubicBezTo>
                  <a:pt x="84" y="182"/>
                  <a:pt x="84" y="182"/>
                  <a:pt x="84" y="182"/>
                </a:cubicBezTo>
                <a:cubicBezTo>
                  <a:pt x="84" y="182"/>
                  <a:pt x="84" y="182"/>
                  <a:pt x="84" y="182"/>
                </a:cubicBezTo>
                <a:cubicBezTo>
                  <a:pt x="78" y="182"/>
                  <a:pt x="76" y="181"/>
                  <a:pt x="74" y="175"/>
                </a:cubicBezTo>
                <a:cubicBezTo>
                  <a:pt x="22" y="62"/>
                  <a:pt x="22" y="62"/>
                  <a:pt x="22" y="62"/>
                </a:cubicBezTo>
                <a:cubicBezTo>
                  <a:pt x="18" y="67"/>
                  <a:pt x="15" y="73"/>
                  <a:pt x="12" y="79"/>
                </a:cubicBezTo>
                <a:cubicBezTo>
                  <a:pt x="32" y="123"/>
                  <a:pt x="55" y="175"/>
                  <a:pt x="57" y="177"/>
                </a:cubicBezTo>
                <a:cubicBezTo>
                  <a:pt x="58" y="181"/>
                  <a:pt x="61" y="182"/>
                  <a:pt x="61" y="182"/>
                </a:cubicBezTo>
                <a:cubicBezTo>
                  <a:pt x="61" y="182"/>
                  <a:pt x="61" y="182"/>
                  <a:pt x="61" y="182"/>
                </a:cubicBezTo>
                <a:cubicBezTo>
                  <a:pt x="48" y="182"/>
                  <a:pt x="48" y="182"/>
                  <a:pt x="48" y="182"/>
                </a:cubicBezTo>
                <a:cubicBezTo>
                  <a:pt x="48" y="182"/>
                  <a:pt x="48" y="182"/>
                  <a:pt x="48" y="182"/>
                </a:cubicBezTo>
                <a:cubicBezTo>
                  <a:pt x="43" y="182"/>
                  <a:pt x="41" y="181"/>
                  <a:pt x="38" y="175"/>
                </a:cubicBezTo>
                <a:cubicBezTo>
                  <a:pt x="4" y="101"/>
                  <a:pt x="4" y="101"/>
                  <a:pt x="4" y="101"/>
                </a:cubicBezTo>
                <a:cubicBezTo>
                  <a:pt x="2" y="110"/>
                  <a:pt x="0" y="120"/>
                  <a:pt x="0" y="130"/>
                </a:cubicBezTo>
                <a:cubicBezTo>
                  <a:pt x="11" y="155"/>
                  <a:pt x="21" y="176"/>
                  <a:pt x="21" y="177"/>
                </a:cubicBezTo>
                <a:cubicBezTo>
                  <a:pt x="23" y="181"/>
                  <a:pt x="25" y="182"/>
                  <a:pt x="25" y="182"/>
                </a:cubicBezTo>
                <a:cubicBezTo>
                  <a:pt x="25" y="182"/>
                  <a:pt x="25" y="182"/>
                  <a:pt x="25" y="182"/>
                </a:cubicBezTo>
                <a:cubicBezTo>
                  <a:pt x="13" y="182"/>
                  <a:pt x="13" y="182"/>
                  <a:pt x="13" y="182"/>
                </a:cubicBezTo>
                <a:cubicBezTo>
                  <a:pt x="10" y="182"/>
                  <a:pt x="8" y="182"/>
                  <a:pt x="7" y="181"/>
                </a:cubicBezTo>
                <a:cubicBezTo>
                  <a:pt x="25" y="234"/>
                  <a:pt x="76" y="273"/>
                  <a:pt x="136" y="273"/>
                </a:cubicBezTo>
                <a:cubicBezTo>
                  <a:pt x="211" y="273"/>
                  <a:pt x="272" y="212"/>
                  <a:pt x="272" y="137"/>
                </a:cubicBezTo>
                <a:cubicBezTo>
                  <a:pt x="272" y="61"/>
                  <a:pt x="211" y="0"/>
                  <a:pt x="136" y="0"/>
                </a:cubicBezTo>
                <a:close/>
                <a:moveTo>
                  <a:pt x="136" y="253"/>
                </a:moveTo>
                <a:cubicBezTo>
                  <a:pt x="95" y="253"/>
                  <a:pt x="58" y="232"/>
                  <a:pt x="38" y="199"/>
                </a:cubicBezTo>
                <a:cubicBezTo>
                  <a:pt x="182" y="199"/>
                  <a:pt x="182" y="199"/>
                  <a:pt x="182" y="199"/>
                </a:cubicBezTo>
                <a:cubicBezTo>
                  <a:pt x="182" y="199"/>
                  <a:pt x="182" y="199"/>
                  <a:pt x="182" y="199"/>
                </a:cubicBezTo>
                <a:cubicBezTo>
                  <a:pt x="228" y="199"/>
                  <a:pt x="228" y="199"/>
                  <a:pt x="228" y="199"/>
                </a:cubicBezTo>
                <a:cubicBezTo>
                  <a:pt x="202" y="178"/>
                  <a:pt x="202" y="178"/>
                  <a:pt x="202" y="178"/>
                </a:cubicBezTo>
                <a:cubicBezTo>
                  <a:pt x="202" y="178"/>
                  <a:pt x="191" y="182"/>
                  <a:pt x="179" y="182"/>
                </a:cubicBezTo>
                <a:cubicBezTo>
                  <a:pt x="155" y="182"/>
                  <a:pt x="155" y="182"/>
                  <a:pt x="155" y="182"/>
                </a:cubicBezTo>
                <a:cubicBezTo>
                  <a:pt x="155" y="182"/>
                  <a:pt x="155" y="182"/>
                  <a:pt x="155" y="182"/>
                </a:cubicBezTo>
                <a:cubicBezTo>
                  <a:pt x="149" y="182"/>
                  <a:pt x="147" y="181"/>
                  <a:pt x="144" y="175"/>
                </a:cubicBezTo>
                <a:cubicBezTo>
                  <a:pt x="80" y="34"/>
                  <a:pt x="80" y="34"/>
                  <a:pt x="80" y="34"/>
                </a:cubicBezTo>
                <a:cubicBezTo>
                  <a:pt x="97" y="25"/>
                  <a:pt x="116" y="20"/>
                  <a:pt x="136" y="20"/>
                </a:cubicBezTo>
                <a:cubicBezTo>
                  <a:pt x="200" y="20"/>
                  <a:pt x="252" y="72"/>
                  <a:pt x="252" y="137"/>
                </a:cubicBezTo>
                <a:cubicBezTo>
                  <a:pt x="252" y="201"/>
                  <a:pt x="200" y="253"/>
                  <a:pt x="136" y="253"/>
                </a:cubicBezTo>
                <a:close/>
              </a:path>
            </a:pathLst>
          </a:custGeom>
          <a:solidFill>
            <a:srgbClr val="385988"/>
          </a:solidFill>
          <a:ln>
            <a:noFill/>
          </a:ln>
        </p:spPr>
        <p:txBody>
          <a:bodyPr vert="horz" wrap="square" lIns="91440" tIns="45720" rIns="91440" bIns="45720" numCol="1" anchor="t" anchorCtr="0" compatLnSpc="1">
            <a:prstTxWarp prst="textNoShape">
              <a:avLst/>
            </a:prstTxWarp>
          </a:bodyPr>
          <a:lstStyle/>
          <a:p>
            <a:r>
              <a:rPr lang="da-DK" dirty="0"/>
              <a:t> </a:t>
            </a:r>
            <a:endParaRPr lang="da-DK"/>
          </a:p>
        </p:txBody>
      </p:sp>
    </p:spTree>
    <p:extLst>
      <p:ext uri="{BB962C8B-B14F-4D97-AF65-F5344CB8AC3E}">
        <p14:creationId xmlns:p14="http://schemas.microsoft.com/office/powerpoint/2010/main" val="183643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content + note, lightblue">
    <p:spTree>
      <p:nvGrpSpPr>
        <p:cNvPr id="1" name=""/>
        <p:cNvGrpSpPr/>
        <p:nvPr/>
      </p:nvGrpSpPr>
      <p:grpSpPr>
        <a:xfrm>
          <a:off x="0" y="0"/>
          <a:ext cx="0" cy="0"/>
          <a:chOff x="0" y="0"/>
          <a:chExt cx="0" cy="0"/>
        </a:xfrm>
      </p:grpSpPr>
      <p:sp>
        <p:nvSpPr>
          <p:cNvPr id="8" name="Background"/>
          <p:cNvSpPr/>
          <p:nvPr userDrawn="1"/>
        </p:nvSpPr>
        <p:spPr>
          <a:xfrm>
            <a:off x="0" y="0"/>
            <a:ext cx="12189600" cy="6858000"/>
          </a:xfrm>
          <a:prstGeom prst="rect">
            <a:avLst/>
          </a:prstGeom>
          <a:solidFill>
            <a:srgbClr val="ADCFF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12" name="Content Placeholder 2"/>
          <p:cNvSpPr>
            <a:spLocks noGrp="1"/>
          </p:cNvSpPr>
          <p:nvPr>
            <p:ph sz="quarter" idx="15" hasCustomPrompt="1"/>
          </p:nvPr>
        </p:nvSpPr>
        <p:spPr>
          <a:xfrm>
            <a:off x="693737" y="1409699"/>
            <a:ext cx="10799761" cy="4032251"/>
          </a:xfrm>
        </p:spPr>
        <p:txBody>
          <a:bodyPr/>
          <a:lstStyle>
            <a:lvl1pPr>
              <a:defRPr/>
            </a:lvl1pPr>
          </a:lstStyle>
          <a:p>
            <a:pPr lvl="0"/>
            <a:r>
              <a:rPr lang="da-DK" dirty="0"/>
              <a:t>Insert chart or table</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3" name="Date Placeholder 2" hidden="1"/>
          <p:cNvSpPr>
            <a:spLocks noGrp="1"/>
          </p:cNvSpPr>
          <p:nvPr>
            <p:ph type="dt" sz="half" idx="10"/>
          </p:nvPr>
        </p:nvSpPr>
        <p:spPr>
          <a:xfrm>
            <a:off x="0" y="6912000"/>
            <a:ext cx="0" cy="0"/>
          </a:xfrm>
        </p:spPr>
        <p:txBody>
          <a:bodyPr/>
          <a:lstStyle>
            <a:lvl1pPr>
              <a:defRPr sz="100">
                <a:noFill/>
              </a:defRPr>
            </a:lvl1pPr>
          </a:lstStyle>
          <a:p>
            <a:r>
              <a:rPr lang="da-DK" dirty="0"/>
              <a:t>06-12-2021</a:t>
            </a:r>
          </a:p>
        </p:txBody>
      </p:sp>
      <p:sp>
        <p:nvSpPr>
          <p:cNvPr id="4" name="FLD_Footer"/>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fld id="{45D37B1E-C366-494F-A587-962AD9AABC83}" type="slidenum">
              <a:rPr lang="da-DK"/>
              <a:pPr/>
              <a:t>‹nr.›</a:t>
            </a:fld>
            <a:endParaRPr lang="da-DK" dirty="0"/>
          </a:p>
        </p:txBody>
      </p:sp>
      <p:sp>
        <p:nvSpPr>
          <p:cNvPr id="10" name="Text Placeholder 9"/>
          <p:cNvSpPr>
            <a:spLocks noGrp="1"/>
          </p:cNvSpPr>
          <p:nvPr>
            <p:ph type="body" sz="quarter" idx="14" hasCustomPrompt="1"/>
          </p:nvPr>
        </p:nvSpPr>
        <p:spPr>
          <a:xfrm>
            <a:off x="693738" y="5531239"/>
            <a:ext cx="10799762" cy="540697"/>
          </a:xfrm>
        </p:spPr>
        <p:txBody>
          <a:bodyPr anchor="t" anchorCtr="0"/>
          <a:lstStyle>
            <a:lvl1pPr marL="0" indent="0">
              <a:lnSpc>
                <a:spcPct val="97000"/>
              </a:lnSpc>
              <a:buFontTx/>
              <a:buNone/>
              <a:defRPr sz="1600" baseline="0"/>
            </a:lvl1pPr>
            <a:lvl2pPr marL="0" indent="0">
              <a:buFontTx/>
              <a:buNone/>
              <a:defRPr sz="1600"/>
            </a:lvl2pPr>
            <a:lvl3pPr marL="0" indent="0">
              <a:buFontTx/>
              <a:buNone/>
              <a:defRPr sz="1600"/>
            </a:lvl3pPr>
            <a:lvl4pPr marL="972000" indent="0">
              <a:buFontTx/>
              <a:buNone/>
              <a:defRPr sz="1600"/>
            </a:lvl4pPr>
            <a:lvl5pPr marL="1224000" indent="0">
              <a:buFontTx/>
              <a:buNone/>
              <a:defRPr sz="1600"/>
            </a:lvl5pPr>
          </a:lstStyle>
          <a:p>
            <a:pPr lvl="0"/>
            <a:r>
              <a:rPr lang="da-DK" dirty="0"/>
              <a:t>Click to add note text</a:t>
            </a:r>
            <a:endParaRPr lang="da-DK"/>
          </a:p>
        </p:txBody>
      </p:sp>
      <p:sp>
        <p:nvSpPr>
          <p:cNvPr id="6" name="Title 5"/>
          <p:cNvSpPr>
            <a:spLocks noGrp="1"/>
          </p:cNvSpPr>
          <p:nvPr>
            <p:ph type="title" hasCustomPrompt="1"/>
          </p:nvPr>
        </p:nvSpPr>
        <p:spPr/>
        <p:txBody>
          <a:bodyPr/>
          <a:lstStyle>
            <a:lvl1pPr>
              <a:defRPr/>
            </a:lvl1pPr>
          </a:lstStyle>
          <a:p>
            <a:r>
              <a:rPr lang="da-DK" dirty="0"/>
              <a:t>Click to add title in max 1 line</a:t>
            </a:r>
            <a:endParaRPr lang="da-DK"/>
          </a:p>
        </p:txBody>
      </p:sp>
      <p:sp>
        <p:nvSpPr>
          <p:cNvPr id="11" name="Freeform 5"/>
          <p:cNvSpPr>
            <a:spLocks noEditPoints="1"/>
          </p:cNvSpPr>
          <p:nvPr userDrawn="1"/>
        </p:nvSpPr>
        <p:spPr bwMode="auto">
          <a:xfrm>
            <a:off x="699434" y="6288499"/>
            <a:ext cx="317324" cy="317017"/>
          </a:xfrm>
          <a:custGeom>
            <a:avLst/>
            <a:gdLst>
              <a:gd name="T0" fmla="*/ 136 w 272"/>
              <a:gd name="T1" fmla="*/ 0 h 273"/>
              <a:gd name="T2" fmla="*/ 58 w 272"/>
              <a:gd name="T3" fmla="*/ 25 h 273"/>
              <a:gd name="T4" fmla="*/ 127 w 272"/>
              <a:gd name="T5" fmla="*/ 177 h 273"/>
              <a:gd name="T6" fmla="*/ 131 w 272"/>
              <a:gd name="T7" fmla="*/ 182 h 273"/>
              <a:gd name="T8" fmla="*/ 131 w 272"/>
              <a:gd name="T9" fmla="*/ 182 h 273"/>
              <a:gd name="T10" fmla="*/ 119 w 272"/>
              <a:gd name="T11" fmla="*/ 182 h 273"/>
              <a:gd name="T12" fmla="*/ 119 w 272"/>
              <a:gd name="T13" fmla="*/ 182 h 273"/>
              <a:gd name="T14" fmla="*/ 109 w 272"/>
              <a:gd name="T15" fmla="*/ 175 h 273"/>
              <a:gd name="T16" fmla="*/ 45 w 272"/>
              <a:gd name="T17" fmla="*/ 35 h 273"/>
              <a:gd name="T18" fmla="*/ 33 w 272"/>
              <a:gd name="T19" fmla="*/ 47 h 273"/>
              <a:gd name="T20" fmla="*/ 92 w 272"/>
              <a:gd name="T21" fmla="*/ 177 h 273"/>
              <a:gd name="T22" fmla="*/ 96 w 272"/>
              <a:gd name="T23" fmla="*/ 182 h 273"/>
              <a:gd name="T24" fmla="*/ 96 w 272"/>
              <a:gd name="T25" fmla="*/ 182 h 273"/>
              <a:gd name="T26" fmla="*/ 84 w 272"/>
              <a:gd name="T27" fmla="*/ 182 h 273"/>
              <a:gd name="T28" fmla="*/ 84 w 272"/>
              <a:gd name="T29" fmla="*/ 182 h 273"/>
              <a:gd name="T30" fmla="*/ 74 w 272"/>
              <a:gd name="T31" fmla="*/ 175 h 273"/>
              <a:gd name="T32" fmla="*/ 22 w 272"/>
              <a:gd name="T33" fmla="*/ 62 h 273"/>
              <a:gd name="T34" fmla="*/ 12 w 272"/>
              <a:gd name="T35" fmla="*/ 79 h 273"/>
              <a:gd name="T36" fmla="*/ 57 w 272"/>
              <a:gd name="T37" fmla="*/ 177 h 273"/>
              <a:gd name="T38" fmla="*/ 61 w 272"/>
              <a:gd name="T39" fmla="*/ 182 h 273"/>
              <a:gd name="T40" fmla="*/ 61 w 272"/>
              <a:gd name="T41" fmla="*/ 182 h 273"/>
              <a:gd name="T42" fmla="*/ 48 w 272"/>
              <a:gd name="T43" fmla="*/ 182 h 273"/>
              <a:gd name="T44" fmla="*/ 48 w 272"/>
              <a:gd name="T45" fmla="*/ 182 h 273"/>
              <a:gd name="T46" fmla="*/ 38 w 272"/>
              <a:gd name="T47" fmla="*/ 175 h 273"/>
              <a:gd name="T48" fmla="*/ 4 w 272"/>
              <a:gd name="T49" fmla="*/ 101 h 273"/>
              <a:gd name="T50" fmla="*/ 0 w 272"/>
              <a:gd name="T51" fmla="*/ 130 h 273"/>
              <a:gd name="T52" fmla="*/ 21 w 272"/>
              <a:gd name="T53" fmla="*/ 177 h 273"/>
              <a:gd name="T54" fmla="*/ 25 w 272"/>
              <a:gd name="T55" fmla="*/ 182 h 273"/>
              <a:gd name="T56" fmla="*/ 25 w 272"/>
              <a:gd name="T57" fmla="*/ 182 h 273"/>
              <a:gd name="T58" fmla="*/ 13 w 272"/>
              <a:gd name="T59" fmla="*/ 182 h 273"/>
              <a:gd name="T60" fmla="*/ 7 w 272"/>
              <a:gd name="T61" fmla="*/ 181 h 273"/>
              <a:gd name="T62" fmla="*/ 136 w 272"/>
              <a:gd name="T63" fmla="*/ 273 h 273"/>
              <a:gd name="T64" fmla="*/ 272 w 272"/>
              <a:gd name="T65" fmla="*/ 137 h 273"/>
              <a:gd name="T66" fmla="*/ 136 w 272"/>
              <a:gd name="T67" fmla="*/ 0 h 273"/>
              <a:gd name="T68" fmla="*/ 136 w 272"/>
              <a:gd name="T69" fmla="*/ 253 h 273"/>
              <a:gd name="T70" fmla="*/ 38 w 272"/>
              <a:gd name="T71" fmla="*/ 199 h 273"/>
              <a:gd name="T72" fmla="*/ 182 w 272"/>
              <a:gd name="T73" fmla="*/ 199 h 273"/>
              <a:gd name="T74" fmla="*/ 182 w 272"/>
              <a:gd name="T75" fmla="*/ 199 h 273"/>
              <a:gd name="T76" fmla="*/ 228 w 272"/>
              <a:gd name="T77" fmla="*/ 199 h 273"/>
              <a:gd name="T78" fmla="*/ 202 w 272"/>
              <a:gd name="T79" fmla="*/ 178 h 273"/>
              <a:gd name="T80" fmla="*/ 179 w 272"/>
              <a:gd name="T81" fmla="*/ 182 h 273"/>
              <a:gd name="T82" fmla="*/ 155 w 272"/>
              <a:gd name="T83" fmla="*/ 182 h 273"/>
              <a:gd name="T84" fmla="*/ 155 w 272"/>
              <a:gd name="T85" fmla="*/ 182 h 273"/>
              <a:gd name="T86" fmla="*/ 144 w 272"/>
              <a:gd name="T87" fmla="*/ 175 h 273"/>
              <a:gd name="T88" fmla="*/ 80 w 272"/>
              <a:gd name="T89" fmla="*/ 34 h 273"/>
              <a:gd name="T90" fmla="*/ 136 w 272"/>
              <a:gd name="T91" fmla="*/ 20 h 273"/>
              <a:gd name="T92" fmla="*/ 252 w 272"/>
              <a:gd name="T93" fmla="*/ 137 h 273"/>
              <a:gd name="T94" fmla="*/ 136 w 272"/>
              <a:gd name="T95" fmla="*/ 25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 h="273">
                <a:moveTo>
                  <a:pt x="136" y="0"/>
                </a:moveTo>
                <a:cubicBezTo>
                  <a:pt x="107" y="0"/>
                  <a:pt x="80" y="9"/>
                  <a:pt x="58" y="25"/>
                </a:cubicBezTo>
                <a:cubicBezTo>
                  <a:pt x="58" y="25"/>
                  <a:pt x="126" y="174"/>
                  <a:pt x="127" y="177"/>
                </a:cubicBezTo>
                <a:cubicBezTo>
                  <a:pt x="129" y="181"/>
                  <a:pt x="131" y="182"/>
                  <a:pt x="131" y="182"/>
                </a:cubicBezTo>
                <a:cubicBezTo>
                  <a:pt x="131" y="182"/>
                  <a:pt x="131" y="182"/>
                  <a:pt x="131" y="182"/>
                </a:cubicBezTo>
                <a:cubicBezTo>
                  <a:pt x="119" y="182"/>
                  <a:pt x="119" y="182"/>
                  <a:pt x="119" y="182"/>
                </a:cubicBezTo>
                <a:cubicBezTo>
                  <a:pt x="119" y="182"/>
                  <a:pt x="119" y="182"/>
                  <a:pt x="119" y="182"/>
                </a:cubicBezTo>
                <a:cubicBezTo>
                  <a:pt x="114" y="182"/>
                  <a:pt x="112" y="181"/>
                  <a:pt x="109" y="175"/>
                </a:cubicBezTo>
                <a:cubicBezTo>
                  <a:pt x="45" y="35"/>
                  <a:pt x="45" y="35"/>
                  <a:pt x="45" y="35"/>
                </a:cubicBezTo>
                <a:cubicBezTo>
                  <a:pt x="41" y="39"/>
                  <a:pt x="37" y="43"/>
                  <a:pt x="33" y="47"/>
                </a:cubicBezTo>
                <a:cubicBezTo>
                  <a:pt x="53" y="91"/>
                  <a:pt x="91" y="174"/>
                  <a:pt x="92" y="177"/>
                </a:cubicBezTo>
                <a:cubicBezTo>
                  <a:pt x="94" y="181"/>
                  <a:pt x="96" y="182"/>
                  <a:pt x="96" y="182"/>
                </a:cubicBezTo>
                <a:cubicBezTo>
                  <a:pt x="96" y="182"/>
                  <a:pt x="96" y="182"/>
                  <a:pt x="96" y="182"/>
                </a:cubicBezTo>
                <a:cubicBezTo>
                  <a:pt x="84" y="182"/>
                  <a:pt x="84" y="182"/>
                  <a:pt x="84" y="182"/>
                </a:cubicBezTo>
                <a:cubicBezTo>
                  <a:pt x="84" y="182"/>
                  <a:pt x="84" y="182"/>
                  <a:pt x="84" y="182"/>
                </a:cubicBezTo>
                <a:cubicBezTo>
                  <a:pt x="78" y="182"/>
                  <a:pt x="76" y="181"/>
                  <a:pt x="74" y="175"/>
                </a:cubicBezTo>
                <a:cubicBezTo>
                  <a:pt x="22" y="62"/>
                  <a:pt x="22" y="62"/>
                  <a:pt x="22" y="62"/>
                </a:cubicBezTo>
                <a:cubicBezTo>
                  <a:pt x="18" y="67"/>
                  <a:pt x="15" y="73"/>
                  <a:pt x="12" y="79"/>
                </a:cubicBezTo>
                <a:cubicBezTo>
                  <a:pt x="32" y="123"/>
                  <a:pt x="55" y="175"/>
                  <a:pt x="57" y="177"/>
                </a:cubicBezTo>
                <a:cubicBezTo>
                  <a:pt x="58" y="181"/>
                  <a:pt x="61" y="182"/>
                  <a:pt x="61" y="182"/>
                </a:cubicBezTo>
                <a:cubicBezTo>
                  <a:pt x="61" y="182"/>
                  <a:pt x="61" y="182"/>
                  <a:pt x="61" y="182"/>
                </a:cubicBezTo>
                <a:cubicBezTo>
                  <a:pt x="48" y="182"/>
                  <a:pt x="48" y="182"/>
                  <a:pt x="48" y="182"/>
                </a:cubicBezTo>
                <a:cubicBezTo>
                  <a:pt x="48" y="182"/>
                  <a:pt x="48" y="182"/>
                  <a:pt x="48" y="182"/>
                </a:cubicBezTo>
                <a:cubicBezTo>
                  <a:pt x="43" y="182"/>
                  <a:pt x="41" y="181"/>
                  <a:pt x="38" y="175"/>
                </a:cubicBezTo>
                <a:cubicBezTo>
                  <a:pt x="4" y="101"/>
                  <a:pt x="4" y="101"/>
                  <a:pt x="4" y="101"/>
                </a:cubicBezTo>
                <a:cubicBezTo>
                  <a:pt x="2" y="110"/>
                  <a:pt x="0" y="120"/>
                  <a:pt x="0" y="130"/>
                </a:cubicBezTo>
                <a:cubicBezTo>
                  <a:pt x="11" y="155"/>
                  <a:pt x="21" y="176"/>
                  <a:pt x="21" y="177"/>
                </a:cubicBezTo>
                <a:cubicBezTo>
                  <a:pt x="23" y="181"/>
                  <a:pt x="25" y="182"/>
                  <a:pt x="25" y="182"/>
                </a:cubicBezTo>
                <a:cubicBezTo>
                  <a:pt x="25" y="182"/>
                  <a:pt x="25" y="182"/>
                  <a:pt x="25" y="182"/>
                </a:cubicBezTo>
                <a:cubicBezTo>
                  <a:pt x="13" y="182"/>
                  <a:pt x="13" y="182"/>
                  <a:pt x="13" y="182"/>
                </a:cubicBezTo>
                <a:cubicBezTo>
                  <a:pt x="10" y="182"/>
                  <a:pt x="8" y="182"/>
                  <a:pt x="7" y="181"/>
                </a:cubicBezTo>
                <a:cubicBezTo>
                  <a:pt x="25" y="234"/>
                  <a:pt x="76" y="273"/>
                  <a:pt x="136" y="273"/>
                </a:cubicBezTo>
                <a:cubicBezTo>
                  <a:pt x="211" y="273"/>
                  <a:pt x="272" y="212"/>
                  <a:pt x="272" y="137"/>
                </a:cubicBezTo>
                <a:cubicBezTo>
                  <a:pt x="272" y="61"/>
                  <a:pt x="211" y="0"/>
                  <a:pt x="136" y="0"/>
                </a:cubicBezTo>
                <a:close/>
                <a:moveTo>
                  <a:pt x="136" y="253"/>
                </a:moveTo>
                <a:cubicBezTo>
                  <a:pt x="95" y="253"/>
                  <a:pt x="58" y="232"/>
                  <a:pt x="38" y="199"/>
                </a:cubicBezTo>
                <a:cubicBezTo>
                  <a:pt x="182" y="199"/>
                  <a:pt x="182" y="199"/>
                  <a:pt x="182" y="199"/>
                </a:cubicBezTo>
                <a:cubicBezTo>
                  <a:pt x="182" y="199"/>
                  <a:pt x="182" y="199"/>
                  <a:pt x="182" y="199"/>
                </a:cubicBezTo>
                <a:cubicBezTo>
                  <a:pt x="228" y="199"/>
                  <a:pt x="228" y="199"/>
                  <a:pt x="228" y="199"/>
                </a:cubicBezTo>
                <a:cubicBezTo>
                  <a:pt x="202" y="178"/>
                  <a:pt x="202" y="178"/>
                  <a:pt x="202" y="178"/>
                </a:cubicBezTo>
                <a:cubicBezTo>
                  <a:pt x="202" y="178"/>
                  <a:pt x="191" y="182"/>
                  <a:pt x="179" y="182"/>
                </a:cubicBezTo>
                <a:cubicBezTo>
                  <a:pt x="155" y="182"/>
                  <a:pt x="155" y="182"/>
                  <a:pt x="155" y="182"/>
                </a:cubicBezTo>
                <a:cubicBezTo>
                  <a:pt x="155" y="182"/>
                  <a:pt x="155" y="182"/>
                  <a:pt x="155" y="182"/>
                </a:cubicBezTo>
                <a:cubicBezTo>
                  <a:pt x="149" y="182"/>
                  <a:pt x="147" y="181"/>
                  <a:pt x="144" y="175"/>
                </a:cubicBezTo>
                <a:cubicBezTo>
                  <a:pt x="80" y="34"/>
                  <a:pt x="80" y="34"/>
                  <a:pt x="80" y="34"/>
                </a:cubicBezTo>
                <a:cubicBezTo>
                  <a:pt x="97" y="25"/>
                  <a:pt x="116" y="20"/>
                  <a:pt x="136" y="20"/>
                </a:cubicBezTo>
                <a:cubicBezTo>
                  <a:pt x="200" y="20"/>
                  <a:pt x="252" y="72"/>
                  <a:pt x="252" y="137"/>
                </a:cubicBezTo>
                <a:cubicBezTo>
                  <a:pt x="252" y="201"/>
                  <a:pt x="200" y="253"/>
                  <a:pt x="136" y="253"/>
                </a:cubicBezTo>
                <a:close/>
              </a:path>
            </a:pathLst>
          </a:custGeom>
          <a:solidFill>
            <a:srgbClr val="385988"/>
          </a:solidFill>
          <a:ln>
            <a:noFill/>
          </a:ln>
        </p:spPr>
        <p:txBody>
          <a:bodyPr vert="horz" wrap="square" lIns="91440" tIns="45720" rIns="91440" bIns="45720" numCol="1" anchor="t" anchorCtr="0" compatLnSpc="1">
            <a:prstTxWarp prst="textNoShape">
              <a:avLst/>
            </a:prstTxWarp>
          </a:bodyPr>
          <a:lstStyle/>
          <a:p>
            <a:r>
              <a:rPr lang="da-DK" dirty="0"/>
              <a:t> </a:t>
            </a:r>
            <a:endParaRPr lang="da-DK"/>
          </a:p>
        </p:txBody>
      </p:sp>
    </p:spTree>
    <p:extLst>
      <p:ext uri="{BB962C8B-B14F-4D97-AF65-F5344CB8AC3E}">
        <p14:creationId xmlns:p14="http://schemas.microsoft.com/office/powerpoint/2010/main" val="897364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wo images">
    <p:spTree>
      <p:nvGrpSpPr>
        <p:cNvPr id="1" name=""/>
        <p:cNvGrpSpPr/>
        <p:nvPr/>
      </p:nvGrpSpPr>
      <p:grpSpPr>
        <a:xfrm>
          <a:off x="0" y="0"/>
          <a:ext cx="0" cy="0"/>
          <a:chOff x="0" y="0"/>
          <a:chExt cx="0" cy="0"/>
        </a:xfrm>
      </p:grpSpPr>
      <p:sp>
        <p:nvSpPr>
          <p:cNvPr id="12" name="Background"/>
          <p:cNvSpPr/>
          <p:nvPr userDrawn="1"/>
        </p:nvSpPr>
        <p:spPr>
          <a:xfrm>
            <a:off x="0" y="0"/>
            <a:ext cx="12189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3" name="Date Placeholder 2" hidden="1"/>
          <p:cNvSpPr>
            <a:spLocks noGrp="1"/>
          </p:cNvSpPr>
          <p:nvPr>
            <p:ph type="dt" sz="half" idx="10"/>
          </p:nvPr>
        </p:nvSpPr>
        <p:spPr>
          <a:xfrm>
            <a:off x="0" y="6912000"/>
            <a:ext cx="0" cy="0"/>
          </a:xfrm>
        </p:spPr>
        <p:txBody>
          <a:bodyPr/>
          <a:lstStyle>
            <a:lvl1pPr>
              <a:defRPr sz="100">
                <a:noFill/>
              </a:defRPr>
            </a:lvl1pPr>
          </a:lstStyle>
          <a:p>
            <a:r>
              <a:rPr lang="da-DK" dirty="0"/>
              <a:t>06-12-2021</a:t>
            </a:r>
          </a:p>
        </p:txBody>
      </p:sp>
      <p:sp>
        <p:nvSpPr>
          <p:cNvPr id="4" name="FLD_Footer"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5" name="Slide Number Placeholder 4" hidden="1"/>
          <p:cNvSpPr>
            <a:spLocks noGrp="1"/>
          </p:cNvSpPr>
          <p:nvPr>
            <p:ph type="sldNum" sz="quarter" idx="12"/>
          </p:nvPr>
        </p:nvSpPr>
        <p:spPr>
          <a:xfrm>
            <a:off x="0" y="6912000"/>
            <a:ext cx="0" cy="0"/>
          </a:xfrm>
        </p:spPr>
        <p:txBody>
          <a:bodyPr/>
          <a:lstStyle>
            <a:lvl1pPr>
              <a:defRPr sz="100">
                <a:noFill/>
              </a:defRPr>
            </a:lvl1pPr>
          </a:lstStyle>
          <a:p>
            <a:fld id="{45D37B1E-C366-494F-A587-962AD9AABC83}" type="slidenum">
              <a:rPr lang="da-DK" smtClean="0"/>
              <a:pPr/>
              <a:t>‹nr.›</a:t>
            </a:fld>
            <a:endParaRPr lang="da-DK" dirty="0"/>
          </a:p>
        </p:txBody>
      </p:sp>
      <p:sp>
        <p:nvSpPr>
          <p:cNvPr id="8" name="Picture Placeholder 1"/>
          <p:cNvSpPr>
            <a:spLocks noGrp="1"/>
          </p:cNvSpPr>
          <p:nvPr>
            <p:ph type="pic" sz="quarter" idx="13" hasCustomPrompt="1"/>
          </p:nvPr>
        </p:nvSpPr>
        <p:spPr>
          <a:xfrm>
            <a:off x="-1" y="0"/>
            <a:ext cx="6094413" cy="6858000"/>
          </a:xfrm>
          <a:solidFill>
            <a:schemeClr val="bg1">
              <a:lumMod val="85000"/>
            </a:schemeClr>
          </a:solidFill>
        </p:spPr>
        <p:txBody>
          <a:bodyPr tIns="1188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da-DK" dirty="0"/>
              <a:t>Click here, and insert picture via Images-button in the ribbon</a:t>
            </a:r>
            <a:endParaRPr lang="da-DK"/>
          </a:p>
        </p:txBody>
      </p:sp>
      <p:sp>
        <p:nvSpPr>
          <p:cNvPr id="9" name="Picture Placeholder 2"/>
          <p:cNvSpPr>
            <a:spLocks noGrp="1"/>
          </p:cNvSpPr>
          <p:nvPr>
            <p:ph type="pic" sz="quarter" idx="14" hasCustomPrompt="1"/>
          </p:nvPr>
        </p:nvSpPr>
        <p:spPr>
          <a:xfrm>
            <a:off x="6094800" y="0"/>
            <a:ext cx="6094413" cy="6858000"/>
          </a:xfrm>
          <a:solidFill>
            <a:schemeClr val="bg1">
              <a:lumMod val="75000"/>
            </a:schemeClr>
          </a:solidFill>
        </p:spPr>
        <p:txBody>
          <a:bodyPr tIns="1188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da-DK" dirty="0"/>
              <a:t>Click here, and insert picture via Images-button in the ribbon</a:t>
            </a:r>
            <a:endParaRPr lang="da-DK"/>
          </a:p>
        </p:txBody>
      </p:sp>
      <p:sp>
        <p:nvSpPr>
          <p:cNvPr id="7" name="Title 6"/>
          <p:cNvSpPr>
            <a:spLocks noGrp="1"/>
          </p:cNvSpPr>
          <p:nvPr>
            <p:ph type="title" hasCustomPrompt="1"/>
          </p:nvPr>
        </p:nvSpPr>
        <p:spPr>
          <a:xfrm>
            <a:off x="656568" y="391028"/>
            <a:ext cx="5278565" cy="1285875"/>
          </a:xfrm>
        </p:spPr>
        <p:txBody>
          <a:bodyPr/>
          <a:lstStyle>
            <a:lvl1pPr>
              <a:defRPr>
                <a:solidFill>
                  <a:schemeClr val="bg1"/>
                </a:solidFill>
              </a:defRPr>
            </a:lvl1pPr>
          </a:lstStyle>
          <a:p>
            <a:r>
              <a:rPr lang="da-DK" dirty="0"/>
              <a:t>Click to add title in max 2 lines</a:t>
            </a:r>
            <a:endParaRPr lang="da-DK"/>
          </a:p>
        </p:txBody>
      </p:sp>
    </p:spTree>
    <p:extLst>
      <p:ext uri="{BB962C8B-B14F-4D97-AF65-F5344CB8AC3E}">
        <p14:creationId xmlns:p14="http://schemas.microsoft.com/office/powerpoint/2010/main" val="1234983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14" name="Background"/>
          <p:cNvSpPr/>
          <p:nvPr userDrawn="1"/>
        </p:nvSpPr>
        <p:spPr>
          <a:xfrm>
            <a:off x="0" y="0"/>
            <a:ext cx="12189600" cy="6858000"/>
          </a:xfrm>
          <a:prstGeom prst="rect">
            <a:avLst/>
          </a:prstGeom>
          <a:solidFill>
            <a:srgbClr val="38598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10" name="Content Placeholder 2"/>
          <p:cNvSpPr>
            <a:spLocks noGrp="1"/>
          </p:cNvSpPr>
          <p:nvPr>
            <p:ph sz="quarter" idx="15" hasCustomPrompt="1"/>
          </p:nvPr>
        </p:nvSpPr>
        <p:spPr>
          <a:xfrm>
            <a:off x="693737" y="1920240"/>
            <a:ext cx="4698964" cy="4029710"/>
          </a:xfrm>
        </p:spPr>
        <p:txBody>
          <a:bodyPr/>
          <a:lstStyle>
            <a:lvl1pPr>
              <a:lnSpc>
                <a:spcPct val="95000"/>
              </a:lnSpc>
              <a:defRPr sz="2200">
                <a:solidFill>
                  <a:srgbClr val="ADCFF1"/>
                </a:solidFill>
              </a:defRPr>
            </a:lvl1pPr>
            <a:lvl2pPr>
              <a:lnSpc>
                <a:spcPct val="95000"/>
              </a:lnSpc>
              <a:defRPr sz="2200">
                <a:solidFill>
                  <a:srgbClr val="ADCFF1"/>
                </a:solidFill>
              </a:defRPr>
            </a:lvl2pPr>
            <a:lvl3pPr>
              <a:lnSpc>
                <a:spcPct val="95000"/>
              </a:lnSpc>
              <a:defRPr sz="2200">
                <a:solidFill>
                  <a:srgbClr val="ADCFF1"/>
                </a:solidFill>
              </a:defRPr>
            </a:lvl3pPr>
            <a:lvl4pPr>
              <a:lnSpc>
                <a:spcPct val="95000"/>
              </a:lnSpc>
              <a:defRPr sz="2200">
                <a:solidFill>
                  <a:srgbClr val="ADCFF1"/>
                </a:solidFill>
              </a:defRPr>
            </a:lvl4pPr>
            <a:lvl5pPr>
              <a:lnSpc>
                <a:spcPct val="95000"/>
              </a:lnSpc>
              <a:defRPr sz="2200">
                <a:solidFill>
                  <a:srgbClr val="ADCFF1"/>
                </a:solidFill>
              </a:defRPr>
            </a:lvl5pPr>
            <a:lvl6pPr>
              <a:lnSpc>
                <a:spcPct val="95000"/>
              </a:lnSpc>
              <a:defRPr sz="1800">
                <a:solidFill>
                  <a:srgbClr val="ADCFF1"/>
                </a:solidFill>
              </a:defRPr>
            </a:lvl6pPr>
            <a:lvl7pPr>
              <a:lnSpc>
                <a:spcPct val="95000"/>
              </a:lnSpc>
              <a:defRPr sz="1800">
                <a:solidFill>
                  <a:srgbClr val="ADCFF1"/>
                </a:solidFill>
              </a:defRPr>
            </a:lvl7pPr>
            <a:lvl8pPr>
              <a:lnSpc>
                <a:spcPct val="95000"/>
              </a:lnSpc>
              <a:defRPr sz="1800">
                <a:solidFill>
                  <a:srgbClr val="ADCFF1"/>
                </a:solidFill>
              </a:defRPr>
            </a:lvl8pPr>
            <a:lvl9pPr>
              <a:lnSpc>
                <a:spcPct val="95000"/>
              </a:lnSpc>
              <a:defRPr sz="1800">
                <a:solidFill>
                  <a:srgbClr val="ADCFF1"/>
                </a:solidFill>
              </a:defRPr>
            </a:lvl9pPr>
          </a:lstStyle>
          <a:p>
            <a:pPr lvl="0"/>
            <a:r>
              <a:rPr lang="da-DK" dirty="0"/>
              <a:t>Click to add chart</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9" name="Picture Placeholder 3"/>
          <p:cNvSpPr>
            <a:spLocks noGrp="1"/>
          </p:cNvSpPr>
          <p:nvPr>
            <p:ph type="pic" sz="quarter" idx="14" hasCustomPrompt="1"/>
          </p:nvPr>
        </p:nvSpPr>
        <p:spPr>
          <a:xfrm>
            <a:off x="6094800" y="0"/>
            <a:ext cx="6094413" cy="6858000"/>
          </a:xfrm>
          <a:solidFill>
            <a:schemeClr val="bg1">
              <a:lumMod val="75000"/>
            </a:schemeClr>
          </a:solidFill>
        </p:spPr>
        <p:txBody>
          <a:bodyPr tIns="1188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da-DK" dirty="0"/>
              <a:t>Click here, and insert picture via Images-button in the ribbon</a:t>
            </a:r>
            <a:endParaRPr lang="da-DK"/>
          </a:p>
        </p:txBody>
      </p:sp>
      <p:sp>
        <p:nvSpPr>
          <p:cNvPr id="3" name="Date Placeholder 2" hidden="1"/>
          <p:cNvSpPr>
            <a:spLocks noGrp="1"/>
          </p:cNvSpPr>
          <p:nvPr>
            <p:ph type="dt" sz="half" idx="10"/>
          </p:nvPr>
        </p:nvSpPr>
        <p:spPr>
          <a:xfrm>
            <a:off x="0" y="6912000"/>
            <a:ext cx="0" cy="0"/>
          </a:xfrm>
        </p:spPr>
        <p:txBody>
          <a:bodyPr/>
          <a:lstStyle>
            <a:lvl1pPr>
              <a:defRPr sz="100">
                <a:noFill/>
              </a:defRPr>
            </a:lvl1pPr>
          </a:lstStyle>
          <a:p>
            <a:r>
              <a:rPr lang="da-DK" dirty="0"/>
              <a:t>06-12-2021</a:t>
            </a:r>
          </a:p>
        </p:txBody>
      </p:sp>
      <p:sp>
        <p:nvSpPr>
          <p:cNvPr id="4" name="FLD_Footer"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5" name="Slide Number Placeholder 4" hidden="1"/>
          <p:cNvSpPr>
            <a:spLocks noGrp="1"/>
          </p:cNvSpPr>
          <p:nvPr>
            <p:ph type="sldNum" sz="quarter" idx="12"/>
          </p:nvPr>
        </p:nvSpPr>
        <p:spPr>
          <a:xfrm>
            <a:off x="0" y="6912000"/>
            <a:ext cx="0" cy="0"/>
          </a:xfrm>
        </p:spPr>
        <p:txBody>
          <a:bodyPr/>
          <a:lstStyle>
            <a:lvl1pPr>
              <a:defRPr sz="100">
                <a:noFill/>
              </a:defRPr>
            </a:lvl1pPr>
          </a:lstStyle>
          <a:p>
            <a:fld id="{45D37B1E-C366-494F-A587-962AD9AABC83}" type="slidenum">
              <a:rPr lang="da-DK" smtClean="0"/>
              <a:pPr/>
              <a:t>‹nr.›</a:t>
            </a:fld>
            <a:endParaRPr lang="da-DK" dirty="0"/>
          </a:p>
        </p:txBody>
      </p:sp>
      <p:sp>
        <p:nvSpPr>
          <p:cNvPr id="6" name="Title 5"/>
          <p:cNvSpPr>
            <a:spLocks noGrp="1"/>
          </p:cNvSpPr>
          <p:nvPr>
            <p:ph type="title" hasCustomPrompt="1"/>
          </p:nvPr>
        </p:nvSpPr>
        <p:spPr>
          <a:xfrm>
            <a:off x="656568" y="391028"/>
            <a:ext cx="4736133" cy="1285875"/>
          </a:xfrm>
        </p:spPr>
        <p:txBody>
          <a:bodyPr/>
          <a:lstStyle>
            <a:lvl1pPr>
              <a:defRPr>
                <a:solidFill>
                  <a:srgbClr val="ADCFF1"/>
                </a:solidFill>
              </a:defRPr>
            </a:lvl1pPr>
          </a:lstStyle>
          <a:p>
            <a:r>
              <a:rPr lang="da-DK" dirty="0"/>
              <a:t>Click to add title in max 2 lines</a:t>
            </a:r>
            <a:endParaRPr lang="da-DK"/>
          </a:p>
        </p:txBody>
      </p:sp>
      <p:sp>
        <p:nvSpPr>
          <p:cNvPr id="11" name="Freeform 5"/>
          <p:cNvSpPr>
            <a:spLocks noEditPoints="1"/>
          </p:cNvSpPr>
          <p:nvPr userDrawn="1"/>
        </p:nvSpPr>
        <p:spPr bwMode="auto">
          <a:xfrm>
            <a:off x="699434" y="6288498"/>
            <a:ext cx="325438" cy="328613"/>
          </a:xfrm>
          <a:custGeom>
            <a:avLst/>
            <a:gdLst>
              <a:gd name="T0" fmla="*/ 136 w 272"/>
              <a:gd name="T1" fmla="*/ 0 h 273"/>
              <a:gd name="T2" fmla="*/ 58 w 272"/>
              <a:gd name="T3" fmla="*/ 25 h 273"/>
              <a:gd name="T4" fmla="*/ 127 w 272"/>
              <a:gd name="T5" fmla="*/ 177 h 273"/>
              <a:gd name="T6" fmla="*/ 131 w 272"/>
              <a:gd name="T7" fmla="*/ 182 h 273"/>
              <a:gd name="T8" fmla="*/ 131 w 272"/>
              <a:gd name="T9" fmla="*/ 182 h 273"/>
              <a:gd name="T10" fmla="*/ 119 w 272"/>
              <a:gd name="T11" fmla="*/ 182 h 273"/>
              <a:gd name="T12" fmla="*/ 119 w 272"/>
              <a:gd name="T13" fmla="*/ 182 h 273"/>
              <a:gd name="T14" fmla="*/ 109 w 272"/>
              <a:gd name="T15" fmla="*/ 175 h 273"/>
              <a:gd name="T16" fmla="*/ 45 w 272"/>
              <a:gd name="T17" fmla="*/ 35 h 273"/>
              <a:gd name="T18" fmla="*/ 33 w 272"/>
              <a:gd name="T19" fmla="*/ 47 h 273"/>
              <a:gd name="T20" fmla="*/ 92 w 272"/>
              <a:gd name="T21" fmla="*/ 177 h 273"/>
              <a:gd name="T22" fmla="*/ 96 w 272"/>
              <a:gd name="T23" fmla="*/ 182 h 273"/>
              <a:gd name="T24" fmla="*/ 96 w 272"/>
              <a:gd name="T25" fmla="*/ 182 h 273"/>
              <a:gd name="T26" fmla="*/ 84 w 272"/>
              <a:gd name="T27" fmla="*/ 182 h 273"/>
              <a:gd name="T28" fmla="*/ 84 w 272"/>
              <a:gd name="T29" fmla="*/ 182 h 273"/>
              <a:gd name="T30" fmla="*/ 74 w 272"/>
              <a:gd name="T31" fmla="*/ 175 h 273"/>
              <a:gd name="T32" fmla="*/ 22 w 272"/>
              <a:gd name="T33" fmla="*/ 62 h 273"/>
              <a:gd name="T34" fmla="*/ 12 w 272"/>
              <a:gd name="T35" fmla="*/ 79 h 273"/>
              <a:gd name="T36" fmla="*/ 57 w 272"/>
              <a:gd name="T37" fmla="*/ 177 h 273"/>
              <a:gd name="T38" fmla="*/ 61 w 272"/>
              <a:gd name="T39" fmla="*/ 182 h 273"/>
              <a:gd name="T40" fmla="*/ 61 w 272"/>
              <a:gd name="T41" fmla="*/ 182 h 273"/>
              <a:gd name="T42" fmla="*/ 48 w 272"/>
              <a:gd name="T43" fmla="*/ 182 h 273"/>
              <a:gd name="T44" fmla="*/ 48 w 272"/>
              <a:gd name="T45" fmla="*/ 182 h 273"/>
              <a:gd name="T46" fmla="*/ 38 w 272"/>
              <a:gd name="T47" fmla="*/ 175 h 273"/>
              <a:gd name="T48" fmla="*/ 4 w 272"/>
              <a:gd name="T49" fmla="*/ 101 h 273"/>
              <a:gd name="T50" fmla="*/ 0 w 272"/>
              <a:gd name="T51" fmla="*/ 130 h 273"/>
              <a:gd name="T52" fmla="*/ 21 w 272"/>
              <a:gd name="T53" fmla="*/ 177 h 273"/>
              <a:gd name="T54" fmla="*/ 25 w 272"/>
              <a:gd name="T55" fmla="*/ 182 h 273"/>
              <a:gd name="T56" fmla="*/ 25 w 272"/>
              <a:gd name="T57" fmla="*/ 182 h 273"/>
              <a:gd name="T58" fmla="*/ 13 w 272"/>
              <a:gd name="T59" fmla="*/ 182 h 273"/>
              <a:gd name="T60" fmla="*/ 7 w 272"/>
              <a:gd name="T61" fmla="*/ 181 h 273"/>
              <a:gd name="T62" fmla="*/ 136 w 272"/>
              <a:gd name="T63" fmla="*/ 273 h 273"/>
              <a:gd name="T64" fmla="*/ 272 w 272"/>
              <a:gd name="T65" fmla="*/ 137 h 273"/>
              <a:gd name="T66" fmla="*/ 136 w 272"/>
              <a:gd name="T67" fmla="*/ 0 h 273"/>
              <a:gd name="T68" fmla="*/ 136 w 272"/>
              <a:gd name="T69" fmla="*/ 253 h 273"/>
              <a:gd name="T70" fmla="*/ 38 w 272"/>
              <a:gd name="T71" fmla="*/ 199 h 273"/>
              <a:gd name="T72" fmla="*/ 182 w 272"/>
              <a:gd name="T73" fmla="*/ 199 h 273"/>
              <a:gd name="T74" fmla="*/ 182 w 272"/>
              <a:gd name="T75" fmla="*/ 199 h 273"/>
              <a:gd name="T76" fmla="*/ 228 w 272"/>
              <a:gd name="T77" fmla="*/ 199 h 273"/>
              <a:gd name="T78" fmla="*/ 202 w 272"/>
              <a:gd name="T79" fmla="*/ 178 h 273"/>
              <a:gd name="T80" fmla="*/ 179 w 272"/>
              <a:gd name="T81" fmla="*/ 182 h 273"/>
              <a:gd name="T82" fmla="*/ 155 w 272"/>
              <a:gd name="T83" fmla="*/ 182 h 273"/>
              <a:gd name="T84" fmla="*/ 155 w 272"/>
              <a:gd name="T85" fmla="*/ 182 h 273"/>
              <a:gd name="T86" fmla="*/ 144 w 272"/>
              <a:gd name="T87" fmla="*/ 175 h 273"/>
              <a:gd name="T88" fmla="*/ 80 w 272"/>
              <a:gd name="T89" fmla="*/ 34 h 273"/>
              <a:gd name="T90" fmla="*/ 136 w 272"/>
              <a:gd name="T91" fmla="*/ 20 h 273"/>
              <a:gd name="T92" fmla="*/ 252 w 272"/>
              <a:gd name="T93" fmla="*/ 137 h 273"/>
              <a:gd name="T94" fmla="*/ 136 w 272"/>
              <a:gd name="T95" fmla="*/ 25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 h="273">
                <a:moveTo>
                  <a:pt x="136" y="0"/>
                </a:moveTo>
                <a:cubicBezTo>
                  <a:pt x="107" y="0"/>
                  <a:pt x="80" y="9"/>
                  <a:pt x="58" y="25"/>
                </a:cubicBezTo>
                <a:cubicBezTo>
                  <a:pt x="58" y="25"/>
                  <a:pt x="126" y="174"/>
                  <a:pt x="127" y="177"/>
                </a:cubicBezTo>
                <a:cubicBezTo>
                  <a:pt x="129" y="181"/>
                  <a:pt x="131" y="182"/>
                  <a:pt x="131" y="182"/>
                </a:cubicBezTo>
                <a:cubicBezTo>
                  <a:pt x="131" y="182"/>
                  <a:pt x="131" y="182"/>
                  <a:pt x="131" y="182"/>
                </a:cubicBezTo>
                <a:cubicBezTo>
                  <a:pt x="119" y="182"/>
                  <a:pt x="119" y="182"/>
                  <a:pt x="119" y="182"/>
                </a:cubicBezTo>
                <a:cubicBezTo>
                  <a:pt x="119" y="182"/>
                  <a:pt x="119" y="182"/>
                  <a:pt x="119" y="182"/>
                </a:cubicBezTo>
                <a:cubicBezTo>
                  <a:pt x="114" y="182"/>
                  <a:pt x="112" y="181"/>
                  <a:pt x="109" y="175"/>
                </a:cubicBezTo>
                <a:cubicBezTo>
                  <a:pt x="45" y="35"/>
                  <a:pt x="45" y="35"/>
                  <a:pt x="45" y="35"/>
                </a:cubicBezTo>
                <a:cubicBezTo>
                  <a:pt x="41" y="39"/>
                  <a:pt x="37" y="43"/>
                  <a:pt x="33" y="47"/>
                </a:cubicBezTo>
                <a:cubicBezTo>
                  <a:pt x="53" y="91"/>
                  <a:pt x="91" y="174"/>
                  <a:pt x="92" y="177"/>
                </a:cubicBezTo>
                <a:cubicBezTo>
                  <a:pt x="94" y="181"/>
                  <a:pt x="96" y="182"/>
                  <a:pt x="96" y="182"/>
                </a:cubicBezTo>
                <a:cubicBezTo>
                  <a:pt x="96" y="182"/>
                  <a:pt x="96" y="182"/>
                  <a:pt x="96" y="182"/>
                </a:cubicBezTo>
                <a:cubicBezTo>
                  <a:pt x="84" y="182"/>
                  <a:pt x="84" y="182"/>
                  <a:pt x="84" y="182"/>
                </a:cubicBezTo>
                <a:cubicBezTo>
                  <a:pt x="84" y="182"/>
                  <a:pt x="84" y="182"/>
                  <a:pt x="84" y="182"/>
                </a:cubicBezTo>
                <a:cubicBezTo>
                  <a:pt x="78" y="182"/>
                  <a:pt x="76" y="181"/>
                  <a:pt x="74" y="175"/>
                </a:cubicBezTo>
                <a:cubicBezTo>
                  <a:pt x="22" y="62"/>
                  <a:pt x="22" y="62"/>
                  <a:pt x="22" y="62"/>
                </a:cubicBezTo>
                <a:cubicBezTo>
                  <a:pt x="18" y="67"/>
                  <a:pt x="15" y="73"/>
                  <a:pt x="12" y="79"/>
                </a:cubicBezTo>
                <a:cubicBezTo>
                  <a:pt x="32" y="123"/>
                  <a:pt x="55" y="175"/>
                  <a:pt x="57" y="177"/>
                </a:cubicBezTo>
                <a:cubicBezTo>
                  <a:pt x="58" y="181"/>
                  <a:pt x="61" y="182"/>
                  <a:pt x="61" y="182"/>
                </a:cubicBezTo>
                <a:cubicBezTo>
                  <a:pt x="61" y="182"/>
                  <a:pt x="61" y="182"/>
                  <a:pt x="61" y="182"/>
                </a:cubicBezTo>
                <a:cubicBezTo>
                  <a:pt x="48" y="182"/>
                  <a:pt x="48" y="182"/>
                  <a:pt x="48" y="182"/>
                </a:cubicBezTo>
                <a:cubicBezTo>
                  <a:pt x="48" y="182"/>
                  <a:pt x="48" y="182"/>
                  <a:pt x="48" y="182"/>
                </a:cubicBezTo>
                <a:cubicBezTo>
                  <a:pt x="43" y="182"/>
                  <a:pt x="41" y="181"/>
                  <a:pt x="38" y="175"/>
                </a:cubicBezTo>
                <a:cubicBezTo>
                  <a:pt x="4" y="101"/>
                  <a:pt x="4" y="101"/>
                  <a:pt x="4" y="101"/>
                </a:cubicBezTo>
                <a:cubicBezTo>
                  <a:pt x="2" y="110"/>
                  <a:pt x="0" y="120"/>
                  <a:pt x="0" y="130"/>
                </a:cubicBezTo>
                <a:cubicBezTo>
                  <a:pt x="11" y="155"/>
                  <a:pt x="21" y="176"/>
                  <a:pt x="21" y="177"/>
                </a:cubicBezTo>
                <a:cubicBezTo>
                  <a:pt x="23" y="181"/>
                  <a:pt x="25" y="182"/>
                  <a:pt x="25" y="182"/>
                </a:cubicBezTo>
                <a:cubicBezTo>
                  <a:pt x="25" y="182"/>
                  <a:pt x="25" y="182"/>
                  <a:pt x="25" y="182"/>
                </a:cubicBezTo>
                <a:cubicBezTo>
                  <a:pt x="13" y="182"/>
                  <a:pt x="13" y="182"/>
                  <a:pt x="13" y="182"/>
                </a:cubicBezTo>
                <a:cubicBezTo>
                  <a:pt x="10" y="182"/>
                  <a:pt x="8" y="182"/>
                  <a:pt x="7" y="181"/>
                </a:cubicBezTo>
                <a:cubicBezTo>
                  <a:pt x="25" y="234"/>
                  <a:pt x="76" y="273"/>
                  <a:pt x="136" y="273"/>
                </a:cubicBezTo>
                <a:cubicBezTo>
                  <a:pt x="211" y="273"/>
                  <a:pt x="272" y="212"/>
                  <a:pt x="272" y="137"/>
                </a:cubicBezTo>
                <a:cubicBezTo>
                  <a:pt x="272" y="61"/>
                  <a:pt x="211" y="0"/>
                  <a:pt x="136" y="0"/>
                </a:cubicBezTo>
                <a:close/>
                <a:moveTo>
                  <a:pt x="136" y="253"/>
                </a:moveTo>
                <a:cubicBezTo>
                  <a:pt x="95" y="253"/>
                  <a:pt x="58" y="232"/>
                  <a:pt x="38" y="199"/>
                </a:cubicBezTo>
                <a:cubicBezTo>
                  <a:pt x="182" y="199"/>
                  <a:pt x="182" y="199"/>
                  <a:pt x="182" y="199"/>
                </a:cubicBezTo>
                <a:cubicBezTo>
                  <a:pt x="182" y="199"/>
                  <a:pt x="182" y="199"/>
                  <a:pt x="182" y="199"/>
                </a:cubicBezTo>
                <a:cubicBezTo>
                  <a:pt x="228" y="199"/>
                  <a:pt x="228" y="199"/>
                  <a:pt x="228" y="199"/>
                </a:cubicBezTo>
                <a:cubicBezTo>
                  <a:pt x="202" y="178"/>
                  <a:pt x="202" y="178"/>
                  <a:pt x="202" y="178"/>
                </a:cubicBezTo>
                <a:cubicBezTo>
                  <a:pt x="202" y="178"/>
                  <a:pt x="191" y="182"/>
                  <a:pt x="179" y="182"/>
                </a:cubicBezTo>
                <a:cubicBezTo>
                  <a:pt x="155" y="182"/>
                  <a:pt x="155" y="182"/>
                  <a:pt x="155" y="182"/>
                </a:cubicBezTo>
                <a:cubicBezTo>
                  <a:pt x="155" y="182"/>
                  <a:pt x="155" y="182"/>
                  <a:pt x="155" y="182"/>
                </a:cubicBezTo>
                <a:cubicBezTo>
                  <a:pt x="149" y="182"/>
                  <a:pt x="147" y="181"/>
                  <a:pt x="144" y="175"/>
                </a:cubicBezTo>
                <a:cubicBezTo>
                  <a:pt x="80" y="34"/>
                  <a:pt x="80" y="34"/>
                  <a:pt x="80" y="34"/>
                </a:cubicBezTo>
                <a:cubicBezTo>
                  <a:pt x="97" y="25"/>
                  <a:pt x="116" y="20"/>
                  <a:pt x="136" y="20"/>
                </a:cubicBezTo>
                <a:cubicBezTo>
                  <a:pt x="200" y="20"/>
                  <a:pt x="252" y="72"/>
                  <a:pt x="252" y="137"/>
                </a:cubicBezTo>
                <a:cubicBezTo>
                  <a:pt x="252" y="201"/>
                  <a:pt x="200" y="253"/>
                  <a:pt x="136" y="253"/>
                </a:cubicBezTo>
                <a:close/>
              </a:path>
            </a:pathLst>
          </a:custGeom>
          <a:solidFill>
            <a:srgbClr val="ADCFF1"/>
          </a:solidFill>
          <a:ln>
            <a:noFill/>
          </a:ln>
        </p:spPr>
        <p:txBody>
          <a:bodyPr vert="horz" wrap="square" lIns="91440" tIns="45720" rIns="91440" bIns="45720" numCol="1" anchor="t" anchorCtr="0" compatLnSpc="1">
            <a:prstTxWarp prst="textNoShape">
              <a:avLst/>
            </a:prstTxWarp>
          </a:bodyPr>
          <a:lstStyle/>
          <a:p>
            <a:endParaRPr lang="da-DK" dirty="0"/>
          </a:p>
        </p:txBody>
      </p:sp>
    </p:spTree>
    <p:extLst>
      <p:ext uri="{BB962C8B-B14F-4D97-AF65-F5344CB8AC3E}">
        <p14:creationId xmlns:p14="http://schemas.microsoft.com/office/powerpoint/2010/main" val="918649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image I">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56568" y="391028"/>
            <a:ext cx="5086955" cy="1285875"/>
          </a:xfrm>
        </p:spPr>
        <p:txBody>
          <a:bodyPr/>
          <a:lstStyle>
            <a:lvl1pPr>
              <a:defRPr baseline="0">
                <a:solidFill>
                  <a:srgbClr val="385988"/>
                </a:solidFill>
              </a:defRPr>
            </a:lvl1pPr>
          </a:lstStyle>
          <a:p>
            <a:r>
              <a:rPr lang="da-DK" dirty="0"/>
              <a:t>Click to add title in max 2 lines</a:t>
            </a:r>
            <a:endParaRPr lang="da-DK"/>
          </a:p>
        </p:txBody>
      </p:sp>
      <p:sp>
        <p:nvSpPr>
          <p:cNvPr id="10" name="Text Placeholder 2"/>
          <p:cNvSpPr>
            <a:spLocks noGrp="1"/>
          </p:cNvSpPr>
          <p:nvPr>
            <p:ph type="body" sz="quarter" idx="15" hasCustomPrompt="1"/>
          </p:nvPr>
        </p:nvSpPr>
        <p:spPr>
          <a:xfrm>
            <a:off x="693738" y="2417762"/>
            <a:ext cx="5050653" cy="3532187"/>
          </a:xfrm>
        </p:spPr>
        <p:txBody>
          <a:bodyPr/>
          <a:lstStyle/>
          <a:p>
            <a:pPr lvl="0"/>
            <a:r>
              <a:rPr lang="da-DK" dirty="0"/>
              <a:t>Click to add text</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9" name="Picture Placeholder 3"/>
          <p:cNvSpPr>
            <a:spLocks noGrp="1"/>
          </p:cNvSpPr>
          <p:nvPr>
            <p:ph type="pic" sz="quarter" idx="14" hasCustomPrompt="1"/>
          </p:nvPr>
        </p:nvSpPr>
        <p:spPr>
          <a:xfrm>
            <a:off x="6094800" y="0"/>
            <a:ext cx="6094413" cy="6858000"/>
          </a:xfrm>
          <a:solidFill>
            <a:schemeClr val="bg1">
              <a:lumMod val="85000"/>
            </a:schemeClr>
          </a:solidFill>
        </p:spPr>
        <p:txBody>
          <a:bodyPr tIns="1188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da-DK" dirty="0"/>
              <a:t>Click here, and insert picture via Images-button in the ribbon</a:t>
            </a:r>
            <a:endParaRPr lang="da-DK"/>
          </a:p>
        </p:txBody>
      </p:sp>
      <p:sp>
        <p:nvSpPr>
          <p:cNvPr id="2" name="Date Placeholder 1" hidden="1"/>
          <p:cNvSpPr>
            <a:spLocks noGrp="1"/>
          </p:cNvSpPr>
          <p:nvPr>
            <p:ph type="dt" sz="half" idx="16"/>
          </p:nvPr>
        </p:nvSpPr>
        <p:spPr>
          <a:xfrm>
            <a:off x="0" y="6912000"/>
            <a:ext cx="0" cy="0"/>
          </a:xfrm>
        </p:spPr>
        <p:txBody>
          <a:bodyPr/>
          <a:lstStyle>
            <a:lvl1pPr>
              <a:defRPr sz="100">
                <a:noFill/>
              </a:defRPr>
            </a:lvl1pPr>
          </a:lstStyle>
          <a:p>
            <a:r>
              <a:rPr lang="da-DK" dirty="0"/>
              <a:t>06-12-2021</a:t>
            </a:r>
          </a:p>
        </p:txBody>
      </p:sp>
      <p:sp>
        <p:nvSpPr>
          <p:cNvPr id="7" name="FLD_Footer"/>
          <p:cNvSpPr>
            <a:spLocks noGrp="1"/>
          </p:cNvSpPr>
          <p:nvPr>
            <p:ph type="ftr" sz="quarter" idx="17"/>
          </p:nvPr>
        </p:nvSpPr>
        <p:spPr/>
        <p:txBody>
          <a:bodyPr/>
          <a:lstStyle/>
          <a:p>
            <a:endParaRPr lang="da-DK" dirty="0"/>
          </a:p>
        </p:txBody>
      </p:sp>
      <p:sp>
        <p:nvSpPr>
          <p:cNvPr id="8" name="Slide Number Placeholder 7"/>
          <p:cNvSpPr>
            <a:spLocks noGrp="1"/>
          </p:cNvSpPr>
          <p:nvPr>
            <p:ph type="sldNum" sz="quarter" idx="18"/>
          </p:nvPr>
        </p:nvSpPr>
        <p:spPr/>
        <p:txBody>
          <a:bodyPr/>
          <a:lstStyle/>
          <a:p>
            <a:fld id="{45D37B1E-C366-494F-A587-962AD9AABC83}" type="slidenum">
              <a:rPr lang="da-DK"/>
              <a:pPr/>
              <a:t>‹nr.›</a:t>
            </a:fld>
            <a:endParaRPr lang="da-DK" dirty="0"/>
          </a:p>
        </p:txBody>
      </p:sp>
    </p:spTree>
    <p:extLst>
      <p:ext uri="{BB962C8B-B14F-4D97-AF65-F5344CB8AC3E}">
        <p14:creationId xmlns:p14="http://schemas.microsoft.com/office/powerpoint/2010/main" val="3176105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image II">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56568" y="391028"/>
            <a:ext cx="7795777" cy="1285875"/>
          </a:xfrm>
        </p:spPr>
        <p:txBody>
          <a:bodyPr/>
          <a:lstStyle>
            <a:lvl1pPr>
              <a:defRPr baseline="0">
                <a:solidFill>
                  <a:srgbClr val="385988"/>
                </a:solidFill>
              </a:defRPr>
            </a:lvl1pPr>
          </a:lstStyle>
          <a:p>
            <a:r>
              <a:rPr lang="da-DK" dirty="0"/>
              <a:t>Click to add title in max 2 lines</a:t>
            </a:r>
            <a:endParaRPr lang="da-DK"/>
          </a:p>
        </p:txBody>
      </p:sp>
      <p:sp>
        <p:nvSpPr>
          <p:cNvPr id="10" name="Text Placeholder 2"/>
          <p:cNvSpPr>
            <a:spLocks noGrp="1"/>
          </p:cNvSpPr>
          <p:nvPr>
            <p:ph type="body" sz="quarter" idx="15" hasCustomPrompt="1"/>
          </p:nvPr>
        </p:nvSpPr>
        <p:spPr>
          <a:xfrm>
            <a:off x="693738" y="2417762"/>
            <a:ext cx="7740144" cy="3532187"/>
          </a:xfrm>
        </p:spPr>
        <p:txBody>
          <a:bodyPr/>
          <a:lstStyle/>
          <a:p>
            <a:pPr lvl="0"/>
            <a:r>
              <a:rPr lang="da-DK" dirty="0"/>
              <a:t>Click to add text</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9" name="Picture Placeholder 3"/>
          <p:cNvSpPr>
            <a:spLocks noGrp="1"/>
          </p:cNvSpPr>
          <p:nvPr>
            <p:ph type="pic" sz="quarter" idx="14" hasCustomPrompt="1"/>
          </p:nvPr>
        </p:nvSpPr>
        <p:spPr>
          <a:xfrm>
            <a:off x="8794750" y="0"/>
            <a:ext cx="3394463" cy="6858000"/>
          </a:xfrm>
          <a:solidFill>
            <a:schemeClr val="bg1">
              <a:lumMod val="85000"/>
            </a:schemeClr>
          </a:solidFill>
        </p:spPr>
        <p:txBody>
          <a:bodyPr tIns="1440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da-DK" dirty="0"/>
              <a:t>Click here, and insert picture via Images-button in the ribbon</a:t>
            </a:r>
            <a:endParaRPr lang="da-DK"/>
          </a:p>
        </p:txBody>
      </p:sp>
      <p:sp>
        <p:nvSpPr>
          <p:cNvPr id="2" name="Date Placeholder 1" hidden="1"/>
          <p:cNvSpPr>
            <a:spLocks noGrp="1"/>
          </p:cNvSpPr>
          <p:nvPr>
            <p:ph type="dt" sz="half" idx="16"/>
          </p:nvPr>
        </p:nvSpPr>
        <p:spPr>
          <a:xfrm>
            <a:off x="0" y="6912000"/>
            <a:ext cx="0" cy="0"/>
          </a:xfrm>
        </p:spPr>
        <p:txBody>
          <a:bodyPr/>
          <a:lstStyle>
            <a:lvl1pPr>
              <a:defRPr sz="100">
                <a:noFill/>
              </a:defRPr>
            </a:lvl1pPr>
          </a:lstStyle>
          <a:p>
            <a:r>
              <a:rPr lang="da-DK" dirty="0"/>
              <a:t>06-12-2021</a:t>
            </a:r>
          </a:p>
        </p:txBody>
      </p:sp>
      <p:sp>
        <p:nvSpPr>
          <p:cNvPr id="7" name="FLD_Footer"/>
          <p:cNvSpPr>
            <a:spLocks noGrp="1"/>
          </p:cNvSpPr>
          <p:nvPr>
            <p:ph type="ftr" sz="quarter" idx="17"/>
          </p:nvPr>
        </p:nvSpPr>
        <p:spPr/>
        <p:txBody>
          <a:bodyPr/>
          <a:lstStyle/>
          <a:p>
            <a:endParaRPr lang="da-DK" dirty="0"/>
          </a:p>
        </p:txBody>
      </p:sp>
      <p:sp>
        <p:nvSpPr>
          <p:cNvPr id="8" name="Slide Number Placeholder 7"/>
          <p:cNvSpPr>
            <a:spLocks noGrp="1"/>
          </p:cNvSpPr>
          <p:nvPr>
            <p:ph type="sldNum" sz="quarter" idx="18"/>
          </p:nvPr>
        </p:nvSpPr>
        <p:spPr/>
        <p:txBody>
          <a:bodyPr/>
          <a:lstStyle/>
          <a:p>
            <a:fld id="{45D37B1E-C366-494F-A587-962AD9AABC83}" type="slidenum">
              <a:rPr lang="da-DK"/>
              <a:pPr/>
              <a:t>‹nr.›</a:t>
            </a:fld>
            <a:endParaRPr lang="da-DK" dirty="0"/>
          </a:p>
        </p:txBody>
      </p:sp>
    </p:spTree>
    <p:extLst>
      <p:ext uri="{BB962C8B-B14F-4D97-AF65-F5344CB8AC3E}">
        <p14:creationId xmlns:p14="http://schemas.microsoft.com/office/powerpoint/2010/main" val="4519809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nd two images">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56568" y="391028"/>
            <a:ext cx="5086955" cy="1285875"/>
          </a:xfrm>
        </p:spPr>
        <p:txBody>
          <a:bodyPr/>
          <a:lstStyle>
            <a:lvl1pPr>
              <a:defRPr baseline="0">
                <a:solidFill>
                  <a:srgbClr val="385988"/>
                </a:solidFill>
              </a:defRPr>
            </a:lvl1pPr>
          </a:lstStyle>
          <a:p>
            <a:r>
              <a:rPr lang="da-DK" dirty="0"/>
              <a:t>Click to add title in max 2 lines</a:t>
            </a:r>
            <a:endParaRPr lang="da-DK"/>
          </a:p>
        </p:txBody>
      </p:sp>
      <p:sp>
        <p:nvSpPr>
          <p:cNvPr id="10" name="Text Placeholder 2"/>
          <p:cNvSpPr>
            <a:spLocks noGrp="1"/>
          </p:cNvSpPr>
          <p:nvPr>
            <p:ph type="body" sz="quarter" idx="15" hasCustomPrompt="1"/>
          </p:nvPr>
        </p:nvSpPr>
        <p:spPr>
          <a:xfrm>
            <a:off x="693738" y="2417762"/>
            <a:ext cx="5050653" cy="3532187"/>
          </a:xfrm>
        </p:spPr>
        <p:txBody>
          <a:bodyPr/>
          <a:lstStyle/>
          <a:p>
            <a:pPr lvl="0"/>
            <a:r>
              <a:rPr lang="da-DK" dirty="0"/>
              <a:t>Click to add text</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9" name="Picture Placeholder 3"/>
          <p:cNvSpPr>
            <a:spLocks noGrp="1"/>
          </p:cNvSpPr>
          <p:nvPr>
            <p:ph type="pic" sz="quarter" idx="14" hasCustomPrompt="1"/>
          </p:nvPr>
        </p:nvSpPr>
        <p:spPr>
          <a:xfrm>
            <a:off x="6094800" y="0"/>
            <a:ext cx="6094413" cy="3425825"/>
          </a:xfrm>
          <a:solidFill>
            <a:schemeClr val="bg1">
              <a:lumMod val="95000"/>
            </a:schemeClr>
          </a:solidFill>
        </p:spPr>
        <p:txBody>
          <a:bodyPr tIns="1188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da-DK" dirty="0"/>
              <a:t>Click here, and insert picture via Images-button in the ribbon</a:t>
            </a:r>
            <a:endParaRPr lang="da-DK"/>
          </a:p>
        </p:txBody>
      </p:sp>
      <p:sp>
        <p:nvSpPr>
          <p:cNvPr id="11" name="Picture Placeholder 4"/>
          <p:cNvSpPr>
            <a:spLocks noGrp="1"/>
          </p:cNvSpPr>
          <p:nvPr>
            <p:ph type="pic" sz="quarter" idx="16" hasCustomPrompt="1"/>
          </p:nvPr>
        </p:nvSpPr>
        <p:spPr>
          <a:xfrm>
            <a:off x="6094800" y="3425824"/>
            <a:ext cx="6094413" cy="3432175"/>
          </a:xfrm>
          <a:solidFill>
            <a:schemeClr val="bg1">
              <a:lumMod val="85000"/>
            </a:schemeClr>
          </a:solidFill>
        </p:spPr>
        <p:txBody>
          <a:bodyPr tIns="1188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da-DK" dirty="0"/>
              <a:t>Click here, and insert picture via Images-button in the ribbon</a:t>
            </a:r>
            <a:endParaRPr lang="da-DK"/>
          </a:p>
        </p:txBody>
      </p:sp>
      <p:sp>
        <p:nvSpPr>
          <p:cNvPr id="2" name="Date Placeholder 1" hidden="1"/>
          <p:cNvSpPr>
            <a:spLocks noGrp="1"/>
          </p:cNvSpPr>
          <p:nvPr>
            <p:ph type="dt" sz="half" idx="17"/>
          </p:nvPr>
        </p:nvSpPr>
        <p:spPr>
          <a:xfrm>
            <a:off x="0" y="6912000"/>
            <a:ext cx="0" cy="0"/>
          </a:xfrm>
        </p:spPr>
        <p:txBody>
          <a:bodyPr/>
          <a:lstStyle>
            <a:lvl1pPr>
              <a:defRPr sz="100">
                <a:solidFill>
                  <a:schemeClr val="bg1"/>
                </a:solidFill>
              </a:defRPr>
            </a:lvl1pPr>
          </a:lstStyle>
          <a:p>
            <a:r>
              <a:rPr lang="da-DK" dirty="0"/>
              <a:t>06-12-2021</a:t>
            </a:r>
          </a:p>
        </p:txBody>
      </p:sp>
      <p:sp>
        <p:nvSpPr>
          <p:cNvPr id="7" name="FLD_Footer"/>
          <p:cNvSpPr>
            <a:spLocks noGrp="1"/>
          </p:cNvSpPr>
          <p:nvPr>
            <p:ph type="ftr" sz="quarter" idx="18"/>
          </p:nvPr>
        </p:nvSpPr>
        <p:spPr/>
        <p:txBody>
          <a:bodyPr/>
          <a:lstStyle/>
          <a:p>
            <a:endParaRPr lang="da-DK" dirty="0"/>
          </a:p>
        </p:txBody>
      </p:sp>
      <p:sp>
        <p:nvSpPr>
          <p:cNvPr id="8" name="Slide Number Placeholder 7"/>
          <p:cNvSpPr>
            <a:spLocks noGrp="1"/>
          </p:cNvSpPr>
          <p:nvPr>
            <p:ph type="sldNum" sz="quarter" idx="19"/>
          </p:nvPr>
        </p:nvSpPr>
        <p:spPr/>
        <p:txBody>
          <a:bodyPr/>
          <a:lstStyle/>
          <a:p>
            <a:fld id="{45D37B1E-C366-494F-A587-962AD9AABC83}" type="slidenum">
              <a:rPr lang="da-DK"/>
              <a:pPr/>
              <a:t>‹nr.›</a:t>
            </a:fld>
            <a:endParaRPr lang="da-DK" dirty="0"/>
          </a:p>
        </p:txBody>
      </p:sp>
    </p:spTree>
    <p:extLst>
      <p:ext uri="{BB962C8B-B14F-4D97-AF65-F5344CB8AC3E}">
        <p14:creationId xmlns:p14="http://schemas.microsoft.com/office/powerpoint/2010/main" val="471678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three images">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56568" y="391028"/>
            <a:ext cx="5086955" cy="1285875"/>
          </a:xfrm>
        </p:spPr>
        <p:txBody>
          <a:bodyPr/>
          <a:lstStyle>
            <a:lvl1pPr>
              <a:defRPr baseline="0">
                <a:solidFill>
                  <a:srgbClr val="385988"/>
                </a:solidFill>
              </a:defRPr>
            </a:lvl1pPr>
          </a:lstStyle>
          <a:p>
            <a:r>
              <a:rPr lang="da-DK" dirty="0"/>
              <a:t>Click to add title in max 2 lines</a:t>
            </a:r>
            <a:endParaRPr lang="da-DK"/>
          </a:p>
        </p:txBody>
      </p:sp>
      <p:sp>
        <p:nvSpPr>
          <p:cNvPr id="10" name="Text Placeholder 2"/>
          <p:cNvSpPr>
            <a:spLocks noGrp="1"/>
          </p:cNvSpPr>
          <p:nvPr>
            <p:ph type="body" sz="quarter" idx="15" hasCustomPrompt="1"/>
          </p:nvPr>
        </p:nvSpPr>
        <p:spPr>
          <a:xfrm>
            <a:off x="693738" y="2417762"/>
            <a:ext cx="5050653" cy="3532187"/>
          </a:xfrm>
        </p:spPr>
        <p:txBody>
          <a:bodyPr/>
          <a:lstStyle/>
          <a:p>
            <a:pPr lvl="0"/>
            <a:r>
              <a:rPr lang="da-DK" dirty="0"/>
              <a:t>Click to add text</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9" name="Picture Placeholder 3"/>
          <p:cNvSpPr>
            <a:spLocks noGrp="1"/>
          </p:cNvSpPr>
          <p:nvPr>
            <p:ph type="pic" sz="quarter" idx="14" hasCustomPrompt="1"/>
          </p:nvPr>
        </p:nvSpPr>
        <p:spPr>
          <a:xfrm>
            <a:off x="6094800" y="0"/>
            <a:ext cx="6094413" cy="3425825"/>
          </a:xfrm>
          <a:solidFill>
            <a:schemeClr val="bg1">
              <a:lumMod val="95000"/>
            </a:schemeClr>
          </a:solidFill>
        </p:spPr>
        <p:txBody>
          <a:bodyPr tIns="1188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da-DK" dirty="0"/>
              <a:t>Click here, and insert picture via Images-button in the ribbon</a:t>
            </a:r>
            <a:endParaRPr lang="da-DK"/>
          </a:p>
        </p:txBody>
      </p:sp>
      <p:sp>
        <p:nvSpPr>
          <p:cNvPr id="11" name="Picture Placeholder 4"/>
          <p:cNvSpPr>
            <a:spLocks noGrp="1"/>
          </p:cNvSpPr>
          <p:nvPr>
            <p:ph type="pic" sz="quarter" idx="16" hasCustomPrompt="1"/>
          </p:nvPr>
        </p:nvSpPr>
        <p:spPr>
          <a:xfrm>
            <a:off x="6094801" y="3425823"/>
            <a:ext cx="2699950" cy="3434400"/>
          </a:xfrm>
          <a:solidFill>
            <a:schemeClr val="bg1">
              <a:lumMod val="85000"/>
            </a:schemeClr>
          </a:solidFill>
        </p:spPr>
        <p:txBody>
          <a:bodyPr tIns="1440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da-DK" dirty="0"/>
              <a:t>Click here, and insert picture via Images-button in the ribbon</a:t>
            </a:r>
            <a:endParaRPr lang="da-DK"/>
          </a:p>
        </p:txBody>
      </p:sp>
      <p:sp>
        <p:nvSpPr>
          <p:cNvPr id="13" name="Picture Placeholder 5"/>
          <p:cNvSpPr>
            <a:spLocks noGrp="1"/>
          </p:cNvSpPr>
          <p:nvPr>
            <p:ph type="pic" sz="quarter" idx="17" hasCustomPrompt="1"/>
          </p:nvPr>
        </p:nvSpPr>
        <p:spPr>
          <a:xfrm>
            <a:off x="8794751" y="3425823"/>
            <a:ext cx="3394462" cy="3434400"/>
          </a:xfrm>
          <a:solidFill>
            <a:schemeClr val="bg1">
              <a:lumMod val="75000"/>
            </a:schemeClr>
          </a:solidFill>
        </p:spPr>
        <p:txBody>
          <a:bodyPr tIns="1440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da-DK" dirty="0"/>
              <a:t>Click here, and insert picture via Images-button in the ribbon</a:t>
            </a:r>
            <a:endParaRPr lang="da-DK"/>
          </a:p>
        </p:txBody>
      </p:sp>
      <p:sp>
        <p:nvSpPr>
          <p:cNvPr id="2" name="Date Placeholder 1" hidden="1"/>
          <p:cNvSpPr>
            <a:spLocks noGrp="1"/>
          </p:cNvSpPr>
          <p:nvPr>
            <p:ph type="dt" sz="half" idx="18"/>
          </p:nvPr>
        </p:nvSpPr>
        <p:spPr>
          <a:xfrm>
            <a:off x="0" y="6912000"/>
            <a:ext cx="0" cy="0"/>
          </a:xfrm>
        </p:spPr>
        <p:txBody>
          <a:bodyPr/>
          <a:lstStyle>
            <a:lvl1pPr>
              <a:defRPr sz="100">
                <a:noFill/>
              </a:defRPr>
            </a:lvl1pPr>
          </a:lstStyle>
          <a:p>
            <a:r>
              <a:rPr lang="da-DK" dirty="0"/>
              <a:t>06-12-2021</a:t>
            </a:r>
          </a:p>
        </p:txBody>
      </p:sp>
      <p:sp>
        <p:nvSpPr>
          <p:cNvPr id="7" name="FLD_Footer"/>
          <p:cNvSpPr>
            <a:spLocks noGrp="1"/>
          </p:cNvSpPr>
          <p:nvPr>
            <p:ph type="ftr" sz="quarter" idx="19"/>
          </p:nvPr>
        </p:nvSpPr>
        <p:spPr/>
        <p:txBody>
          <a:bodyPr/>
          <a:lstStyle/>
          <a:p>
            <a:endParaRPr lang="da-DK" dirty="0"/>
          </a:p>
        </p:txBody>
      </p:sp>
      <p:sp>
        <p:nvSpPr>
          <p:cNvPr id="8" name="Slide Number Placeholder 7"/>
          <p:cNvSpPr>
            <a:spLocks noGrp="1"/>
          </p:cNvSpPr>
          <p:nvPr>
            <p:ph type="sldNum" sz="quarter" idx="20"/>
          </p:nvPr>
        </p:nvSpPr>
        <p:spPr/>
        <p:txBody>
          <a:bodyPr/>
          <a:lstStyle/>
          <a:p>
            <a:fld id="{45D37B1E-C366-494F-A587-962AD9AABC83}" type="slidenum">
              <a:rPr lang="da-DK"/>
              <a:pPr/>
              <a:t>‹nr.›</a:t>
            </a:fld>
            <a:endParaRPr lang="da-DK" dirty="0"/>
          </a:p>
        </p:txBody>
      </p:sp>
    </p:spTree>
    <p:extLst>
      <p:ext uri="{BB962C8B-B14F-4D97-AF65-F5344CB8AC3E}">
        <p14:creationId xmlns:p14="http://schemas.microsoft.com/office/powerpoint/2010/main" val="636768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12" name="Background"/>
          <p:cNvSpPr/>
          <p:nvPr userDrawn="1"/>
        </p:nvSpPr>
        <p:spPr>
          <a:xfrm>
            <a:off x="0" y="0"/>
            <a:ext cx="12189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8" name="Picture Placeholder 1"/>
          <p:cNvSpPr>
            <a:spLocks noGrp="1"/>
          </p:cNvSpPr>
          <p:nvPr>
            <p:ph type="pic" sz="quarter" idx="13" hasCustomPrompt="1"/>
          </p:nvPr>
        </p:nvSpPr>
        <p:spPr>
          <a:xfrm>
            <a:off x="-1" y="0"/>
            <a:ext cx="12189601" cy="6858000"/>
          </a:xfrm>
          <a:solidFill>
            <a:schemeClr val="bg1">
              <a:lumMod val="85000"/>
            </a:schemeClr>
          </a:solidFill>
        </p:spPr>
        <p:txBody>
          <a:bodyPr tIns="972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da-DK" dirty="0"/>
              <a:t>Click here, and insert picture via Images-button in the ribbon</a:t>
            </a:r>
            <a:endParaRPr lang="da-DK"/>
          </a:p>
        </p:txBody>
      </p:sp>
      <p:sp>
        <p:nvSpPr>
          <p:cNvPr id="6" name="Title 5"/>
          <p:cNvSpPr>
            <a:spLocks noGrp="1"/>
          </p:cNvSpPr>
          <p:nvPr>
            <p:ph type="title" hasCustomPrompt="1"/>
          </p:nvPr>
        </p:nvSpPr>
        <p:spPr>
          <a:xfrm>
            <a:off x="656568" y="391028"/>
            <a:ext cx="5437845" cy="1346332"/>
          </a:xfrm>
        </p:spPr>
        <p:txBody>
          <a:bodyPr/>
          <a:lstStyle>
            <a:lvl1pPr>
              <a:defRPr baseline="0">
                <a:solidFill>
                  <a:schemeClr val="bg1"/>
                </a:solidFill>
              </a:defRPr>
            </a:lvl1pPr>
          </a:lstStyle>
          <a:p>
            <a:r>
              <a:rPr lang="da-DK" dirty="0"/>
              <a:t>Click to add title</a:t>
            </a:r>
            <a:endParaRPr lang="da-DK"/>
          </a:p>
        </p:txBody>
      </p:sp>
      <p:sp>
        <p:nvSpPr>
          <p:cNvPr id="2" name="Date Placeholder 1" hidden="1"/>
          <p:cNvSpPr>
            <a:spLocks noGrp="1"/>
          </p:cNvSpPr>
          <p:nvPr>
            <p:ph type="dt" sz="half" idx="14"/>
          </p:nvPr>
        </p:nvSpPr>
        <p:spPr>
          <a:xfrm>
            <a:off x="0" y="6912000"/>
            <a:ext cx="0" cy="0"/>
          </a:xfrm>
        </p:spPr>
        <p:txBody>
          <a:bodyPr/>
          <a:lstStyle>
            <a:lvl1pPr>
              <a:defRPr sz="100">
                <a:noFill/>
              </a:defRPr>
            </a:lvl1pPr>
          </a:lstStyle>
          <a:p>
            <a:r>
              <a:rPr lang="da-DK" dirty="0"/>
              <a:t>06-12-2021</a:t>
            </a:r>
          </a:p>
        </p:txBody>
      </p:sp>
      <p:sp>
        <p:nvSpPr>
          <p:cNvPr id="7" name="FLD_Footer"/>
          <p:cNvSpPr>
            <a:spLocks noGrp="1"/>
          </p:cNvSpPr>
          <p:nvPr>
            <p:ph type="ftr" sz="quarter" idx="15"/>
          </p:nvPr>
        </p:nvSpPr>
        <p:spPr/>
        <p:txBody>
          <a:bodyPr/>
          <a:lstStyle>
            <a:lvl1pPr>
              <a:defRPr>
                <a:solidFill>
                  <a:schemeClr val="bg1"/>
                </a:solidFill>
              </a:defRPr>
            </a:lvl1pPr>
          </a:lstStyle>
          <a:p>
            <a:endParaRPr lang="da-DK" dirty="0"/>
          </a:p>
        </p:txBody>
      </p:sp>
      <p:sp>
        <p:nvSpPr>
          <p:cNvPr id="9" name="Slide Number Placeholder 8"/>
          <p:cNvSpPr>
            <a:spLocks noGrp="1"/>
          </p:cNvSpPr>
          <p:nvPr>
            <p:ph type="sldNum" sz="quarter" idx="16"/>
          </p:nvPr>
        </p:nvSpPr>
        <p:spPr/>
        <p:txBody>
          <a:bodyPr/>
          <a:lstStyle>
            <a:lvl1pPr>
              <a:defRPr>
                <a:solidFill>
                  <a:schemeClr val="bg1"/>
                </a:solidFill>
              </a:defRPr>
            </a:lvl1pPr>
          </a:lstStyle>
          <a:p>
            <a:fld id="{45D37B1E-C366-494F-A587-962AD9AABC83}" type="slidenum">
              <a:rPr lang="da-DK"/>
              <a:pPr/>
              <a:t>‹nr.›</a:t>
            </a:fld>
            <a:endParaRPr lang="da-DK" dirty="0"/>
          </a:p>
        </p:txBody>
      </p:sp>
    </p:spTree>
    <p:extLst>
      <p:ext uri="{BB962C8B-B14F-4D97-AF65-F5344CB8AC3E}">
        <p14:creationId xmlns:p14="http://schemas.microsoft.com/office/powerpoint/2010/main" val="175779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color">
    <p:spTree>
      <p:nvGrpSpPr>
        <p:cNvPr id="1" name=""/>
        <p:cNvGrpSpPr/>
        <p:nvPr/>
      </p:nvGrpSpPr>
      <p:grpSpPr>
        <a:xfrm>
          <a:off x="0" y="0"/>
          <a:ext cx="0" cy="0"/>
          <a:chOff x="0" y="0"/>
          <a:chExt cx="0" cy="0"/>
        </a:xfrm>
      </p:grpSpPr>
      <p:sp>
        <p:nvSpPr>
          <p:cNvPr id="33" name="Background"/>
          <p:cNvSpPr/>
          <p:nvPr userDrawn="1"/>
        </p:nvSpPr>
        <p:spPr>
          <a:xfrm>
            <a:off x="0" y="0"/>
            <a:ext cx="12189600" cy="6858000"/>
          </a:xfrm>
          <a:prstGeom prst="rect">
            <a:avLst/>
          </a:prstGeom>
          <a:solidFill>
            <a:srgbClr val="38598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solidFill>
                <a:srgbClr val="385988"/>
              </a:solidFill>
            </a:endParaRPr>
          </a:p>
        </p:txBody>
      </p:sp>
      <p:sp>
        <p:nvSpPr>
          <p:cNvPr id="2" name="Title 1"/>
          <p:cNvSpPr>
            <a:spLocks noGrp="1"/>
          </p:cNvSpPr>
          <p:nvPr>
            <p:ph type="ctrTitle" hasCustomPrompt="1"/>
          </p:nvPr>
        </p:nvSpPr>
        <p:spPr>
          <a:xfrm>
            <a:off x="3326400" y="676800"/>
            <a:ext cx="5468352" cy="4765150"/>
          </a:xfrm>
        </p:spPr>
        <p:txBody>
          <a:bodyPr anchor="t" anchorCtr="0"/>
          <a:lstStyle>
            <a:lvl1pPr algn="l">
              <a:lnSpc>
                <a:spcPct val="83000"/>
              </a:lnSpc>
              <a:defRPr sz="7800">
                <a:solidFill>
                  <a:srgbClr val="ADCFF1"/>
                </a:solidFill>
              </a:defRPr>
            </a:lvl1pPr>
          </a:lstStyle>
          <a:p>
            <a:r>
              <a:rPr lang="da-DK" dirty="0"/>
              <a:t>Click to add title</a:t>
            </a:r>
            <a:endParaRPr lang="da-DK"/>
          </a:p>
        </p:txBody>
      </p:sp>
      <p:sp>
        <p:nvSpPr>
          <p:cNvPr id="3" name="USR_Name"/>
          <p:cNvSpPr>
            <a:spLocks noGrp="1"/>
          </p:cNvSpPr>
          <p:nvPr>
            <p:ph type="subTitle" idx="1" hasCustomPrompt="1"/>
          </p:nvPr>
        </p:nvSpPr>
        <p:spPr>
          <a:xfrm>
            <a:off x="6094413" y="6041776"/>
            <a:ext cx="5399086" cy="279799"/>
          </a:xfrm>
        </p:spPr>
        <p:txBody>
          <a:bodyPr anchor="b" anchorCtr="0"/>
          <a:lstStyle>
            <a:lvl1pPr marL="0" indent="0" algn="r">
              <a:buNone/>
              <a:defRPr sz="1350" baseline="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Mette Agger Tang</a:t>
            </a:r>
          </a:p>
        </p:txBody>
      </p:sp>
      <p:sp>
        <p:nvSpPr>
          <p:cNvPr id="4" name="Date_DateCustomA"/>
          <p:cNvSpPr>
            <a:spLocks noGrp="1"/>
          </p:cNvSpPr>
          <p:nvPr>
            <p:ph type="dt" sz="half" idx="10"/>
          </p:nvPr>
        </p:nvSpPr>
        <p:spPr>
          <a:xfrm>
            <a:off x="8794752" y="6321576"/>
            <a:ext cx="2698748" cy="176724"/>
          </a:xfrm>
          <a:noFill/>
        </p:spPr>
        <p:txBody>
          <a:bodyPr/>
          <a:lstStyle>
            <a:lvl1pPr>
              <a:defRPr sz="1350">
                <a:solidFill>
                  <a:srgbClr val="ADCFF1"/>
                </a:solidFill>
              </a:defRPr>
            </a:lvl1pPr>
          </a:lstStyle>
          <a:p>
            <a:r>
              <a:rPr lang="da-DK" dirty="0"/>
              <a:t>6. december 2021</a:t>
            </a:r>
          </a:p>
        </p:txBody>
      </p:sp>
      <p:sp>
        <p:nvSpPr>
          <p:cNvPr id="5" name="Footer Placeholder 4" hidden="1"/>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912000"/>
            <a:ext cx="0" cy="0"/>
          </a:xfrm>
        </p:spPr>
        <p:txBody>
          <a:bodyPr/>
          <a:lstStyle>
            <a:lvl1pPr>
              <a:defRPr sz="100">
                <a:noFill/>
              </a:defRPr>
            </a:lvl1pPr>
          </a:lstStyle>
          <a:p>
            <a:fld id="{45D37B1E-C366-494F-A587-962AD9AABC83}" type="slidenum">
              <a:rPr lang="da-DK" smtClean="0"/>
              <a:pPr/>
              <a:t>‹nr.›</a:t>
            </a:fld>
            <a:endParaRPr lang="da-DK" dirty="0"/>
          </a:p>
        </p:txBody>
      </p:sp>
      <p:pic>
        <p:nvPicPr>
          <p:cNvPr id="723441474" name="Logo light"/>
          <p:cNvPicPr>
            <a:picLocks noChangeAspect="1"/>
          </p:cNvPicPr>
          <p:nvPr/>
        </p:nvPicPr>
        <p:blipFill>
          <a:blip r:embed="rId2">
            <a:extLst/>
          </a:blip>
          <a:stretch>
            <a:fillRect/>
          </a:stretch>
        </p:blipFill>
        <p:spPr>
          <a:xfrm>
            <a:off x="687600" y="5936399"/>
            <a:ext cx="2566800" cy="698400"/>
          </a:xfrm>
          <a:prstGeom prst="rect">
            <a:avLst/>
          </a:prstGeom>
        </p:spPr>
      </p:pic>
    </p:spTree>
    <p:extLst>
      <p:ext uri="{BB962C8B-B14F-4D97-AF65-F5344CB8AC3E}">
        <p14:creationId xmlns:p14="http://schemas.microsoft.com/office/powerpoint/2010/main" val="3589547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siness card">
    <p:spTree>
      <p:nvGrpSpPr>
        <p:cNvPr id="1" name=""/>
        <p:cNvGrpSpPr/>
        <p:nvPr/>
      </p:nvGrpSpPr>
      <p:grpSpPr>
        <a:xfrm>
          <a:off x="0" y="0"/>
          <a:ext cx="0" cy="0"/>
          <a:chOff x="0" y="0"/>
          <a:chExt cx="0" cy="0"/>
        </a:xfrm>
      </p:grpSpPr>
      <p:sp>
        <p:nvSpPr>
          <p:cNvPr id="8" name="Background"/>
          <p:cNvSpPr/>
          <p:nvPr userDrawn="1"/>
        </p:nvSpPr>
        <p:spPr>
          <a:xfrm>
            <a:off x="0" y="0"/>
            <a:ext cx="12189600" cy="6858000"/>
          </a:xfrm>
          <a:prstGeom prst="rect">
            <a:avLst/>
          </a:prstGeom>
          <a:solidFill>
            <a:srgbClr val="ADCFF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3" name="Date Placeholder 2" hidden="1"/>
          <p:cNvSpPr>
            <a:spLocks noGrp="1"/>
          </p:cNvSpPr>
          <p:nvPr>
            <p:ph type="dt" sz="half" idx="10"/>
          </p:nvPr>
        </p:nvSpPr>
        <p:spPr>
          <a:xfrm>
            <a:off x="0" y="6912000"/>
            <a:ext cx="0" cy="0"/>
          </a:xfrm>
        </p:spPr>
        <p:txBody>
          <a:bodyPr/>
          <a:lstStyle>
            <a:lvl1pPr>
              <a:defRPr sz="100">
                <a:solidFill>
                  <a:schemeClr val="bg1"/>
                </a:solidFill>
              </a:defRPr>
            </a:lvl1pPr>
          </a:lstStyle>
          <a:p>
            <a:r>
              <a:rPr lang="da-DK" dirty="0"/>
              <a:t>06-12-2021</a:t>
            </a:r>
          </a:p>
        </p:txBody>
      </p:sp>
      <p:sp>
        <p:nvSpPr>
          <p:cNvPr id="4" name="FLD_Footer"/>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fld id="{45D37B1E-C366-494F-A587-962AD9AABC83}" type="slidenum">
              <a:rPr lang="da-DK"/>
              <a:pPr/>
              <a:t>‹nr.›</a:t>
            </a:fld>
            <a:endParaRPr lang="da-DK" dirty="0"/>
          </a:p>
        </p:txBody>
      </p:sp>
      <p:sp>
        <p:nvSpPr>
          <p:cNvPr id="11" name="USR_Name"/>
          <p:cNvSpPr>
            <a:spLocks noGrp="1"/>
          </p:cNvSpPr>
          <p:nvPr>
            <p:ph type="body" sz="quarter" idx="13" hasCustomPrompt="1"/>
          </p:nvPr>
        </p:nvSpPr>
        <p:spPr>
          <a:xfrm>
            <a:off x="3394074" y="1915152"/>
            <a:ext cx="8099423" cy="601488"/>
          </a:xfrm>
        </p:spPr>
        <p:txBody>
          <a:bodyPr anchor="b" anchorCtr="0"/>
          <a:lstStyle>
            <a:lvl1pPr marL="0" indent="0">
              <a:buFontTx/>
              <a:buNone/>
              <a:defRPr sz="2800" b="1"/>
            </a:lvl1pPr>
          </a:lstStyle>
          <a:p>
            <a:pPr lvl="0"/>
            <a:r>
              <a:rPr lang="da-DK"/>
              <a:t>Mette Agger Tang</a:t>
            </a:r>
          </a:p>
        </p:txBody>
      </p:sp>
      <p:sp>
        <p:nvSpPr>
          <p:cNvPr id="14" name="USR_Title"/>
          <p:cNvSpPr>
            <a:spLocks noGrp="1"/>
          </p:cNvSpPr>
          <p:nvPr>
            <p:ph type="body" sz="quarter" idx="14" hasCustomPrompt="1"/>
          </p:nvPr>
        </p:nvSpPr>
        <p:spPr>
          <a:xfrm>
            <a:off x="3394075" y="2630186"/>
            <a:ext cx="8099421" cy="445700"/>
          </a:xfrm>
        </p:spPr>
        <p:txBody>
          <a:bodyPr/>
          <a:lstStyle>
            <a:lvl1pPr marL="0" indent="0">
              <a:buNone/>
              <a:defRPr sz="2800"/>
            </a:lvl1pPr>
          </a:lstStyle>
          <a:p>
            <a:pPr lvl="0"/>
            <a:r>
              <a:rPr lang="da-DK"/>
              <a:t>Grafisk Designer</a:t>
            </a:r>
          </a:p>
        </p:txBody>
      </p:sp>
      <p:sp>
        <p:nvSpPr>
          <p:cNvPr id="16" name="USR_Email"/>
          <p:cNvSpPr>
            <a:spLocks noGrp="1"/>
          </p:cNvSpPr>
          <p:nvPr>
            <p:ph type="body" sz="quarter" idx="15" hasCustomPrompt="1"/>
          </p:nvPr>
        </p:nvSpPr>
        <p:spPr>
          <a:xfrm>
            <a:off x="3394074" y="3166672"/>
            <a:ext cx="8099425" cy="484188"/>
          </a:xfrm>
        </p:spPr>
        <p:txBody>
          <a:bodyPr/>
          <a:lstStyle>
            <a:lvl1pPr marL="0" indent="0">
              <a:buNone/>
              <a:defRPr sz="2800" b="1" baseline="0"/>
            </a:lvl1pPr>
          </a:lstStyle>
          <a:p>
            <a:pPr lvl="0"/>
            <a:r>
              <a:rPr lang="da-DK"/>
              <a:t>mettan@norden.org</a:t>
            </a:r>
          </a:p>
        </p:txBody>
      </p:sp>
      <p:sp>
        <p:nvSpPr>
          <p:cNvPr id="17" name="USR_DirectPhone"/>
          <p:cNvSpPr>
            <a:spLocks noGrp="1"/>
          </p:cNvSpPr>
          <p:nvPr>
            <p:ph type="body" sz="quarter" idx="16" hasCustomPrompt="1"/>
          </p:nvPr>
        </p:nvSpPr>
        <p:spPr>
          <a:xfrm>
            <a:off x="3394074" y="3607704"/>
            <a:ext cx="8099425" cy="484188"/>
          </a:xfrm>
        </p:spPr>
        <p:txBody>
          <a:bodyPr/>
          <a:lstStyle>
            <a:lvl1pPr marL="0" indent="0">
              <a:buNone/>
              <a:defRPr sz="2800" b="1" baseline="0"/>
            </a:lvl1pPr>
          </a:lstStyle>
          <a:p>
            <a:pPr lvl="0"/>
            <a:r>
              <a:rPr lang="da-DK"/>
              <a:t>60 39 42 08</a:t>
            </a:r>
          </a:p>
        </p:txBody>
      </p:sp>
      <p:sp>
        <p:nvSpPr>
          <p:cNvPr id="20" name="OFF_companyname"/>
          <p:cNvSpPr>
            <a:spLocks noGrp="1"/>
          </p:cNvSpPr>
          <p:nvPr>
            <p:ph type="body" sz="quarter" idx="18" hasCustomPrompt="1"/>
          </p:nvPr>
        </p:nvSpPr>
        <p:spPr>
          <a:xfrm>
            <a:off x="3394078" y="4426564"/>
            <a:ext cx="8099422" cy="330367"/>
          </a:xfrm>
        </p:spPr>
        <p:txBody>
          <a:bodyPr anchor="b" anchorCtr="0"/>
          <a:lstStyle>
            <a:lvl1pPr marL="0" indent="0">
              <a:buNone/>
              <a:defRPr sz="1800" b="1"/>
            </a:lvl1pPr>
          </a:lstStyle>
          <a:p>
            <a:pPr lvl="0"/>
            <a:r>
              <a:rPr lang="da-DK"/>
              <a:t>Nordisk Minsterråd</a:t>
            </a:r>
          </a:p>
        </p:txBody>
      </p:sp>
      <p:sp>
        <p:nvSpPr>
          <p:cNvPr id="19" name="USR_Address"/>
          <p:cNvSpPr>
            <a:spLocks noGrp="1"/>
          </p:cNvSpPr>
          <p:nvPr>
            <p:ph type="body" sz="quarter" idx="17" hasCustomPrompt="1"/>
          </p:nvPr>
        </p:nvSpPr>
        <p:spPr>
          <a:xfrm>
            <a:off x="3394074" y="4757888"/>
            <a:ext cx="8099422" cy="330367"/>
          </a:xfrm>
        </p:spPr>
        <p:txBody>
          <a:bodyPr anchor="t" anchorCtr="0"/>
          <a:lstStyle>
            <a:lvl1pPr marL="0" indent="0">
              <a:buNone/>
              <a:defRPr sz="1800"/>
            </a:lvl1pPr>
          </a:lstStyle>
          <a:p>
            <a:pPr lvl="0"/>
            <a:r>
              <a:rPr lang="da-DK"/>
              <a:t>Ved Stranden 18, København</a:t>
            </a:r>
          </a:p>
        </p:txBody>
      </p:sp>
      <p:sp>
        <p:nvSpPr>
          <p:cNvPr id="13" name="Freeform 5"/>
          <p:cNvSpPr>
            <a:spLocks noEditPoints="1"/>
          </p:cNvSpPr>
          <p:nvPr userDrawn="1"/>
        </p:nvSpPr>
        <p:spPr bwMode="auto">
          <a:xfrm>
            <a:off x="699434" y="6288499"/>
            <a:ext cx="317324" cy="317017"/>
          </a:xfrm>
          <a:custGeom>
            <a:avLst/>
            <a:gdLst>
              <a:gd name="T0" fmla="*/ 136 w 272"/>
              <a:gd name="T1" fmla="*/ 0 h 273"/>
              <a:gd name="T2" fmla="*/ 58 w 272"/>
              <a:gd name="T3" fmla="*/ 25 h 273"/>
              <a:gd name="T4" fmla="*/ 127 w 272"/>
              <a:gd name="T5" fmla="*/ 177 h 273"/>
              <a:gd name="T6" fmla="*/ 131 w 272"/>
              <a:gd name="T7" fmla="*/ 182 h 273"/>
              <a:gd name="T8" fmla="*/ 131 w 272"/>
              <a:gd name="T9" fmla="*/ 182 h 273"/>
              <a:gd name="T10" fmla="*/ 119 w 272"/>
              <a:gd name="T11" fmla="*/ 182 h 273"/>
              <a:gd name="T12" fmla="*/ 119 w 272"/>
              <a:gd name="T13" fmla="*/ 182 h 273"/>
              <a:gd name="T14" fmla="*/ 109 w 272"/>
              <a:gd name="T15" fmla="*/ 175 h 273"/>
              <a:gd name="T16" fmla="*/ 45 w 272"/>
              <a:gd name="T17" fmla="*/ 35 h 273"/>
              <a:gd name="T18" fmla="*/ 33 w 272"/>
              <a:gd name="T19" fmla="*/ 47 h 273"/>
              <a:gd name="T20" fmla="*/ 92 w 272"/>
              <a:gd name="T21" fmla="*/ 177 h 273"/>
              <a:gd name="T22" fmla="*/ 96 w 272"/>
              <a:gd name="T23" fmla="*/ 182 h 273"/>
              <a:gd name="T24" fmla="*/ 96 w 272"/>
              <a:gd name="T25" fmla="*/ 182 h 273"/>
              <a:gd name="T26" fmla="*/ 84 w 272"/>
              <a:gd name="T27" fmla="*/ 182 h 273"/>
              <a:gd name="T28" fmla="*/ 84 w 272"/>
              <a:gd name="T29" fmla="*/ 182 h 273"/>
              <a:gd name="T30" fmla="*/ 74 w 272"/>
              <a:gd name="T31" fmla="*/ 175 h 273"/>
              <a:gd name="T32" fmla="*/ 22 w 272"/>
              <a:gd name="T33" fmla="*/ 62 h 273"/>
              <a:gd name="T34" fmla="*/ 12 w 272"/>
              <a:gd name="T35" fmla="*/ 79 h 273"/>
              <a:gd name="T36" fmla="*/ 57 w 272"/>
              <a:gd name="T37" fmla="*/ 177 h 273"/>
              <a:gd name="T38" fmla="*/ 61 w 272"/>
              <a:gd name="T39" fmla="*/ 182 h 273"/>
              <a:gd name="T40" fmla="*/ 61 w 272"/>
              <a:gd name="T41" fmla="*/ 182 h 273"/>
              <a:gd name="T42" fmla="*/ 48 w 272"/>
              <a:gd name="T43" fmla="*/ 182 h 273"/>
              <a:gd name="T44" fmla="*/ 48 w 272"/>
              <a:gd name="T45" fmla="*/ 182 h 273"/>
              <a:gd name="T46" fmla="*/ 38 w 272"/>
              <a:gd name="T47" fmla="*/ 175 h 273"/>
              <a:gd name="T48" fmla="*/ 4 w 272"/>
              <a:gd name="T49" fmla="*/ 101 h 273"/>
              <a:gd name="T50" fmla="*/ 0 w 272"/>
              <a:gd name="T51" fmla="*/ 130 h 273"/>
              <a:gd name="T52" fmla="*/ 21 w 272"/>
              <a:gd name="T53" fmla="*/ 177 h 273"/>
              <a:gd name="T54" fmla="*/ 25 w 272"/>
              <a:gd name="T55" fmla="*/ 182 h 273"/>
              <a:gd name="T56" fmla="*/ 25 w 272"/>
              <a:gd name="T57" fmla="*/ 182 h 273"/>
              <a:gd name="T58" fmla="*/ 13 w 272"/>
              <a:gd name="T59" fmla="*/ 182 h 273"/>
              <a:gd name="T60" fmla="*/ 7 w 272"/>
              <a:gd name="T61" fmla="*/ 181 h 273"/>
              <a:gd name="T62" fmla="*/ 136 w 272"/>
              <a:gd name="T63" fmla="*/ 273 h 273"/>
              <a:gd name="T64" fmla="*/ 272 w 272"/>
              <a:gd name="T65" fmla="*/ 137 h 273"/>
              <a:gd name="T66" fmla="*/ 136 w 272"/>
              <a:gd name="T67" fmla="*/ 0 h 273"/>
              <a:gd name="T68" fmla="*/ 136 w 272"/>
              <a:gd name="T69" fmla="*/ 253 h 273"/>
              <a:gd name="T70" fmla="*/ 38 w 272"/>
              <a:gd name="T71" fmla="*/ 199 h 273"/>
              <a:gd name="T72" fmla="*/ 182 w 272"/>
              <a:gd name="T73" fmla="*/ 199 h 273"/>
              <a:gd name="T74" fmla="*/ 182 w 272"/>
              <a:gd name="T75" fmla="*/ 199 h 273"/>
              <a:gd name="T76" fmla="*/ 228 w 272"/>
              <a:gd name="T77" fmla="*/ 199 h 273"/>
              <a:gd name="T78" fmla="*/ 202 w 272"/>
              <a:gd name="T79" fmla="*/ 178 h 273"/>
              <a:gd name="T80" fmla="*/ 179 w 272"/>
              <a:gd name="T81" fmla="*/ 182 h 273"/>
              <a:gd name="T82" fmla="*/ 155 w 272"/>
              <a:gd name="T83" fmla="*/ 182 h 273"/>
              <a:gd name="T84" fmla="*/ 155 w 272"/>
              <a:gd name="T85" fmla="*/ 182 h 273"/>
              <a:gd name="T86" fmla="*/ 144 w 272"/>
              <a:gd name="T87" fmla="*/ 175 h 273"/>
              <a:gd name="T88" fmla="*/ 80 w 272"/>
              <a:gd name="T89" fmla="*/ 34 h 273"/>
              <a:gd name="T90" fmla="*/ 136 w 272"/>
              <a:gd name="T91" fmla="*/ 20 h 273"/>
              <a:gd name="T92" fmla="*/ 252 w 272"/>
              <a:gd name="T93" fmla="*/ 137 h 273"/>
              <a:gd name="T94" fmla="*/ 136 w 272"/>
              <a:gd name="T95" fmla="*/ 25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 h="273">
                <a:moveTo>
                  <a:pt x="136" y="0"/>
                </a:moveTo>
                <a:cubicBezTo>
                  <a:pt x="107" y="0"/>
                  <a:pt x="80" y="9"/>
                  <a:pt x="58" y="25"/>
                </a:cubicBezTo>
                <a:cubicBezTo>
                  <a:pt x="58" y="25"/>
                  <a:pt x="126" y="174"/>
                  <a:pt x="127" y="177"/>
                </a:cubicBezTo>
                <a:cubicBezTo>
                  <a:pt x="129" y="181"/>
                  <a:pt x="131" y="182"/>
                  <a:pt x="131" y="182"/>
                </a:cubicBezTo>
                <a:cubicBezTo>
                  <a:pt x="131" y="182"/>
                  <a:pt x="131" y="182"/>
                  <a:pt x="131" y="182"/>
                </a:cubicBezTo>
                <a:cubicBezTo>
                  <a:pt x="119" y="182"/>
                  <a:pt x="119" y="182"/>
                  <a:pt x="119" y="182"/>
                </a:cubicBezTo>
                <a:cubicBezTo>
                  <a:pt x="119" y="182"/>
                  <a:pt x="119" y="182"/>
                  <a:pt x="119" y="182"/>
                </a:cubicBezTo>
                <a:cubicBezTo>
                  <a:pt x="114" y="182"/>
                  <a:pt x="112" y="181"/>
                  <a:pt x="109" y="175"/>
                </a:cubicBezTo>
                <a:cubicBezTo>
                  <a:pt x="45" y="35"/>
                  <a:pt x="45" y="35"/>
                  <a:pt x="45" y="35"/>
                </a:cubicBezTo>
                <a:cubicBezTo>
                  <a:pt x="41" y="39"/>
                  <a:pt x="37" y="43"/>
                  <a:pt x="33" y="47"/>
                </a:cubicBezTo>
                <a:cubicBezTo>
                  <a:pt x="53" y="91"/>
                  <a:pt x="91" y="174"/>
                  <a:pt x="92" y="177"/>
                </a:cubicBezTo>
                <a:cubicBezTo>
                  <a:pt x="94" y="181"/>
                  <a:pt x="96" y="182"/>
                  <a:pt x="96" y="182"/>
                </a:cubicBezTo>
                <a:cubicBezTo>
                  <a:pt x="96" y="182"/>
                  <a:pt x="96" y="182"/>
                  <a:pt x="96" y="182"/>
                </a:cubicBezTo>
                <a:cubicBezTo>
                  <a:pt x="84" y="182"/>
                  <a:pt x="84" y="182"/>
                  <a:pt x="84" y="182"/>
                </a:cubicBezTo>
                <a:cubicBezTo>
                  <a:pt x="84" y="182"/>
                  <a:pt x="84" y="182"/>
                  <a:pt x="84" y="182"/>
                </a:cubicBezTo>
                <a:cubicBezTo>
                  <a:pt x="78" y="182"/>
                  <a:pt x="76" y="181"/>
                  <a:pt x="74" y="175"/>
                </a:cubicBezTo>
                <a:cubicBezTo>
                  <a:pt x="22" y="62"/>
                  <a:pt x="22" y="62"/>
                  <a:pt x="22" y="62"/>
                </a:cubicBezTo>
                <a:cubicBezTo>
                  <a:pt x="18" y="67"/>
                  <a:pt x="15" y="73"/>
                  <a:pt x="12" y="79"/>
                </a:cubicBezTo>
                <a:cubicBezTo>
                  <a:pt x="32" y="123"/>
                  <a:pt x="55" y="175"/>
                  <a:pt x="57" y="177"/>
                </a:cubicBezTo>
                <a:cubicBezTo>
                  <a:pt x="58" y="181"/>
                  <a:pt x="61" y="182"/>
                  <a:pt x="61" y="182"/>
                </a:cubicBezTo>
                <a:cubicBezTo>
                  <a:pt x="61" y="182"/>
                  <a:pt x="61" y="182"/>
                  <a:pt x="61" y="182"/>
                </a:cubicBezTo>
                <a:cubicBezTo>
                  <a:pt x="48" y="182"/>
                  <a:pt x="48" y="182"/>
                  <a:pt x="48" y="182"/>
                </a:cubicBezTo>
                <a:cubicBezTo>
                  <a:pt x="48" y="182"/>
                  <a:pt x="48" y="182"/>
                  <a:pt x="48" y="182"/>
                </a:cubicBezTo>
                <a:cubicBezTo>
                  <a:pt x="43" y="182"/>
                  <a:pt x="41" y="181"/>
                  <a:pt x="38" y="175"/>
                </a:cubicBezTo>
                <a:cubicBezTo>
                  <a:pt x="4" y="101"/>
                  <a:pt x="4" y="101"/>
                  <a:pt x="4" y="101"/>
                </a:cubicBezTo>
                <a:cubicBezTo>
                  <a:pt x="2" y="110"/>
                  <a:pt x="0" y="120"/>
                  <a:pt x="0" y="130"/>
                </a:cubicBezTo>
                <a:cubicBezTo>
                  <a:pt x="11" y="155"/>
                  <a:pt x="21" y="176"/>
                  <a:pt x="21" y="177"/>
                </a:cubicBezTo>
                <a:cubicBezTo>
                  <a:pt x="23" y="181"/>
                  <a:pt x="25" y="182"/>
                  <a:pt x="25" y="182"/>
                </a:cubicBezTo>
                <a:cubicBezTo>
                  <a:pt x="25" y="182"/>
                  <a:pt x="25" y="182"/>
                  <a:pt x="25" y="182"/>
                </a:cubicBezTo>
                <a:cubicBezTo>
                  <a:pt x="13" y="182"/>
                  <a:pt x="13" y="182"/>
                  <a:pt x="13" y="182"/>
                </a:cubicBezTo>
                <a:cubicBezTo>
                  <a:pt x="10" y="182"/>
                  <a:pt x="8" y="182"/>
                  <a:pt x="7" y="181"/>
                </a:cubicBezTo>
                <a:cubicBezTo>
                  <a:pt x="25" y="234"/>
                  <a:pt x="76" y="273"/>
                  <a:pt x="136" y="273"/>
                </a:cubicBezTo>
                <a:cubicBezTo>
                  <a:pt x="211" y="273"/>
                  <a:pt x="272" y="212"/>
                  <a:pt x="272" y="137"/>
                </a:cubicBezTo>
                <a:cubicBezTo>
                  <a:pt x="272" y="61"/>
                  <a:pt x="211" y="0"/>
                  <a:pt x="136" y="0"/>
                </a:cubicBezTo>
                <a:close/>
                <a:moveTo>
                  <a:pt x="136" y="253"/>
                </a:moveTo>
                <a:cubicBezTo>
                  <a:pt x="95" y="253"/>
                  <a:pt x="58" y="232"/>
                  <a:pt x="38" y="199"/>
                </a:cubicBezTo>
                <a:cubicBezTo>
                  <a:pt x="182" y="199"/>
                  <a:pt x="182" y="199"/>
                  <a:pt x="182" y="199"/>
                </a:cubicBezTo>
                <a:cubicBezTo>
                  <a:pt x="182" y="199"/>
                  <a:pt x="182" y="199"/>
                  <a:pt x="182" y="199"/>
                </a:cubicBezTo>
                <a:cubicBezTo>
                  <a:pt x="228" y="199"/>
                  <a:pt x="228" y="199"/>
                  <a:pt x="228" y="199"/>
                </a:cubicBezTo>
                <a:cubicBezTo>
                  <a:pt x="202" y="178"/>
                  <a:pt x="202" y="178"/>
                  <a:pt x="202" y="178"/>
                </a:cubicBezTo>
                <a:cubicBezTo>
                  <a:pt x="202" y="178"/>
                  <a:pt x="191" y="182"/>
                  <a:pt x="179" y="182"/>
                </a:cubicBezTo>
                <a:cubicBezTo>
                  <a:pt x="155" y="182"/>
                  <a:pt x="155" y="182"/>
                  <a:pt x="155" y="182"/>
                </a:cubicBezTo>
                <a:cubicBezTo>
                  <a:pt x="155" y="182"/>
                  <a:pt x="155" y="182"/>
                  <a:pt x="155" y="182"/>
                </a:cubicBezTo>
                <a:cubicBezTo>
                  <a:pt x="149" y="182"/>
                  <a:pt x="147" y="181"/>
                  <a:pt x="144" y="175"/>
                </a:cubicBezTo>
                <a:cubicBezTo>
                  <a:pt x="80" y="34"/>
                  <a:pt x="80" y="34"/>
                  <a:pt x="80" y="34"/>
                </a:cubicBezTo>
                <a:cubicBezTo>
                  <a:pt x="97" y="25"/>
                  <a:pt x="116" y="20"/>
                  <a:pt x="136" y="20"/>
                </a:cubicBezTo>
                <a:cubicBezTo>
                  <a:pt x="200" y="20"/>
                  <a:pt x="252" y="72"/>
                  <a:pt x="252" y="137"/>
                </a:cubicBezTo>
                <a:cubicBezTo>
                  <a:pt x="252" y="201"/>
                  <a:pt x="200" y="253"/>
                  <a:pt x="136" y="253"/>
                </a:cubicBezTo>
                <a:close/>
              </a:path>
            </a:pathLst>
          </a:custGeom>
          <a:solidFill>
            <a:srgbClr val="385988"/>
          </a:solidFill>
          <a:ln>
            <a:noFill/>
          </a:ln>
        </p:spPr>
        <p:txBody>
          <a:bodyPr vert="horz" wrap="square" lIns="91440" tIns="45720" rIns="91440" bIns="45720" numCol="1" anchor="t" anchorCtr="0" compatLnSpc="1">
            <a:prstTxWarp prst="textNoShape">
              <a:avLst/>
            </a:prstTxWarp>
          </a:bodyPr>
          <a:lstStyle/>
          <a:p>
            <a:r>
              <a:rPr lang="da-DK" dirty="0">
                <a:solidFill>
                  <a:srgbClr val="385988"/>
                </a:solidFill>
              </a:rPr>
              <a:t> </a:t>
            </a:r>
            <a:endParaRPr lang="da-DK"/>
          </a:p>
        </p:txBody>
      </p:sp>
    </p:spTree>
    <p:extLst>
      <p:ext uri="{BB962C8B-B14F-4D97-AF65-F5344CB8AC3E}">
        <p14:creationId xmlns:p14="http://schemas.microsoft.com/office/powerpoint/2010/main" val="2727217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slide">
    <p:spTree>
      <p:nvGrpSpPr>
        <p:cNvPr id="1" name=""/>
        <p:cNvGrpSpPr/>
        <p:nvPr/>
      </p:nvGrpSpPr>
      <p:grpSpPr>
        <a:xfrm>
          <a:off x="0" y="0"/>
          <a:ext cx="0" cy="0"/>
          <a:chOff x="0" y="0"/>
          <a:chExt cx="0" cy="0"/>
        </a:xfrm>
      </p:grpSpPr>
      <p:sp>
        <p:nvSpPr>
          <p:cNvPr id="7" name="Rektangel 6"/>
          <p:cNvSpPr/>
          <p:nvPr userDrawn="1"/>
        </p:nvSpPr>
        <p:spPr>
          <a:xfrm>
            <a:off x="0" y="0"/>
            <a:ext cx="12192000" cy="6858000"/>
          </a:xfrm>
          <a:prstGeom prst="rect">
            <a:avLst/>
          </a:prstGeom>
          <a:solidFill>
            <a:srgbClr val="38598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12" name="Picture Placeholder 1"/>
          <p:cNvSpPr>
            <a:spLocks noGrp="1"/>
          </p:cNvSpPr>
          <p:nvPr>
            <p:ph type="pic" sz="quarter" idx="13" hasCustomPrompt="1"/>
          </p:nvPr>
        </p:nvSpPr>
        <p:spPr>
          <a:xfrm>
            <a:off x="0" y="0"/>
            <a:ext cx="12192000" cy="6858000"/>
          </a:xfrm>
          <a:noFill/>
        </p:spPr>
        <p:txBody>
          <a:bodyPr tIns="792000" anchor="ctr" anchorCtr="0"/>
          <a:lstStyle>
            <a:lvl1pPr marL="0" indent="0" algn="ctr">
              <a:buNone/>
              <a:tabLst>
                <a:tab pos="1700213" algn="l"/>
              </a:tabLst>
              <a:defRPr sz="2200" baseline="0">
                <a:solidFill>
                  <a:srgbClr val="ADCFF1"/>
                </a:solidFill>
              </a:defRPr>
            </a:lvl1pPr>
          </a:lstStyle>
          <a:p>
            <a:r>
              <a:rPr lang="da-DK" dirty="0"/>
              <a:t>Click here, and insert picture via Images-button in the ribbon</a:t>
            </a:r>
            <a:endParaRPr lang="da-DK"/>
          </a:p>
        </p:txBody>
      </p:sp>
      <p:sp>
        <p:nvSpPr>
          <p:cNvPr id="2" name="LAN_Thanks"/>
          <p:cNvSpPr>
            <a:spLocks noGrp="1"/>
          </p:cNvSpPr>
          <p:nvPr>
            <p:ph type="title" hasCustomPrompt="1"/>
          </p:nvPr>
        </p:nvSpPr>
        <p:spPr>
          <a:xfrm>
            <a:off x="3326400" y="1639401"/>
            <a:ext cx="8167098" cy="1490661"/>
          </a:xfrm>
        </p:spPr>
        <p:txBody>
          <a:bodyPr anchor="t" anchorCtr="0"/>
          <a:lstStyle>
            <a:lvl1pPr>
              <a:defRPr sz="7800">
                <a:solidFill>
                  <a:srgbClr val="ADCFF1"/>
                </a:solidFill>
              </a:defRPr>
            </a:lvl1pPr>
          </a:lstStyle>
          <a:p>
            <a:r>
              <a:rPr lang="da-DK"/>
              <a:t>Tak.</a:t>
            </a:r>
          </a:p>
        </p:txBody>
      </p:sp>
      <p:sp>
        <p:nvSpPr>
          <p:cNvPr id="8" name="Date Placeholder 7" hidden="1"/>
          <p:cNvSpPr>
            <a:spLocks noGrp="1"/>
          </p:cNvSpPr>
          <p:nvPr>
            <p:ph type="dt" sz="half" idx="10"/>
          </p:nvPr>
        </p:nvSpPr>
        <p:spPr>
          <a:xfrm>
            <a:off x="0" y="6912000"/>
            <a:ext cx="0" cy="0"/>
          </a:xfrm>
        </p:spPr>
        <p:txBody>
          <a:bodyPr/>
          <a:lstStyle>
            <a:lvl1pPr>
              <a:defRPr sz="100">
                <a:noFill/>
              </a:defRPr>
            </a:lvl1pPr>
          </a:lstStyle>
          <a:p>
            <a:r>
              <a:rPr lang="da-DK" dirty="0"/>
              <a:t>06-12-2021</a:t>
            </a:r>
          </a:p>
        </p:txBody>
      </p:sp>
      <p:sp>
        <p:nvSpPr>
          <p:cNvPr id="9" name="FLD_Footer"/>
          <p:cNvSpPr>
            <a:spLocks noGrp="1"/>
          </p:cNvSpPr>
          <p:nvPr>
            <p:ph type="ftr" sz="quarter" idx="11"/>
          </p:nvPr>
        </p:nvSpPr>
        <p:spPr/>
        <p:txBody>
          <a:bodyPr/>
          <a:lstStyle>
            <a:lvl1pPr>
              <a:defRPr>
                <a:solidFill>
                  <a:srgbClr val="ADCFF1"/>
                </a:solidFill>
              </a:defRPr>
            </a:lvl1pPr>
          </a:lstStyle>
          <a:p>
            <a:endParaRPr lang="da-DK" dirty="0"/>
          </a:p>
        </p:txBody>
      </p:sp>
      <p:sp>
        <p:nvSpPr>
          <p:cNvPr id="10" name="Slide Number Placeholder 9"/>
          <p:cNvSpPr>
            <a:spLocks noGrp="1"/>
          </p:cNvSpPr>
          <p:nvPr>
            <p:ph type="sldNum" sz="quarter" idx="12"/>
          </p:nvPr>
        </p:nvSpPr>
        <p:spPr/>
        <p:txBody>
          <a:bodyPr/>
          <a:lstStyle>
            <a:lvl1pPr>
              <a:defRPr>
                <a:solidFill>
                  <a:srgbClr val="ADCFF1"/>
                </a:solidFill>
              </a:defRPr>
            </a:lvl1pPr>
          </a:lstStyle>
          <a:p>
            <a:fld id="{45D37B1E-C366-494F-A587-962AD9AABC83}" type="slidenum">
              <a:rPr lang="da-DK"/>
              <a:pPr/>
              <a:t>‹nr.›</a:t>
            </a:fld>
            <a:endParaRPr lang="da-DK" dirty="0"/>
          </a:p>
        </p:txBody>
      </p:sp>
      <p:sp>
        <p:nvSpPr>
          <p:cNvPr id="13" name="Freeform 5"/>
          <p:cNvSpPr>
            <a:spLocks noEditPoints="1"/>
          </p:cNvSpPr>
          <p:nvPr userDrawn="1"/>
        </p:nvSpPr>
        <p:spPr bwMode="auto">
          <a:xfrm>
            <a:off x="699434" y="6288499"/>
            <a:ext cx="317324" cy="317017"/>
          </a:xfrm>
          <a:custGeom>
            <a:avLst/>
            <a:gdLst>
              <a:gd name="T0" fmla="*/ 136 w 272"/>
              <a:gd name="T1" fmla="*/ 0 h 273"/>
              <a:gd name="T2" fmla="*/ 58 w 272"/>
              <a:gd name="T3" fmla="*/ 25 h 273"/>
              <a:gd name="T4" fmla="*/ 127 w 272"/>
              <a:gd name="T5" fmla="*/ 177 h 273"/>
              <a:gd name="T6" fmla="*/ 131 w 272"/>
              <a:gd name="T7" fmla="*/ 182 h 273"/>
              <a:gd name="T8" fmla="*/ 131 w 272"/>
              <a:gd name="T9" fmla="*/ 182 h 273"/>
              <a:gd name="T10" fmla="*/ 119 w 272"/>
              <a:gd name="T11" fmla="*/ 182 h 273"/>
              <a:gd name="T12" fmla="*/ 119 w 272"/>
              <a:gd name="T13" fmla="*/ 182 h 273"/>
              <a:gd name="T14" fmla="*/ 109 w 272"/>
              <a:gd name="T15" fmla="*/ 175 h 273"/>
              <a:gd name="T16" fmla="*/ 45 w 272"/>
              <a:gd name="T17" fmla="*/ 35 h 273"/>
              <a:gd name="T18" fmla="*/ 33 w 272"/>
              <a:gd name="T19" fmla="*/ 47 h 273"/>
              <a:gd name="T20" fmla="*/ 92 w 272"/>
              <a:gd name="T21" fmla="*/ 177 h 273"/>
              <a:gd name="T22" fmla="*/ 96 w 272"/>
              <a:gd name="T23" fmla="*/ 182 h 273"/>
              <a:gd name="T24" fmla="*/ 96 w 272"/>
              <a:gd name="T25" fmla="*/ 182 h 273"/>
              <a:gd name="T26" fmla="*/ 84 w 272"/>
              <a:gd name="T27" fmla="*/ 182 h 273"/>
              <a:gd name="T28" fmla="*/ 84 w 272"/>
              <a:gd name="T29" fmla="*/ 182 h 273"/>
              <a:gd name="T30" fmla="*/ 74 w 272"/>
              <a:gd name="T31" fmla="*/ 175 h 273"/>
              <a:gd name="T32" fmla="*/ 22 w 272"/>
              <a:gd name="T33" fmla="*/ 62 h 273"/>
              <a:gd name="T34" fmla="*/ 12 w 272"/>
              <a:gd name="T35" fmla="*/ 79 h 273"/>
              <a:gd name="T36" fmla="*/ 57 w 272"/>
              <a:gd name="T37" fmla="*/ 177 h 273"/>
              <a:gd name="T38" fmla="*/ 61 w 272"/>
              <a:gd name="T39" fmla="*/ 182 h 273"/>
              <a:gd name="T40" fmla="*/ 61 w 272"/>
              <a:gd name="T41" fmla="*/ 182 h 273"/>
              <a:gd name="T42" fmla="*/ 48 w 272"/>
              <a:gd name="T43" fmla="*/ 182 h 273"/>
              <a:gd name="T44" fmla="*/ 48 w 272"/>
              <a:gd name="T45" fmla="*/ 182 h 273"/>
              <a:gd name="T46" fmla="*/ 38 w 272"/>
              <a:gd name="T47" fmla="*/ 175 h 273"/>
              <a:gd name="T48" fmla="*/ 4 w 272"/>
              <a:gd name="T49" fmla="*/ 101 h 273"/>
              <a:gd name="T50" fmla="*/ 0 w 272"/>
              <a:gd name="T51" fmla="*/ 130 h 273"/>
              <a:gd name="T52" fmla="*/ 21 w 272"/>
              <a:gd name="T53" fmla="*/ 177 h 273"/>
              <a:gd name="T54" fmla="*/ 25 w 272"/>
              <a:gd name="T55" fmla="*/ 182 h 273"/>
              <a:gd name="T56" fmla="*/ 25 w 272"/>
              <a:gd name="T57" fmla="*/ 182 h 273"/>
              <a:gd name="T58" fmla="*/ 13 w 272"/>
              <a:gd name="T59" fmla="*/ 182 h 273"/>
              <a:gd name="T60" fmla="*/ 7 w 272"/>
              <a:gd name="T61" fmla="*/ 181 h 273"/>
              <a:gd name="T62" fmla="*/ 136 w 272"/>
              <a:gd name="T63" fmla="*/ 273 h 273"/>
              <a:gd name="T64" fmla="*/ 272 w 272"/>
              <a:gd name="T65" fmla="*/ 137 h 273"/>
              <a:gd name="T66" fmla="*/ 136 w 272"/>
              <a:gd name="T67" fmla="*/ 0 h 273"/>
              <a:gd name="T68" fmla="*/ 136 w 272"/>
              <a:gd name="T69" fmla="*/ 253 h 273"/>
              <a:gd name="T70" fmla="*/ 38 w 272"/>
              <a:gd name="T71" fmla="*/ 199 h 273"/>
              <a:gd name="T72" fmla="*/ 182 w 272"/>
              <a:gd name="T73" fmla="*/ 199 h 273"/>
              <a:gd name="T74" fmla="*/ 182 w 272"/>
              <a:gd name="T75" fmla="*/ 199 h 273"/>
              <a:gd name="T76" fmla="*/ 228 w 272"/>
              <a:gd name="T77" fmla="*/ 199 h 273"/>
              <a:gd name="T78" fmla="*/ 202 w 272"/>
              <a:gd name="T79" fmla="*/ 178 h 273"/>
              <a:gd name="T80" fmla="*/ 179 w 272"/>
              <a:gd name="T81" fmla="*/ 182 h 273"/>
              <a:gd name="T82" fmla="*/ 155 w 272"/>
              <a:gd name="T83" fmla="*/ 182 h 273"/>
              <a:gd name="T84" fmla="*/ 155 w 272"/>
              <a:gd name="T85" fmla="*/ 182 h 273"/>
              <a:gd name="T86" fmla="*/ 144 w 272"/>
              <a:gd name="T87" fmla="*/ 175 h 273"/>
              <a:gd name="T88" fmla="*/ 80 w 272"/>
              <a:gd name="T89" fmla="*/ 34 h 273"/>
              <a:gd name="T90" fmla="*/ 136 w 272"/>
              <a:gd name="T91" fmla="*/ 20 h 273"/>
              <a:gd name="T92" fmla="*/ 252 w 272"/>
              <a:gd name="T93" fmla="*/ 137 h 273"/>
              <a:gd name="T94" fmla="*/ 136 w 272"/>
              <a:gd name="T95" fmla="*/ 25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 h="273">
                <a:moveTo>
                  <a:pt x="136" y="0"/>
                </a:moveTo>
                <a:cubicBezTo>
                  <a:pt x="107" y="0"/>
                  <a:pt x="80" y="9"/>
                  <a:pt x="58" y="25"/>
                </a:cubicBezTo>
                <a:cubicBezTo>
                  <a:pt x="58" y="25"/>
                  <a:pt x="126" y="174"/>
                  <a:pt x="127" y="177"/>
                </a:cubicBezTo>
                <a:cubicBezTo>
                  <a:pt x="129" y="181"/>
                  <a:pt x="131" y="182"/>
                  <a:pt x="131" y="182"/>
                </a:cubicBezTo>
                <a:cubicBezTo>
                  <a:pt x="131" y="182"/>
                  <a:pt x="131" y="182"/>
                  <a:pt x="131" y="182"/>
                </a:cubicBezTo>
                <a:cubicBezTo>
                  <a:pt x="119" y="182"/>
                  <a:pt x="119" y="182"/>
                  <a:pt x="119" y="182"/>
                </a:cubicBezTo>
                <a:cubicBezTo>
                  <a:pt x="119" y="182"/>
                  <a:pt x="119" y="182"/>
                  <a:pt x="119" y="182"/>
                </a:cubicBezTo>
                <a:cubicBezTo>
                  <a:pt x="114" y="182"/>
                  <a:pt x="112" y="181"/>
                  <a:pt x="109" y="175"/>
                </a:cubicBezTo>
                <a:cubicBezTo>
                  <a:pt x="45" y="35"/>
                  <a:pt x="45" y="35"/>
                  <a:pt x="45" y="35"/>
                </a:cubicBezTo>
                <a:cubicBezTo>
                  <a:pt x="41" y="39"/>
                  <a:pt x="37" y="43"/>
                  <a:pt x="33" y="47"/>
                </a:cubicBezTo>
                <a:cubicBezTo>
                  <a:pt x="53" y="91"/>
                  <a:pt x="91" y="174"/>
                  <a:pt x="92" y="177"/>
                </a:cubicBezTo>
                <a:cubicBezTo>
                  <a:pt x="94" y="181"/>
                  <a:pt x="96" y="182"/>
                  <a:pt x="96" y="182"/>
                </a:cubicBezTo>
                <a:cubicBezTo>
                  <a:pt x="96" y="182"/>
                  <a:pt x="96" y="182"/>
                  <a:pt x="96" y="182"/>
                </a:cubicBezTo>
                <a:cubicBezTo>
                  <a:pt x="84" y="182"/>
                  <a:pt x="84" y="182"/>
                  <a:pt x="84" y="182"/>
                </a:cubicBezTo>
                <a:cubicBezTo>
                  <a:pt x="84" y="182"/>
                  <a:pt x="84" y="182"/>
                  <a:pt x="84" y="182"/>
                </a:cubicBezTo>
                <a:cubicBezTo>
                  <a:pt x="78" y="182"/>
                  <a:pt x="76" y="181"/>
                  <a:pt x="74" y="175"/>
                </a:cubicBezTo>
                <a:cubicBezTo>
                  <a:pt x="22" y="62"/>
                  <a:pt x="22" y="62"/>
                  <a:pt x="22" y="62"/>
                </a:cubicBezTo>
                <a:cubicBezTo>
                  <a:pt x="18" y="67"/>
                  <a:pt x="15" y="73"/>
                  <a:pt x="12" y="79"/>
                </a:cubicBezTo>
                <a:cubicBezTo>
                  <a:pt x="32" y="123"/>
                  <a:pt x="55" y="175"/>
                  <a:pt x="57" y="177"/>
                </a:cubicBezTo>
                <a:cubicBezTo>
                  <a:pt x="58" y="181"/>
                  <a:pt x="61" y="182"/>
                  <a:pt x="61" y="182"/>
                </a:cubicBezTo>
                <a:cubicBezTo>
                  <a:pt x="61" y="182"/>
                  <a:pt x="61" y="182"/>
                  <a:pt x="61" y="182"/>
                </a:cubicBezTo>
                <a:cubicBezTo>
                  <a:pt x="48" y="182"/>
                  <a:pt x="48" y="182"/>
                  <a:pt x="48" y="182"/>
                </a:cubicBezTo>
                <a:cubicBezTo>
                  <a:pt x="48" y="182"/>
                  <a:pt x="48" y="182"/>
                  <a:pt x="48" y="182"/>
                </a:cubicBezTo>
                <a:cubicBezTo>
                  <a:pt x="43" y="182"/>
                  <a:pt x="41" y="181"/>
                  <a:pt x="38" y="175"/>
                </a:cubicBezTo>
                <a:cubicBezTo>
                  <a:pt x="4" y="101"/>
                  <a:pt x="4" y="101"/>
                  <a:pt x="4" y="101"/>
                </a:cubicBezTo>
                <a:cubicBezTo>
                  <a:pt x="2" y="110"/>
                  <a:pt x="0" y="120"/>
                  <a:pt x="0" y="130"/>
                </a:cubicBezTo>
                <a:cubicBezTo>
                  <a:pt x="11" y="155"/>
                  <a:pt x="21" y="176"/>
                  <a:pt x="21" y="177"/>
                </a:cubicBezTo>
                <a:cubicBezTo>
                  <a:pt x="23" y="181"/>
                  <a:pt x="25" y="182"/>
                  <a:pt x="25" y="182"/>
                </a:cubicBezTo>
                <a:cubicBezTo>
                  <a:pt x="25" y="182"/>
                  <a:pt x="25" y="182"/>
                  <a:pt x="25" y="182"/>
                </a:cubicBezTo>
                <a:cubicBezTo>
                  <a:pt x="13" y="182"/>
                  <a:pt x="13" y="182"/>
                  <a:pt x="13" y="182"/>
                </a:cubicBezTo>
                <a:cubicBezTo>
                  <a:pt x="10" y="182"/>
                  <a:pt x="8" y="182"/>
                  <a:pt x="7" y="181"/>
                </a:cubicBezTo>
                <a:cubicBezTo>
                  <a:pt x="25" y="234"/>
                  <a:pt x="76" y="273"/>
                  <a:pt x="136" y="273"/>
                </a:cubicBezTo>
                <a:cubicBezTo>
                  <a:pt x="211" y="273"/>
                  <a:pt x="272" y="212"/>
                  <a:pt x="272" y="137"/>
                </a:cubicBezTo>
                <a:cubicBezTo>
                  <a:pt x="272" y="61"/>
                  <a:pt x="211" y="0"/>
                  <a:pt x="136" y="0"/>
                </a:cubicBezTo>
                <a:close/>
                <a:moveTo>
                  <a:pt x="136" y="253"/>
                </a:moveTo>
                <a:cubicBezTo>
                  <a:pt x="95" y="253"/>
                  <a:pt x="58" y="232"/>
                  <a:pt x="38" y="199"/>
                </a:cubicBezTo>
                <a:cubicBezTo>
                  <a:pt x="182" y="199"/>
                  <a:pt x="182" y="199"/>
                  <a:pt x="182" y="199"/>
                </a:cubicBezTo>
                <a:cubicBezTo>
                  <a:pt x="182" y="199"/>
                  <a:pt x="182" y="199"/>
                  <a:pt x="182" y="199"/>
                </a:cubicBezTo>
                <a:cubicBezTo>
                  <a:pt x="228" y="199"/>
                  <a:pt x="228" y="199"/>
                  <a:pt x="228" y="199"/>
                </a:cubicBezTo>
                <a:cubicBezTo>
                  <a:pt x="202" y="178"/>
                  <a:pt x="202" y="178"/>
                  <a:pt x="202" y="178"/>
                </a:cubicBezTo>
                <a:cubicBezTo>
                  <a:pt x="202" y="178"/>
                  <a:pt x="191" y="182"/>
                  <a:pt x="179" y="182"/>
                </a:cubicBezTo>
                <a:cubicBezTo>
                  <a:pt x="155" y="182"/>
                  <a:pt x="155" y="182"/>
                  <a:pt x="155" y="182"/>
                </a:cubicBezTo>
                <a:cubicBezTo>
                  <a:pt x="155" y="182"/>
                  <a:pt x="155" y="182"/>
                  <a:pt x="155" y="182"/>
                </a:cubicBezTo>
                <a:cubicBezTo>
                  <a:pt x="149" y="182"/>
                  <a:pt x="147" y="181"/>
                  <a:pt x="144" y="175"/>
                </a:cubicBezTo>
                <a:cubicBezTo>
                  <a:pt x="80" y="34"/>
                  <a:pt x="80" y="34"/>
                  <a:pt x="80" y="34"/>
                </a:cubicBezTo>
                <a:cubicBezTo>
                  <a:pt x="97" y="25"/>
                  <a:pt x="116" y="20"/>
                  <a:pt x="136" y="20"/>
                </a:cubicBezTo>
                <a:cubicBezTo>
                  <a:pt x="200" y="20"/>
                  <a:pt x="252" y="72"/>
                  <a:pt x="252" y="137"/>
                </a:cubicBezTo>
                <a:cubicBezTo>
                  <a:pt x="252" y="201"/>
                  <a:pt x="200" y="253"/>
                  <a:pt x="136" y="253"/>
                </a:cubicBezTo>
                <a:close/>
              </a:path>
            </a:pathLst>
          </a:custGeom>
          <a:solidFill>
            <a:srgbClr val="ADCFF1"/>
          </a:solidFill>
          <a:ln>
            <a:noFill/>
          </a:ln>
        </p:spPr>
        <p:txBody>
          <a:bodyPr vert="horz" wrap="square" lIns="91440" tIns="45720" rIns="91440" bIns="45720" numCol="1" anchor="t" anchorCtr="0" compatLnSpc="1">
            <a:prstTxWarp prst="textNoShape">
              <a:avLst/>
            </a:prstTxWarp>
          </a:bodyPr>
          <a:lstStyle/>
          <a:p>
            <a:r>
              <a:rPr lang="da-DK" dirty="0"/>
              <a:t> </a:t>
            </a:r>
            <a:endParaRPr lang="da-DK"/>
          </a:p>
        </p:txBody>
      </p:sp>
    </p:spTree>
    <p:extLst>
      <p:ext uri="{BB962C8B-B14F-4D97-AF65-F5344CB8AC3E}">
        <p14:creationId xmlns:p14="http://schemas.microsoft.com/office/powerpoint/2010/main" val="2278048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Click to add title in max 2 lines</a:t>
            </a:r>
            <a:endParaRPr lang="da-DK"/>
          </a:p>
        </p:txBody>
      </p:sp>
      <p:sp>
        <p:nvSpPr>
          <p:cNvPr id="3" name="Date Placeholder 2"/>
          <p:cNvSpPr>
            <a:spLocks noGrp="1"/>
          </p:cNvSpPr>
          <p:nvPr>
            <p:ph type="dt" sz="half" idx="10"/>
          </p:nvPr>
        </p:nvSpPr>
        <p:spPr>
          <a:xfrm>
            <a:off x="9137721" y="6964656"/>
            <a:ext cx="2355779" cy="176724"/>
          </a:xfrm>
        </p:spPr>
        <p:txBody>
          <a:bodyPr/>
          <a:lstStyle>
            <a:lvl1pPr>
              <a:defRPr sz="100">
                <a:solidFill>
                  <a:schemeClr val="bg1"/>
                </a:solidFill>
              </a:defRPr>
            </a:lvl1pPr>
          </a:lstStyle>
          <a:p>
            <a:r>
              <a:rPr lang="da-DK" dirty="0"/>
              <a:t>06-12-2021</a:t>
            </a:r>
          </a:p>
        </p:txBody>
      </p:sp>
      <p:sp>
        <p:nvSpPr>
          <p:cNvPr id="4" name="FLD_Footer"/>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fld id="{45D37B1E-C366-494F-A587-962AD9AABC83}" type="slidenum">
              <a:rPr lang="da-DK"/>
              <a:t>‹nr.›</a:t>
            </a:fld>
            <a:endParaRPr lang="da-DK" dirty="0"/>
          </a:p>
        </p:txBody>
      </p:sp>
    </p:spTree>
    <p:extLst>
      <p:ext uri="{BB962C8B-B14F-4D97-AF65-F5344CB8AC3E}">
        <p14:creationId xmlns:p14="http://schemas.microsoft.com/office/powerpoint/2010/main" val="9452567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hidden="1"/>
          <p:cNvSpPr>
            <a:spLocks noGrp="1"/>
          </p:cNvSpPr>
          <p:nvPr>
            <p:ph type="dt" sz="half" idx="10"/>
          </p:nvPr>
        </p:nvSpPr>
        <p:spPr>
          <a:xfrm>
            <a:off x="0" y="6912000"/>
            <a:ext cx="0" cy="0"/>
          </a:xfrm>
        </p:spPr>
        <p:txBody>
          <a:bodyPr/>
          <a:lstStyle>
            <a:lvl1pPr>
              <a:defRPr sz="100">
                <a:noFill/>
              </a:defRPr>
            </a:lvl1pPr>
          </a:lstStyle>
          <a:p>
            <a:r>
              <a:rPr lang="da-DK" dirty="0"/>
              <a:t>06-12-2021</a:t>
            </a:r>
          </a:p>
        </p:txBody>
      </p:sp>
      <p:sp>
        <p:nvSpPr>
          <p:cNvPr id="3" name="FLD_Footer"/>
          <p:cNvSpPr>
            <a:spLocks noGrp="1"/>
          </p:cNvSpPr>
          <p:nvPr>
            <p:ph type="ftr" sz="quarter" idx="11"/>
          </p:nvPr>
        </p:nvSpPr>
        <p:spPr/>
        <p:txBody>
          <a:bodyPr/>
          <a:lstStyle/>
          <a:p>
            <a:endParaRPr lang="da-DK" dirty="0"/>
          </a:p>
        </p:txBody>
      </p:sp>
      <p:sp>
        <p:nvSpPr>
          <p:cNvPr id="4" name="Slide Number Placeholder 3"/>
          <p:cNvSpPr>
            <a:spLocks noGrp="1"/>
          </p:cNvSpPr>
          <p:nvPr>
            <p:ph type="sldNum" sz="quarter" idx="12"/>
          </p:nvPr>
        </p:nvSpPr>
        <p:spPr/>
        <p:txBody>
          <a:bodyPr/>
          <a:lstStyle/>
          <a:p>
            <a:fld id="{45D37B1E-C366-494F-A587-962AD9AABC83}" type="slidenum">
              <a:rPr lang="da-DK"/>
              <a:t>‹nr.›</a:t>
            </a:fld>
            <a:endParaRPr lang="da-DK" dirty="0"/>
          </a:p>
        </p:txBody>
      </p:sp>
    </p:spTree>
    <p:extLst>
      <p:ext uri="{BB962C8B-B14F-4D97-AF65-F5344CB8AC3E}">
        <p14:creationId xmlns:p14="http://schemas.microsoft.com/office/powerpoint/2010/main" val="11985225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User guide">
    <p:spTree>
      <p:nvGrpSpPr>
        <p:cNvPr id="1" name=""/>
        <p:cNvGrpSpPr/>
        <p:nvPr/>
      </p:nvGrpSpPr>
      <p:grpSpPr>
        <a:xfrm>
          <a:off x="0" y="0"/>
          <a:ext cx="0" cy="0"/>
          <a:chOff x="0" y="0"/>
          <a:chExt cx="0" cy="0"/>
        </a:xfrm>
      </p:grpSpPr>
      <p:sp>
        <p:nvSpPr>
          <p:cNvPr id="17" name="Title 1"/>
          <p:cNvSpPr txBox="1">
            <a:spLocks/>
          </p:cNvSpPr>
          <p:nvPr userDrawn="1"/>
        </p:nvSpPr>
        <p:spPr>
          <a:xfrm>
            <a:off x="663759" y="375883"/>
            <a:ext cx="10931524" cy="614589"/>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2600" b="1" kern="1200" baseline="0">
                <a:solidFill>
                  <a:schemeClr val="accent1"/>
                </a:solidFill>
                <a:latin typeface="+mj-lt"/>
                <a:ea typeface="+mj-ea"/>
                <a:cs typeface="+mj-cs"/>
              </a:defRPr>
            </a:lvl1pPr>
          </a:lstStyle>
          <a:p>
            <a:r>
              <a:rPr lang="da-DK" sz="4800" dirty="0">
                <a:solidFill>
                  <a:srgbClr val="385988"/>
                </a:solidFill>
                <a:latin typeface="+mj-lt"/>
                <a:cs typeface="Arial" panose="020B0604020202020204" pitchFamily="34" charset="0"/>
              </a:rPr>
              <a:t>User guide – delete</a:t>
            </a:r>
            <a:r>
              <a:rPr lang="da-DK" sz="4800" baseline="0" dirty="0">
                <a:solidFill>
                  <a:srgbClr val="385988"/>
                </a:solidFill>
                <a:latin typeface="+mj-lt"/>
                <a:cs typeface="Arial" panose="020B0604020202020204" pitchFamily="34" charset="0"/>
              </a:rPr>
              <a:t> before use</a:t>
            </a:r>
            <a:endParaRPr lang="da-DK" sz="4800" dirty="0">
              <a:solidFill>
                <a:srgbClr val="385988"/>
              </a:solidFill>
              <a:latin typeface="+mj-lt"/>
              <a:cs typeface="Arial" panose="020B0604020202020204" pitchFamily="34" charset="0"/>
            </a:endParaRPr>
          </a:p>
        </p:txBody>
      </p:sp>
      <p:sp>
        <p:nvSpPr>
          <p:cNvPr id="14" name="AutoShape 4"/>
          <p:cNvSpPr>
            <a:spLocks/>
          </p:cNvSpPr>
          <p:nvPr userDrawn="1"/>
        </p:nvSpPr>
        <p:spPr bwMode="gray">
          <a:xfrm>
            <a:off x="7456919" y="3114505"/>
            <a:ext cx="2160000" cy="1138773"/>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da-DK" sz="1000" b="1" noProof="1">
                <a:solidFill>
                  <a:schemeClr val="tx1"/>
                </a:solidFill>
                <a:latin typeface="+mn-lt"/>
                <a:cs typeface="Arial" panose="020B0604020202020204" pitchFamily="34" charset="0"/>
              </a:rPr>
              <a:t>Guides</a:t>
            </a:r>
            <a:endParaRPr lang="da-DK"/>
          </a:p>
          <a:p>
            <a:pPr eaLnBrk="1" fontAlgn="auto" hangingPunct="1">
              <a:spcBef>
                <a:spcPts val="0"/>
              </a:spcBef>
              <a:spcAft>
                <a:spcPts val="240"/>
              </a:spcAft>
              <a:buFont typeface="+mj-lt"/>
              <a:buNone/>
              <a:defRPr/>
            </a:pPr>
            <a:r>
              <a:rPr lang="da-DK" sz="900" noProof="1">
                <a:solidFill>
                  <a:schemeClr val="tx1"/>
                </a:solidFill>
                <a:latin typeface="+mn-lt"/>
                <a:cs typeface="Arial" panose="020B0604020202020204" pitchFamily="34" charset="0"/>
              </a:rPr>
              <a:t>To view drawing guides</a:t>
            </a:r>
            <a:endParaRPr lang="da-DK"/>
          </a:p>
          <a:p>
            <a:pPr eaLnBrk="1" fontAlgn="auto" hangingPunct="1">
              <a:spcBef>
                <a:spcPts val="0"/>
              </a:spcBef>
              <a:spcAft>
                <a:spcPts val="240"/>
              </a:spcAft>
              <a:buFont typeface="+mj-lt"/>
              <a:buNone/>
              <a:defRPr/>
            </a:pPr>
            <a:r>
              <a:rPr lang="da-DK" sz="900" b="1" noProof="1">
                <a:solidFill>
                  <a:schemeClr val="tx1"/>
                </a:solidFill>
                <a:latin typeface="+mn-lt"/>
                <a:cs typeface="Arial" panose="020B0604020202020204" pitchFamily="34" charset="0"/>
              </a:rPr>
              <a:t>1.</a:t>
            </a:r>
            <a:r>
              <a:rPr lang="da-DK" sz="900" noProof="1">
                <a:solidFill>
                  <a:schemeClr val="tx1"/>
                </a:solidFill>
                <a:latin typeface="+mn-lt"/>
                <a:cs typeface="Arial" panose="020B0604020202020204" pitchFamily="34" charset="0"/>
              </a:rPr>
              <a:t> Click the </a:t>
            </a:r>
            <a:r>
              <a:rPr lang="da-DK" sz="900" b="1" noProof="1">
                <a:solidFill>
                  <a:schemeClr val="tx1"/>
                </a:solidFill>
                <a:latin typeface="+mn-lt"/>
                <a:cs typeface="Arial" panose="020B0604020202020204" pitchFamily="34" charset="0"/>
              </a:rPr>
              <a:t>View</a:t>
            </a:r>
            <a:r>
              <a:rPr lang="da-DK" sz="900" noProof="1">
                <a:solidFill>
                  <a:schemeClr val="tx1"/>
                </a:solidFill>
                <a:latin typeface="+mn-lt"/>
                <a:cs typeface="Arial" panose="020B0604020202020204" pitchFamily="34" charset="0"/>
              </a:rPr>
              <a:t> tab, set </a:t>
            </a:r>
            <a:br>
              <a:rPr lang="en-GB" sz="900" noProof="1">
                <a:solidFill>
                  <a:schemeClr val="tx1"/>
                </a:solidFill>
                <a:latin typeface="+mn-lt"/>
                <a:cs typeface="Arial" panose="020B0604020202020204" pitchFamily="34" charset="0"/>
              </a:rPr>
            </a:br>
            <a:r>
              <a:rPr lang="da-DK" sz="900" noProof="1">
                <a:solidFill>
                  <a:schemeClr val="tx1"/>
                </a:solidFill>
                <a:latin typeface="+mn-lt"/>
                <a:cs typeface="Arial" panose="020B0604020202020204" pitchFamily="34" charset="0"/>
              </a:rPr>
              <a:t>tick mark next to </a:t>
            </a:r>
            <a:r>
              <a:rPr lang="da-DK" sz="900" b="1" noProof="1">
                <a:solidFill>
                  <a:schemeClr val="tx1"/>
                </a:solidFill>
                <a:latin typeface="+mn-lt"/>
                <a:cs typeface="Arial" panose="020B0604020202020204" pitchFamily="34" charset="0"/>
              </a:rPr>
              <a:t>Guides</a:t>
            </a:r>
            <a:endParaRPr lang="da-DK"/>
          </a:p>
          <a:p>
            <a:pPr eaLnBrk="1" fontAlgn="auto" hangingPunct="1">
              <a:spcBef>
                <a:spcPts val="0"/>
              </a:spcBef>
              <a:spcAft>
                <a:spcPts val="240"/>
              </a:spcAft>
              <a:buFont typeface="+mj-lt"/>
              <a:buNone/>
              <a:defRPr/>
            </a:pPr>
            <a:endParaRPr lang="da-DK" sz="900" noProof="1">
              <a:solidFill>
                <a:schemeClr val="tx1"/>
              </a:solidFill>
              <a:latin typeface="+mn-lt"/>
              <a:cs typeface="Arial" panose="020B0604020202020204" pitchFamily="34" charset="0"/>
            </a:endParaRPr>
          </a:p>
          <a:p>
            <a:pPr eaLnBrk="1" hangingPunct="1">
              <a:spcBef>
                <a:spcPts val="0"/>
              </a:spcBef>
              <a:spcAft>
                <a:spcPts val="240"/>
              </a:spcAft>
              <a:buFont typeface="+mj-lt"/>
              <a:buNone/>
              <a:defRPr/>
            </a:pPr>
            <a:r>
              <a:rPr lang="da-DK" sz="900" b="1" noProof="1">
                <a:solidFill>
                  <a:schemeClr val="tx1"/>
                </a:solidFill>
                <a:latin typeface="+mn-lt"/>
                <a:cs typeface="Arial" panose="020B0604020202020204" pitchFamily="34" charset="0"/>
              </a:rPr>
              <a:t>Hint: Alt + F9 </a:t>
            </a:r>
            <a:r>
              <a:rPr lang="da-DK" sz="900" b="0" noProof="1">
                <a:solidFill>
                  <a:schemeClr val="tx1"/>
                </a:solidFill>
                <a:latin typeface="+mn-lt"/>
                <a:cs typeface="Arial" panose="020B0604020202020204" pitchFamily="34" charset="0"/>
              </a:rPr>
              <a:t>for quick </a:t>
            </a:r>
            <a:br>
              <a:rPr lang="en-GB" sz="900" b="0" noProof="1">
                <a:solidFill>
                  <a:schemeClr val="tx1"/>
                </a:solidFill>
                <a:latin typeface="+mn-lt"/>
                <a:cs typeface="Arial" panose="020B0604020202020204" pitchFamily="34" charset="0"/>
              </a:rPr>
            </a:br>
            <a:r>
              <a:rPr lang="da-DK" sz="900" b="0" noProof="1">
                <a:solidFill>
                  <a:schemeClr val="tx1"/>
                </a:solidFill>
                <a:latin typeface="+mn-lt"/>
                <a:cs typeface="Arial" panose="020B0604020202020204" pitchFamily="34" charset="0"/>
              </a:rPr>
              <a:t>viewing of guides</a:t>
            </a:r>
            <a:endParaRPr lang="da-DK"/>
          </a:p>
        </p:txBody>
      </p:sp>
      <p:sp>
        <p:nvSpPr>
          <p:cNvPr id="15" name="Text Box 48"/>
          <p:cNvSpPr txBox="1">
            <a:spLocks noChangeArrowheads="1"/>
          </p:cNvSpPr>
          <p:nvPr userDrawn="1"/>
        </p:nvSpPr>
        <p:spPr bwMode="auto">
          <a:xfrm>
            <a:off x="7456919" y="1409700"/>
            <a:ext cx="2160000" cy="158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Change slide number, </a:t>
            </a:r>
            <a:br>
              <a:rPr lang="en-GB" sz="1000" b="1" noProof="1">
                <a:solidFill>
                  <a:schemeClr val="tx1"/>
                </a:solidFill>
                <a:latin typeface="+mn-lt"/>
                <a:cs typeface="Arial" panose="020B0604020202020204" pitchFamily="34" charset="0"/>
              </a:rPr>
            </a:br>
            <a:r>
              <a:rPr lang="da-DK" sz="1000" b="1" noProof="1">
                <a:solidFill>
                  <a:schemeClr val="tx1"/>
                </a:solidFill>
                <a:latin typeface="+mn-lt"/>
                <a:cs typeface="Arial" panose="020B0604020202020204" pitchFamily="34" charset="0"/>
              </a:rPr>
              <a:t>date and footer</a:t>
            </a:r>
            <a:endParaRPr lang="da-DK"/>
          </a:p>
          <a:p>
            <a:pPr marL="0" marR="0" indent="0" algn="l" defTabSz="914400" rtl="0" eaLnBrk="1" fontAlgn="auto" latinLnBrk="0" hangingPunct="1">
              <a:lnSpc>
                <a:spcPct val="100000"/>
              </a:lnSpc>
              <a:spcBef>
                <a:spcPts val="0"/>
              </a:spcBef>
              <a:spcAft>
                <a:spcPts val="600"/>
              </a:spcAft>
              <a:buClrTx/>
              <a:buSzTx/>
              <a:buFontTx/>
              <a:buNone/>
              <a:tabLst/>
              <a:defRPr/>
            </a:pPr>
            <a:r>
              <a:rPr lang="da-DK" sz="900" b="0" kern="1200" noProof="1">
                <a:solidFill>
                  <a:schemeClr val="tx1"/>
                </a:solidFill>
                <a:latin typeface="+mn-lt"/>
                <a:ea typeface="+mn-ea"/>
                <a:cs typeface="Arial" panose="020B0604020202020204" pitchFamily="34" charset="0"/>
              </a:rPr>
              <a:t>Do this at the very end, so you get </a:t>
            </a:r>
            <a:br>
              <a:rPr lang="en-GB" sz="900" b="0" kern="1200" noProof="1">
                <a:solidFill>
                  <a:schemeClr val="tx1"/>
                </a:solidFill>
                <a:latin typeface="+mn-lt"/>
                <a:ea typeface="+mn-ea"/>
                <a:cs typeface="Arial" panose="020B0604020202020204" pitchFamily="34" charset="0"/>
              </a:rPr>
            </a:br>
            <a:r>
              <a:rPr lang="da-DK" sz="900" b="0" kern="1200" noProof="1">
                <a:solidFill>
                  <a:schemeClr val="tx1"/>
                </a:solidFill>
                <a:latin typeface="+mn-lt"/>
                <a:ea typeface="+mn-ea"/>
                <a:cs typeface="Arial" panose="020B0604020202020204" pitchFamily="34" charset="0"/>
              </a:rPr>
              <a:t>all the corrections with you</a:t>
            </a:r>
            <a:endParaRPr lang="da-DK"/>
          </a:p>
          <a:p>
            <a:pPr eaLnBrk="1" hangingPunct="1">
              <a:spcAft>
                <a:spcPts val="600"/>
              </a:spcAft>
              <a:defRPr/>
            </a:pPr>
            <a:r>
              <a:rPr lang="da-DK" altLang="da-DK" sz="900" b="1" noProof="1">
                <a:solidFill>
                  <a:schemeClr val="tx1"/>
                </a:solidFill>
                <a:latin typeface="+mn-lt"/>
                <a:cs typeface="Arial" panose="020B0604020202020204" pitchFamily="34" charset="0"/>
              </a:rPr>
              <a:t>1. </a:t>
            </a:r>
            <a:r>
              <a:rPr lang="da-DK" altLang="da-DK" sz="900" noProof="1">
                <a:solidFill>
                  <a:schemeClr val="tx1"/>
                </a:solidFill>
                <a:latin typeface="+mn-lt"/>
                <a:cs typeface="Arial" panose="020B0604020202020204" pitchFamily="34" charset="0"/>
              </a:rPr>
              <a:t>Click the </a:t>
            </a:r>
            <a:r>
              <a:rPr lang="da-DK" altLang="da-DK" sz="900" b="1" noProof="1">
                <a:solidFill>
                  <a:schemeClr val="tx1"/>
                </a:solidFill>
                <a:latin typeface="+mn-lt"/>
                <a:cs typeface="Arial" panose="020B0604020202020204" pitchFamily="34" charset="0"/>
              </a:rPr>
              <a:t>Insert tab</a:t>
            </a:r>
            <a:endParaRPr lang="da-DK" altLang="da-DK" sz="900" strike="sngStrike" noProof="1">
              <a:solidFill>
                <a:schemeClr val="tx1"/>
              </a:solidFill>
              <a:latin typeface="+mn-lt"/>
              <a:cs typeface="Arial" panose="020B0604020202020204" pitchFamily="34" charset="0"/>
            </a:endParaRP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Click</a:t>
            </a:r>
            <a:r>
              <a:rPr lang="da-DK" altLang="da-DK" sz="900" b="1" noProof="1">
                <a:solidFill>
                  <a:schemeClr val="tx1"/>
                </a:solidFill>
                <a:latin typeface="+mn-lt"/>
                <a:cs typeface="Arial" panose="020B0604020202020204" pitchFamily="34" charset="0"/>
              </a:rPr>
              <a:t> </a:t>
            </a:r>
            <a:r>
              <a:rPr lang="da-DK" altLang="da-DK" sz="900" b="0" noProof="1">
                <a:solidFill>
                  <a:schemeClr val="tx1"/>
                </a:solidFill>
                <a:latin typeface="+mn-lt"/>
                <a:cs typeface="Arial" panose="020B0604020202020204" pitchFamily="34" charset="0"/>
              </a:rPr>
              <a:t>on</a:t>
            </a:r>
            <a:r>
              <a:rPr lang="da-DK" altLang="da-DK" sz="900" b="1" noProof="1">
                <a:solidFill>
                  <a:schemeClr val="tx1"/>
                </a:solidFill>
                <a:latin typeface="+mn-lt"/>
                <a:cs typeface="Arial" panose="020B0604020202020204" pitchFamily="34" charset="0"/>
              </a:rPr>
              <a:t> Header and Footer </a:t>
            </a:r>
            <a:br>
              <a:rPr lang="en-GB" altLang="da-DK" sz="900" b="1"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(write the desired text)</a:t>
            </a:r>
            <a:endParaRPr lang="da-DK"/>
          </a:p>
          <a:p>
            <a:pPr eaLnBrk="1" hangingPunct="1">
              <a:spcAft>
                <a:spcPts val="600"/>
              </a:spcAft>
              <a:defRPr/>
            </a:pPr>
            <a:r>
              <a:rPr lang="da-DK" sz="900" b="1" noProof="1">
                <a:solidFill>
                  <a:schemeClr val="tx1"/>
                </a:solidFill>
                <a:latin typeface="+mn-lt"/>
                <a:cs typeface="Arial" panose="020B0604020202020204" pitchFamily="34" charset="0"/>
              </a:rPr>
              <a:t>3. </a:t>
            </a:r>
            <a:r>
              <a:rPr lang="da-DK" sz="900" noProof="1">
                <a:solidFill>
                  <a:schemeClr val="tx1"/>
                </a:solidFill>
                <a:latin typeface="+mn-lt"/>
                <a:cs typeface="Arial" panose="020B0604020202020204" pitchFamily="34" charset="0"/>
              </a:rPr>
              <a:t>Click </a:t>
            </a:r>
            <a:r>
              <a:rPr lang="da-DK" sz="900" b="1" noProof="1">
                <a:solidFill>
                  <a:schemeClr val="tx1"/>
                </a:solidFill>
                <a:latin typeface="+mn-lt"/>
                <a:cs typeface="Arial" panose="020B0604020202020204" pitchFamily="34" charset="0"/>
              </a:rPr>
              <a:t>Apply to All</a:t>
            </a:r>
            <a:r>
              <a:rPr lang="da-DK" sz="900" noProof="1">
                <a:solidFill>
                  <a:schemeClr val="tx1"/>
                </a:solidFill>
                <a:latin typeface="+mn-lt"/>
                <a:cs typeface="Arial" panose="020B0604020202020204" pitchFamily="34" charset="0"/>
              </a:rPr>
              <a:t> or </a:t>
            </a:r>
            <a:r>
              <a:rPr lang="da-DK" sz="900" b="1" noProof="1">
                <a:solidFill>
                  <a:schemeClr val="tx1"/>
                </a:solidFill>
                <a:latin typeface="+mn-lt"/>
                <a:cs typeface="Arial" panose="020B0604020202020204" pitchFamily="34" charset="0"/>
              </a:rPr>
              <a:t>Apply </a:t>
            </a:r>
            <a:r>
              <a:rPr lang="da-DK" sz="900" b="0" noProof="1">
                <a:solidFill>
                  <a:schemeClr val="tx1"/>
                </a:solidFill>
                <a:latin typeface="+mn-lt"/>
                <a:cs typeface="Arial" panose="020B0604020202020204" pitchFamily="34" charset="0"/>
              </a:rPr>
              <a:t>if </a:t>
            </a:r>
            <a:br>
              <a:rPr lang="en-GB" sz="900" b="0" noProof="1">
                <a:solidFill>
                  <a:schemeClr val="tx1"/>
                </a:solidFill>
                <a:latin typeface="+mn-lt"/>
                <a:cs typeface="Arial" panose="020B0604020202020204" pitchFamily="34" charset="0"/>
              </a:rPr>
            </a:br>
            <a:r>
              <a:rPr lang="da-DK" sz="900" b="0" noProof="1">
                <a:solidFill>
                  <a:schemeClr val="tx1"/>
                </a:solidFill>
                <a:latin typeface="+mn-lt"/>
                <a:cs typeface="Arial" panose="020B0604020202020204" pitchFamily="34" charset="0"/>
              </a:rPr>
              <a:t>only used on one slide</a:t>
            </a:r>
            <a:endParaRPr lang="da-DK"/>
          </a:p>
        </p:txBody>
      </p:sp>
      <p:sp>
        <p:nvSpPr>
          <p:cNvPr id="18" name="AutoShape 4"/>
          <p:cNvSpPr>
            <a:spLocks/>
          </p:cNvSpPr>
          <p:nvPr userDrawn="1"/>
        </p:nvSpPr>
        <p:spPr bwMode="gray">
          <a:xfrm>
            <a:off x="4359622" y="1409700"/>
            <a:ext cx="2160000" cy="784830"/>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da-DK" sz="1000" b="1" noProof="1">
                <a:solidFill>
                  <a:schemeClr val="tx1"/>
                </a:solidFill>
                <a:latin typeface="+mn-lt"/>
                <a:cs typeface="Arial" panose="020B0604020202020204" pitchFamily="34" charset="0"/>
              </a:rPr>
              <a:t>Insert picture</a:t>
            </a:r>
            <a:endParaRPr lang="da-DK"/>
          </a:p>
          <a:p>
            <a:pPr eaLnBrk="1" fontAlgn="auto" hangingPunct="1">
              <a:spcBef>
                <a:spcPts val="0"/>
              </a:spcBef>
              <a:spcAft>
                <a:spcPts val="240"/>
              </a:spcAft>
              <a:buFont typeface="+mj-lt"/>
              <a:buNone/>
              <a:defRPr/>
            </a:pPr>
            <a:r>
              <a:rPr lang="da-DK" sz="900" noProof="1">
                <a:solidFill>
                  <a:schemeClr val="tx1"/>
                </a:solidFill>
                <a:latin typeface="+mn-lt"/>
                <a:cs typeface="Arial" panose="020B0604020202020204" pitchFamily="34" charset="0"/>
              </a:rPr>
              <a:t>On slides with picture placeholder, </a:t>
            </a:r>
            <a:br>
              <a:rPr lang="en-GB" sz="900" noProof="1">
                <a:solidFill>
                  <a:schemeClr val="tx1"/>
                </a:solidFill>
                <a:latin typeface="+mn-lt"/>
                <a:cs typeface="Arial" panose="020B0604020202020204" pitchFamily="34" charset="0"/>
              </a:rPr>
            </a:br>
            <a:r>
              <a:rPr lang="da-DK" sz="900" noProof="1">
                <a:solidFill>
                  <a:schemeClr val="tx1"/>
                </a:solidFill>
                <a:latin typeface="+mn-lt"/>
                <a:cs typeface="Arial" panose="020B0604020202020204" pitchFamily="34" charset="0"/>
              </a:rPr>
              <a:t>click on the picture</a:t>
            </a:r>
            <a:r>
              <a:rPr lang="da-DK" sz="900" baseline="0" noProof="1">
                <a:solidFill>
                  <a:schemeClr val="tx1"/>
                </a:solidFill>
                <a:latin typeface="+mn-lt"/>
                <a:cs typeface="Arial" panose="020B0604020202020204" pitchFamily="34" charset="0"/>
              </a:rPr>
              <a:t> </a:t>
            </a:r>
            <a:r>
              <a:rPr lang="da-DK" sz="900" noProof="1">
                <a:solidFill>
                  <a:schemeClr val="tx1"/>
                </a:solidFill>
                <a:latin typeface="+mn-lt"/>
                <a:cs typeface="Arial" panose="020B0604020202020204" pitchFamily="34" charset="0"/>
              </a:rPr>
              <a:t>placeholder and</a:t>
            </a:r>
            <a:r>
              <a:rPr lang="da-DK" sz="900" baseline="0" noProof="1">
                <a:solidFill>
                  <a:schemeClr val="tx1"/>
                </a:solidFill>
                <a:latin typeface="+mn-lt"/>
                <a:cs typeface="Arial" panose="020B0604020202020204" pitchFamily="34" charset="0"/>
              </a:rPr>
              <a:t> </a:t>
            </a:r>
            <a:br>
              <a:rPr lang="en-GB" sz="900" baseline="0" noProof="1">
                <a:solidFill>
                  <a:schemeClr val="tx1"/>
                </a:solidFill>
                <a:latin typeface="+mn-lt"/>
                <a:cs typeface="Arial" panose="020B0604020202020204" pitchFamily="34" charset="0"/>
              </a:rPr>
            </a:br>
            <a:r>
              <a:rPr lang="da-DK" sz="900" dirty="0"/>
              <a:t>insert picture via </a:t>
            </a:r>
            <a:r>
              <a:rPr lang="da-DK" sz="900" b="1" dirty="0"/>
              <a:t>Add Images</a:t>
            </a:r>
            <a:r>
              <a:rPr lang="da-DK" sz="900" dirty="0"/>
              <a:t>-button </a:t>
            </a:r>
            <a:br>
              <a:rPr lang="en-GB" sz="900" dirty="0"/>
            </a:br>
            <a:r>
              <a:rPr lang="da-DK" sz="900" dirty="0"/>
              <a:t>in the </a:t>
            </a:r>
            <a:r>
              <a:rPr lang="da-DK" sz="900" b="1" dirty="0"/>
              <a:t>NORDEN-</a:t>
            </a:r>
            <a:r>
              <a:rPr lang="da-DK" sz="900" baseline="0" dirty="0"/>
              <a:t>TAB</a:t>
            </a:r>
            <a:endParaRPr lang="da-DK" sz="900" b="1" noProof="1">
              <a:solidFill>
                <a:schemeClr val="tx1"/>
              </a:solidFill>
              <a:latin typeface="+mn-lt"/>
              <a:cs typeface="Arial" panose="020B0604020202020204" pitchFamily="34" charset="0"/>
            </a:endParaRPr>
          </a:p>
        </p:txBody>
      </p:sp>
      <p:sp>
        <p:nvSpPr>
          <p:cNvPr id="22" name="TextBox 12"/>
          <p:cNvSpPr txBox="1">
            <a:spLocks noChangeArrowheads="1"/>
          </p:cNvSpPr>
          <p:nvPr userDrawn="1"/>
        </p:nvSpPr>
        <p:spPr bwMode="auto">
          <a:xfrm>
            <a:off x="4359622" y="2220228"/>
            <a:ext cx="21600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ts val="0"/>
              </a:spcBef>
              <a:spcAft>
                <a:spcPts val="600"/>
              </a:spcAft>
              <a:buFontTx/>
              <a:buNone/>
              <a:defRPr/>
            </a:pPr>
            <a:endParaRPr lang="da-DK" sz="1000" b="1" noProof="1">
              <a:solidFill>
                <a:schemeClr val="tx1"/>
              </a:solidFill>
              <a:latin typeface="+mn-lt"/>
              <a:cs typeface="Arial" panose="020B0604020202020204" pitchFamily="34" charset="0"/>
            </a:endParaRPr>
          </a:p>
          <a:p>
            <a:pPr algn="l" eaLnBrk="1" hangingPunct="1">
              <a:spcBef>
                <a:spcPts val="0"/>
              </a:spcBef>
              <a:spcAft>
                <a:spcPts val="600"/>
              </a:spcAft>
              <a:buFontTx/>
              <a:buNone/>
              <a:defRPr/>
            </a:pPr>
            <a:r>
              <a:rPr lang="da-DK" sz="1000" b="1" noProof="1">
                <a:solidFill>
                  <a:schemeClr val="tx1"/>
                </a:solidFill>
                <a:latin typeface="+mn-lt"/>
                <a:cs typeface="Arial" panose="020B0604020202020204" pitchFamily="34" charset="0"/>
              </a:rPr>
              <a:t>Change</a:t>
            </a:r>
            <a:r>
              <a:rPr lang="da-DK" sz="1000" b="1" baseline="0" noProof="1">
                <a:solidFill>
                  <a:schemeClr val="tx1"/>
                </a:solidFill>
                <a:latin typeface="+mn-lt"/>
                <a:cs typeface="Arial" panose="020B0604020202020204" pitchFamily="34" charset="0"/>
              </a:rPr>
              <a:t> picture</a:t>
            </a:r>
            <a:endParaRPr lang="da-DK" sz="1000" b="1" noProof="1">
              <a:solidFill>
                <a:schemeClr val="tx1"/>
              </a:solidFill>
              <a:latin typeface="+mn-lt"/>
              <a:cs typeface="Arial" panose="020B0604020202020204" pitchFamily="34" charset="0"/>
            </a:endParaRPr>
          </a:p>
          <a:p>
            <a:pPr algn="l" eaLnBrk="1" hangingPunct="1">
              <a:spcBef>
                <a:spcPts val="0"/>
              </a:spcBef>
              <a:spcAft>
                <a:spcPts val="600"/>
              </a:spcAft>
              <a:buFontTx/>
              <a:buNone/>
              <a:defRPr/>
            </a:pPr>
            <a:r>
              <a:rPr lang="da-DK" sz="900" b="1" noProof="1">
                <a:solidFill>
                  <a:schemeClr val="tx1"/>
                </a:solidFill>
                <a:latin typeface="+mn-lt"/>
                <a:cs typeface="Arial" panose="020B0604020202020204" pitchFamily="34" charset="0"/>
              </a:rPr>
              <a:t>1. </a:t>
            </a:r>
            <a:r>
              <a:rPr lang="da-DK" sz="900" b="0" noProof="1">
                <a:solidFill>
                  <a:schemeClr val="tx1"/>
                </a:solidFill>
                <a:latin typeface="+mn-lt"/>
                <a:cs typeface="Arial" panose="020B0604020202020204" pitchFamily="34" charset="0"/>
              </a:rPr>
              <a:t>Click</a:t>
            </a:r>
            <a:r>
              <a:rPr lang="da-DK" sz="900" b="1" noProof="1">
                <a:solidFill>
                  <a:schemeClr val="tx1"/>
                </a:solidFill>
                <a:latin typeface="+mn-lt"/>
                <a:cs typeface="Arial" panose="020B0604020202020204" pitchFamily="34" charset="0"/>
              </a:rPr>
              <a:t> </a:t>
            </a:r>
            <a:r>
              <a:rPr lang="da-DK" sz="900" b="1" dirty="0">
                <a:latin typeface="+mn-lt"/>
              </a:rPr>
              <a:t>NORDEN</a:t>
            </a:r>
            <a:r>
              <a:rPr lang="da-DK" sz="900" b="0" baseline="0" dirty="0">
                <a:latin typeface="+mn-lt"/>
              </a:rPr>
              <a:t>-TAB and</a:t>
            </a:r>
            <a:r>
              <a:rPr lang="da-DK" sz="900" baseline="0" dirty="0">
                <a:latin typeface="+mn-lt"/>
              </a:rPr>
              <a:t> </a:t>
            </a:r>
            <a:r>
              <a:rPr lang="da-DK" sz="900" b="0" baseline="0" noProof="1">
                <a:solidFill>
                  <a:schemeClr val="tx1"/>
                </a:solidFill>
                <a:latin typeface="+mn-lt"/>
                <a:cs typeface="Arial" panose="020B0604020202020204" pitchFamily="34" charset="0"/>
              </a:rPr>
              <a:t>c</a:t>
            </a:r>
            <a:r>
              <a:rPr lang="da-DK" sz="900" b="0" noProof="1">
                <a:solidFill>
                  <a:schemeClr val="tx1"/>
                </a:solidFill>
                <a:latin typeface="+mn-lt"/>
                <a:cs typeface="Arial" panose="020B0604020202020204" pitchFamily="34" charset="0"/>
              </a:rPr>
              <a:t>lick </a:t>
            </a:r>
            <a:br>
              <a:rPr lang="en-GB" sz="900" b="0" noProof="1">
                <a:solidFill>
                  <a:schemeClr val="tx1"/>
                </a:solidFill>
                <a:latin typeface="+mn-lt"/>
                <a:cs typeface="Arial" panose="020B0604020202020204" pitchFamily="34" charset="0"/>
              </a:rPr>
            </a:br>
            <a:r>
              <a:rPr lang="da-DK" sz="900" b="1" noProof="1">
                <a:solidFill>
                  <a:schemeClr val="tx1"/>
                </a:solidFill>
                <a:latin typeface="+mn-lt"/>
                <a:cs typeface="Arial" panose="020B0604020202020204" pitchFamily="34" charset="0"/>
              </a:rPr>
              <a:t>Images Tools</a:t>
            </a:r>
            <a:r>
              <a:rPr lang="da-DK" sz="900" b="0" baseline="0" noProof="1">
                <a:solidFill>
                  <a:schemeClr val="tx1"/>
                </a:solidFill>
                <a:latin typeface="+mn-lt"/>
                <a:cs typeface="Arial" panose="020B0604020202020204" pitchFamily="34" charset="0"/>
              </a:rPr>
              <a:t> drop down button, </a:t>
            </a:r>
            <a:br>
              <a:rPr lang="en-GB" sz="900" b="0" baseline="0" noProof="1">
                <a:solidFill>
                  <a:schemeClr val="tx1"/>
                </a:solidFill>
                <a:latin typeface="+mn-lt"/>
                <a:cs typeface="Arial" panose="020B0604020202020204" pitchFamily="34" charset="0"/>
              </a:rPr>
            </a:br>
            <a:r>
              <a:rPr lang="da-DK" sz="900" b="0" baseline="0" noProof="1">
                <a:solidFill>
                  <a:schemeClr val="tx1"/>
                </a:solidFill>
                <a:latin typeface="+mn-lt"/>
                <a:cs typeface="Arial" panose="020B0604020202020204" pitchFamily="34" charset="0"/>
              </a:rPr>
              <a:t>choose </a:t>
            </a:r>
            <a:r>
              <a:rPr lang="da-DK" sz="900" b="1" baseline="0" noProof="1">
                <a:solidFill>
                  <a:schemeClr val="tx1"/>
                </a:solidFill>
                <a:latin typeface="+mn-lt"/>
                <a:cs typeface="Arial" panose="020B0604020202020204" pitchFamily="34" charset="0"/>
              </a:rPr>
              <a:t>Crop</a:t>
            </a:r>
            <a:r>
              <a:rPr lang="da-DK" sz="900" b="1" noProof="1">
                <a:solidFill>
                  <a:schemeClr val="tx1"/>
                </a:solidFill>
                <a:latin typeface="+mn-lt"/>
                <a:cs typeface="Arial" panose="020B0604020202020204" pitchFamily="34" charset="0"/>
              </a:rPr>
              <a:t> </a:t>
            </a:r>
            <a:r>
              <a:rPr lang="da-DK" sz="900" b="0" noProof="1">
                <a:solidFill>
                  <a:schemeClr val="tx1"/>
                </a:solidFill>
                <a:latin typeface="+mn-lt"/>
                <a:cs typeface="Arial" panose="020B0604020202020204" pitchFamily="34" charset="0"/>
              </a:rPr>
              <a:t>to change</a:t>
            </a:r>
            <a:r>
              <a:rPr lang="da-DK" sz="900" b="0" kern="1200" noProof="1">
                <a:solidFill>
                  <a:schemeClr val="tx1"/>
                </a:solidFill>
                <a:latin typeface="+mn-lt"/>
                <a:ea typeface="+mn-ea"/>
                <a:cs typeface="Arial" panose="020B0604020202020204" pitchFamily="34" charset="0"/>
              </a:rPr>
              <a:t> size</a:t>
            </a:r>
            <a:r>
              <a:rPr lang="da-DK" sz="900" b="0" kern="1200" baseline="0" noProof="1">
                <a:solidFill>
                  <a:schemeClr val="tx1"/>
                </a:solidFill>
                <a:latin typeface="+mn-lt"/>
                <a:ea typeface="+mn-ea"/>
                <a:cs typeface="Arial" panose="020B0604020202020204" pitchFamily="34" charset="0"/>
              </a:rPr>
              <a:t> or</a:t>
            </a:r>
            <a:r>
              <a:rPr lang="da-DK" sz="900" b="0" strike="noStrike" kern="1200" baseline="0" noProof="1">
                <a:solidFill>
                  <a:schemeClr val="tx1"/>
                </a:solidFill>
                <a:latin typeface="+mn-lt"/>
                <a:ea typeface="+mn-ea"/>
                <a:cs typeface="Arial" panose="020B0604020202020204" pitchFamily="34" charset="0"/>
              </a:rPr>
              <a:t> </a:t>
            </a:r>
            <a:r>
              <a:rPr lang="da-DK" sz="900" b="0" strike="noStrike" noProof="1">
                <a:solidFill>
                  <a:schemeClr val="tx1"/>
                </a:solidFill>
                <a:latin typeface="+mn-lt"/>
                <a:cs typeface="Arial" panose="020B0604020202020204" pitchFamily="34" charset="0"/>
              </a:rPr>
              <a:t>focus</a:t>
            </a:r>
            <a:br>
              <a:rPr lang="en-GB" sz="900" b="0" strike="noStrike" noProof="1">
                <a:solidFill>
                  <a:schemeClr val="tx1"/>
                </a:solidFill>
                <a:latin typeface="+mn-lt"/>
                <a:cs typeface="Arial" panose="020B0604020202020204" pitchFamily="34" charset="0"/>
              </a:rPr>
            </a:br>
            <a:r>
              <a:rPr lang="da-DK" sz="900" b="0" noProof="1">
                <a:solidFill>
                  <a:schemeClr val="tx1"/>
                </a:solidFill>
                <a:latin typeface="+mn-lt"/>
                <a:cs typeface="Arial" panose="020B0604020202020204" pitchFamily="34" charset="0"/>
              </a:rPr>
              <a:t>of the picture</a:t>
            </a:r>
            <a:endParaRPr lang="da-DK" sz="900" b="0" strike="sngStrike" noProof="1">
              <a:solidFill>
                <a:schemeClr val="tx1"/>
              </a:solidFill>
              <a:latin typeface="+mn-lt"/>
              <a:cs typeface="Arial" panose="020B0604020202020204" pitchFamily="34" charset="0"/>
            </a:endParaRPr>
          </a:p>
          <a:p>
            <a:pPr algn="l" eaLnBrk="1" hangingPunct="1">
              <a:spcBef>
                <a:spcPct val="0"/>
              </a:spcBef>
              <a:spcAft>
                <a:spcPts val="600"/>
              </a:spcAft>
              <a:buFontTx/>
              <a:buNone/>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If you want to scale the picture, </a:t>
            </a:r>
            <a:br>
              <a:rPr lang="en-GB"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hold </a:t>
            </a:r>
            <a:r>
              <a:rPr lang="da-DK" altLang="da-DK" sz="900" b="1" noProof="1">
                <a:solidFill>
                  <a:schemeClr val="tx1"/>
                </a:solidFill>
                <a:latin typeface="+mn-lt"/>
                <a:cs typeface="Arial" panose="020B0604020202020204" pitchFamily="34" charset="0"/>
              </a:rPr>
              <a:t>SHIFT-</a:t>
            </a:r>
            <a:r>
              <a:rPr lang="da-DK" altLang="da-DK" sz="900" b="0" noProof="1">
                <a:solidFill>
                  <a:schemeClr val="tx1"/>
                </a:solidFill>
                <a:latin typeface="+mn-lt"/>
                <a:cs typeface="Arial" panose="020B0604020202020204" pitchFamily="34" charset="0"/>
              </a:rPr>
              <a:t>key down while </a:t>
            </a:r>
            <a:br>
              <a:rPr lang="en-GB"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dragging the corners of the </a:t>
            </a:r>
            <a:r>
              <a:rPr lang="da-DK" altLang="da-DK" sz="900" b="0" kern="1200" noProof="1">
                <a:solidFill>
                  <a:schemeClr val="tx1"/>
                </a:solidFill>
                <a:latin typeface="+mn-lt"/>
                <a:ea typeface="+mn-ea"/>
                <a:cs typeface="Arial" panose="020B0604020202020204" pitchFamily="34" charset="0"/>
              </a:rPr>
              <a:t>picture</a:t>
            </a:r>
            <a:endParaRPr lang="da-DK"/>
          </a:p>
          <a:p>
            <a:pPr algn="l" eaLnBrk="1" hangingPunct="1">
              <a:spcBef>
                <a:spcPct val="0"/>
              </a:spcBef>
              <a:spcAft>
                <a:spcPts val="600"/>
              </a:spcAft>
              <a:buFontTx/>
              <a:buNone/>
              <a:defRPr/>
            </a:pPr>
            <a:r>
              <a:rPr lang="da-DK" altLang="da-DK" sz="900" b="1" noProof="1">
                <a:solidFill>
                  <a:schemeClr val="tx1"/>
                </a:solidFill>
                <a:latin typeface="+mn-lt"/>
                <a:cs typeface="Arial" panose="020B0604020202020204" pitchFamily="34" charset="0"/>
              </a:rPr>
              <a:t>Hint:</a:t>
            </a:r>
            <a:r>
              <a:rPr lang="da-DK" altLang="da-DK" sz="900" b="0" noProof="1">
                <a:solidFill>
                  <a:schemeClr val="tx1"/>
                </a:solidFill>
                <a:latin typeface="+mn-lt"/>
                <a:cs typeface="Arial" panose="020B0604020202020204" pitchFamily="34" charset="0"/>
              </a:rPr>
              <a:t> If you delete the picture and </a:t>
            </a:r>
            <a:br>
              <a:rPr lang="en-GB"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insert a new one, the picture may </a:t>
            </a:r>
            <a:br>
              <a:rPr lang="en-GB"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lie in front of the text or graphic</a:t>
            </a:r>
            <a:r>
              <a:rPr lang="da-DK" altLang="da-DK" sz="900" b="0" strike="noStrike" noProof="1">
                <a:solidFill>
                  <a:schemeClr val="tx1"/>
                </a:solidFill>
                <a:latin typeface="+mn-lt"/>
                <a:cs typeface="Arial" panose="020B0604020202020204" pitchFamily="34" charset="0"/>
              </a:rPr>
              <a:t>,</a:t>
            </a:r>
            <a:r>
              <a:rPr lang="da-DK" altLang="da-DK" sz="900" b="0" strike="sngStrike" noProof="1">
                <a:solidFill>
                  <a:schemeClr val="tx1"/>
                </a:solidFill>
                <a:latin typeface="+mn-lt"/>
                <a:cs typeface="Arial" panose="020B0604020202020204" pitchFamily="34" charset="0"/>
              </a:rPr>
              <a:t> </a:t>
            </a:r>
            <a:br>
              <a:rPr lang="en-GB" altLang="da-DK" sz="900" b="0" noProof="1">
                <a:solidFill>
                  <a:schemeClr val="tx1"/>
                </a:solidFill>
                <a:latin typeface="+mn-lt"/>
                <a:cs typeface="Arial" panose="020B0604020202020204" pitchFamily="34" charset="0"/>
              </a:rPr>
            </a:br>
            <a:r>
              <a:rPr lang="da-DK" altLang="da-DK" sz="900" b="0" strike="noStrike" noProof="1">
                <a:solidFill>
                  <a:schemeClr val="tx1"/>
                </a:solidFill>
                <a:latin typeface="+mn-lt"/>
                <a:cs typeface="Arial" panose="020B0604020202020204" pitchFamily="34" charset="0"/>
              </a:rPr>
              <a:t>if</a:t>
            </a:r>
            <a:r>
              <a:rPr lang="da-DK" altLang="da-DK" sz="900" b="0" noProof="1">
                <a:solidFill>
                  <a:schemeClr val="tx1"/>
                </a:solidFill>
                <a:latin typeface="+mn-lt"/>
                <a:cs typeface="Arial" panose="020B0604020202020204" pitchFamily="34" charset="0"/>
              </a:rPr>
              <a:t> this happens, select the picture, </a:t>
            </a:r>
            <a:br>
              <a:rPr lang="en-GB"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right-click and choose </a:t>
            </a:r>
            <a:r>
              <a:rPr lang="da-DK" altLang="da-DK" sz="900" b="1" noProof="1">
                <a:solidFill>
                  <a:schemeClr val="tx1"/>
                </a:solidFill>
                <a:latin typeface="+mn-lt"/>
                <a:cs typeface="Arial" panose="020B0604020202020204" pitchFamily="34" charset="0"/>
              </a:rPr>
              <a:t>Send to Back</a:t>
            </a:r>
            <a:endParaRPr lang="da-DK"/>
          </a:p>
          <a:p>
            <a:pPr algn="l" eaLnBrk="1" hangingPunct="1">
              <a:spcBef>
                <a:spcPct val="0"/>
              </a:spcBef>
              <a:spcAft>
                <a:spcPts val="600"/>
              </a:spcAft>
              <a:buFontTx/>
              <a:buNone/>
              <a:defRPr/>
            </a:pPr>
            <a:endParaRPr lang="da-DK" altLang="da-DK" sz="900" b="0" noProof="1">
              <a:solidFill>
                <a:schemeClr val="tx1"/>
              </a:solidFill>
              <a:latin typeface="+mn-lt"/>
              <a:cs typeface="Arial" panose="020B0604020202020204" pitchFamily="34" charset="0"/>
            </a:endParaRPr>
          </a:p>
        </p:txBody>
      </p:sp>
      <p:sp>
        <p:nvSpPr>
          <p:cNvPr id="12" name="Text Box 48"/>
          <p:cNvSpPr txBox="1">
            <a:spLocks noChangeArrowheads="1"/>
          </p:cNvSpPr>
          <p:nvPr userDrawn="1"/>
        </p:nvSpPr>
        <p:spPr bwMode="auto">
          <a:xfrm>
            <a:off x="693739" y="3277385"/>
            <a:ext cx="2160000" cy="121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Use layouts</a:t>
            </a:r>
            <a:endParaRPr lang="da-DK"/>
          </a:p>
          <a:p>
            <a:pPr eaLnBrk="1" hangingPunct="1">
              <a:spcAft>
                <a:spcPts val="600"/>
              </a:spcAft>
              <a:defRPr/>
            </a:pPr>
            <a:r>
              <a:rPr lang="da-DK" altLang="da-DK" sz="900" b="1" noProof="1">
                <a:solidFill>
                  <a:schemeClr val="tx1"/>
                </a:solidFill>
                <a:latin typeface="+mn-lt"/>
                <a:cs typeface="Arial" panose="020B0604020202020204" pitchFamily="34" charset="0"/>
              </a:rPr>
              <a:t>1. </a:t>
            </a:r>
            <a:r>
              <a:rPr lang="da-DK" altLang="da-DK" sz="900" noProof="1">
                <a:solidFill>
                  <a:schemeClr val="tx1"/>
                </a:solidFill>
                <a:latin typeface="+mn-lt"/>
                <a:cs typeface="Arial" panose="020B0604020202020204" pitchFamily="34" charset="0"/>
              </a:rPr>
              <a:t>Click the </a:t>
            </a:r>
            <a:r>
              <a:rPr lang="da-DK" altLang="da-DK" sz="900" b="1" noProof="1">
                <a:solidFill>
                  <a:schemeClr val="tx1"/>
                </a:solidFill>
                <a:latin typeface="+mn-lt"/>
                <a:cs typeface="Arial" panose="020B0604020202020204" pitchFamily="34" charset="0"/>
              </a:rPr>
              <a:t>Home tab</a:t>
            </a:r>
            <a:endParaRPr lang="da-DK" altLang="da-DK" sz="900" b="0" strike="sngStrike" noProof="1">
              <a:solidFill>
                <a:schemeClr val="tx1"/>
              </a:solidFill>
              <a:latin typeface="+mn-lt"/>
              <a:cs typeface="Arial" panose="020B0604020202020204" pitchFamily="34" charset="0"/>
            </a:endParaRPr>
          </a:p>
          <a:p>
            <a:pPr eaLnBrk="1" hangingPunct="1">
              <a:spcAft>
                <a:spcPts val="600"/>
              </a:spcAft>
              <a:defRPr/>
            </a:pPr>
            <a:r>
              <a:rPr lang="da-DK" altLang="da-DK" sz="900" b="1" noProof="1">
                <a:solidFill>
                  <a:schemeClr val="tx1"/>
                </a:solidFill>
                <a:latin typeface="+mn-lt"/>
                <a:cs typeface="Arial" panose="020B0604020202020204" pitchFamily="34" charset="0"/>
              </a:rPr>
              <a:t>2.</a:t>
            </a:r>
            <a:r>
              <a:rPr lang="da-DK" altLang="da-DK" sz="900" b="1" baseline="0" noProof="1">
                <a:solidFill>
                  <a:schemeClr val="tx1"/>
                </a:solidFill>
                <a:latin typeface="+mn-lt"/>
                <a:cs typeface="Arial" panose="020B0604020202020204" pitchFamily="34" charset="0"/>
              </a:rPr>
              <a:t> </a:t>
            </a:r>
            <a:r>
              <a:rPr lang="da-DK" altLang="da-DK" sz="900" noProof="1">
                <a:solidFill>
                  <a:schemeClr val="tx1"/>
                </a:solidFill>
                <a:latin typeface="+mn-lt"/>
                <a:cs typeface="Arial" panose="020B0604020202020204" pitchFamily="34" charset="0"/>
              </a:rPr>
              <a:t>Click the </a:t>
            </a:r>
            <a:r>
              <a:rPr lang="da-DK" altLang="da-DK" sz="900" b="1" baseline="0" noProof="1">
                <a:solidFill>
                  <a:schemeClr val="tx1"/>
                </a:solidFill>
                <a:latin typeface="+mn-lt"/>
                <a:cs typeface="Arial" panose="020B0604020202020204" pitchFamily="34" charset="0"/>
              </a:rPr>
              <a:t>New Slide</a:t>
            </a:r>
            <a:r>
              <a:rPr lang="da-DK" altLang="da-DK" sz="900" b="1" noProof="1">
                <a:solidFill>
                  <a:schemeClr val="tx1"/>
                </a:solidFill>
                <a:latin typeface="+mn-lt"/>
                <a:cs typeface="Arial" panose="020B0604020202020204" pitchFamily="34" charset="0"/>
              </a:rPr>
              <a:t> </a:t>
            </a:r>
            <a:r>
              <a:rPr lang="da-DK" altLang="da-DK" sz="900" noProof="1">
                <a:solidFill>
                  <a:schemeClr val="tx1"/>
                </a:solidFill>
                <a:latin typeface="+mn-lt"/>
                <a:cs typeface="Arial" panose="020B0604020202020204" pitchFamily="34" charset="0"/>
              </a:rPr>
              <a:t>menu to insert</a:t>
            </a:r>
            <a:r>
              <a:rPr lang="da-DK" altLang="da-DK" sz="900" baseline="0" noProof="1">
                <a:solidFill>
                  <a:schemeClr val="tx1"/>
                </a:solidFill>
                <a:latin typeface="+mn-lt"/>
                <a:cs typeface="Arial" panose="020B0604020202020204" pitchFamily="34" charset="0"/>
              </a:rPr>
              <a:t> </a:t>
            </a:r>
            <a:r>
              <a:rPr lang="da-DK" altLang="da-DK" sz="900" noProof="1">
                <a:solidFill>
                  <a:schemeClr val="tx1"/>
                </a:solidFill>
                <a:latin typeface="+mn-lt"/>
                <a:cs typeface="Arial" panose="020B0604020202020204" pitchFamily="34" charset="0"/>
              </a:rPr>
              <a:t>new slide</a:t>
            </a:r>
            <a:endParaRPr lang="da-DK"/>
          </a:p>
          <a:p>
            <a:pPr eaLnBrk="1" hangingPunct="1">
              <a:spcAft>
                <a:spcPts val="240"/>
              </a:spcAft>
              <a:defRPr/>
            </a:pPr>
            <a:r>
              <a:rPr lang="da-DK" altLang="da-DK" sz="900" b="1" noProof="1">
                <a:solidFill>
                  <a:schemeClr val="tx1"/>
                </a:solidFill>
                <a:latin typeface="+mn-lt"/>
                <a:cs typeface="Arial" panose="020B0604020202020204" pitchFamily="34" charset="0"/>
              </a:rPr>
              <a:t>3. </a:t>
            </a:r>
            <a:r>
              <a:rPr lang="da-DK" altLang="da-DK" sz="900" noProof="1">
                <a:solidFill>
                  <a:schemeClr val="tx1"/>
                </a:solidFill>
                <a:latin typeface="+mn-lt"/>
                <a:cs typeface="Arial" panose="020B0604020202020204" pitchFamily="34" charset="0"/>
              </a:rPr>
              <a:t>Choose </a:t>
            </a:r>
            <a:r>
              <a:rPr lang="da-DK" altLang="da-DK" sz="900" b="1" noProof="1">
                <a:solidFill>
                  <a:schemeClr val="tx1"/>
                </a:solidFill>
                <a:latin typeface="+mn-lt"/>
                <a:cs typeface="Arial" panose="020B0604020202020204" pitchFamily="34" charset="0"/>
              </a:rPr>
              <a:t>Layout</a:t>
            </a:r>
            <a:r>
              <a:rPr lang="da-DK" altLang="da-DK" sz="900" baseline="0" noProof="1">
                <a:solidFill>
                  <a:schemeClr val="tx1"/>
                </a:solidFill>
                <a:latin typeface="+mn-lt"/>
                <a:cs typeface="Arial" panose="020B0604020202020204" pitchFamily="34" charset="0"/>
              </a:rPr>
              <a:t> to change an appropriate layout from the </a:t>
            </a:r>
            <a:br>
              <a:rPr lang="en-GB" altLang="da-DK" sz="900" baseline="0" noProof="1">
                <a:solidFill>
                  <a:schemeClr val="tx1"/>
                </a:solidFill>
                <a:latin typeface="+mn-lt"/>
                <a:cs typeface="Arial" panose="020B0604020202020204" pitchFamily="34" charset="0"/>
              </a:rPr>
            </a:br>
            <a:r>
              <a:rPr lang="da-DK" altLang="da-DK" sz="900" strike="noStrike" baseline="0" noProof="1">
                <a:solidFill>
                  <a:schemeClr val="tx1"/>
                </a:solidFill>
                <a:latin typeface="+mn-lt"/>
                <a:cs typeface="Arial" panose="020B0604020202020204" pitchFamily="34" charset="0"/>
              </a:rPr>
              <a:t>"</a:t>
            </a:r>
            <a:r>
              <a:rPr lang="da-DK" altLang="da-DK" sz="900" baseline="0" noProof="1">
                <a:solidFill>
                  <a:schemeClr val="tx1"/>
                </a:solidFill>
                <a:latin typeface="+mn-lt"/>
                <a:cs typeface="Arial" panose="020B0604020202020204" pitchFamily="34" charset="0"/>
              </a:rPr>
              <a:t>drop down</a:t>
            </a:r>
            <a:r>
              <a:rPr lang="da-DK" altLang="da-DK" sz="900" strike="noStrike" baseline="0" noProof="1">
                <a:solidFill>
                  <a:schemeClr val="tx1"/>
                </a:solidFill>
                <a:latin typeface="+mn-lt"/>
                <a:cs typeface="Arial" panose="020B0604020202020204" pitchFamily="34" charset="0"/>
              </a:rPr>
              <a:t>"</a:t>
            </a:r>
            <a:r>
              <a:rPr lang="da-DK" altLang="da-DK" sz="900" baseline="0" noProof="1">
                <a:solidFill>
                  <a:schemeClr val="tx1"/>
                </a:solidFill>
                <a:latin typeface="+mn-lt"/>
                <a:cs typeface="Arial" panose="020B0604020202020204" pitchFamily="34" charset="0"/>
              </a:rPr>
              <a:t> menu </a:t>
            </a:r>
            <a:endParaRPr lang="da-DK" sz="900" b="1" noProof="1">
              <a:solidFill>
                <a:schemeClr val="tx1"/>
              </a:solidFill>
              <a:latin typeface="+mn-lt"/>
              <a:cs typeface="Arial" panose="020B0604020202020204" pitchFamily="34" charset="0"/>
            </a:endParaRPr>
          </a:p>
        </p:txBody>
      </p:sp>
      <p:sp>
        <p:nvSpPr>
          <p:cNvPr id="27" name="AutoShape 4"/>
          <p:cNvSpPr>
            <a:spLocks/>
          </p:cNvSpPr>
          <p:nvPr userDrawn="1"/>
        </p:nvSpPr>
        <p:spPr bwMode="gray">
          <a:xfrm>
            <a:off x="706058" y="4709084"/>
            <a:ext cx="2160000" cy="913070"/>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da-DK" sz="1000" b="1" noProof="1">
                <a:solidFill>
                  <a:schemeClr val="tx1"/>
                </a:solidFill>
                <a:latin typeface="+mn-lt"/>
                <a:cs typeface="Arial" panose="020B0604020202020204" pitchFamily="34" charset="0"/>
              </a:rPr>
              <a:t>Reset slide</a:t>
            </a:r>
            <a:endParaRPr lang="da-DK"/>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mn-lt"/>
                <a:cs typeface="Arial" panose="020B0604020202020204" pitchFamily="34" charset="0"/>
              </a:rPr>
              <a:t>1.</a:t>
            </a:r>
            <a:r>
              <a:rPr lang="da-DK" altLang="da-DK" sz="900" noProof="1">
                <a:solidFill>
                  <a:schemeClr val="tx1"/>
                </a:solidFill>
                <a:latin typeface="+mn-lt"/>
                <a:cs typeface="Arial" panose="020B0604020202020204" pitchFamily="34" charset="0"/>
              </a:rPr>
              <a:t> Click the </a:t>
            </a:r>
            <a:r>
              <a:rPr lang="da-DK" altLang="da-DK" sz="900" b="1" noProof="1">
                <a:solidFill>
                  <a:schemeClr val="tx1"/>
                </a:solidFill>
                <a:latin typeface="+mn-lt"/>
                <a:cs typeface="Arial" panose="020B0604020202020204" pitchFamily="34" charset="0"/>
              </a:rPr>
              <a:t>Home tab</a:t>
            </a:r>
            <a:endParaRPr lang="da-DK" altLang="da-DK" sz="900" strike="sngStrike" noProof="1">
              <a:solidFill>
                <a:schemeClr val="tx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240"/>
              </a:spcAft>
              <a:buClrTx/>
              <a:buSzTx/>
              <a:buFont typeface="+mj-lt"/>
              <a:buNone/>
              <a:tabLst/>
              <a:defRPr/>
            </a:pPr>
            <a:r>
              <a:rPr lang="da-DK" altLang="da-DK" sz="900" b="1" noProof="1">
                <a:solidFill>
                  <a:schemeClr val="tx1"/>
                </a:solidFill>
                <a:latin typeface="+mn-lt"/>
                <a:cs typeface="Arial" panose="020B0604020202020204" pitchFamily="34" charset="0"/>
              </a:rPr>
              <a:t>2.</a:t>
            </a:r>
            <a:r>
              <a:rPr lang="da-DK" altLang="da-DK" sz="900" b="1" baseline="0" noProof="1">
                <a:solidFill>
                  <a:schemeClr val="tx1"/>
                </a:solidFill>
                <a:latin typeface="+mn-lt"/>
                <a:cs typeface="Arial" panose="020B0604020202020204" pitchFamily="34" charset="0"/>
              </a:rPr>
              <a:t> </a:t>
            </a:r>
            <a:r>
              <a:rPr lang="da-DK" altLang="da-DK" sz="900" noProof="1">
                <a:solidFill>
                  <a:schemeClr val="tx1"/>
                </a:solidFill>
                <a:latin typeface="+mn-lt"/>
                <a:cs typeface="Arial" panose="020B0604020202020204" pitchFamily="34" charset="0"/>
              </a:rPr>
              <a:t>Click the </a:t>
            </a:r>
            <a:r>
              <a:rPr lang="da-DK" altLang="da-DK" sz="900" b="1" baseline="0" noProof="1">
                <a:solidFill>
                  <a:schemeClr val="tx1"/>
                </a:solidFill>
                <a:latin typeface="+mn-lt"/>
                <a:cs typeface="Arial" panose="020B0604020202020204" pitchFamily="34" charset="0"/>
              </a:rPr>
              <a:t>Reset </a:t>
            </a:r>
            <a:r>
              <a:rPr lang="da-DK" altLang="da-DK" sz="900" noProof="1">
                <a:solidFill>
                  <a:schemeClr val="tx1"/>
                </a:solidFill>
                <a:latin typeface="+mn-lt"/>
                <a:cs typeface="Arial" panose="020B0604020202020204" pitchFamily="34" charset="0"/>
              </a:rPr>
              <a:t>menu to reset</a:t>
            </a:r>
            <a:endParaRPr lang="da-DK"/>
          </a:p>
          <a:p>
            <a:pPr marL="0" marR="0" indent="0" algn="l" defTabSz="914400" rtl="0" eaLnBrk="1" fontAlgn="auto" latinLnBrk="0" hangingPunct="1">
              <a:lnSpc>
                <a:spcPct val="100000"/>
              </a:lnSpc>
              <a:spcBef>
                <a:spcPts val="0"/>
              </a:spcBef>
              <a:spcAft>
                <a:spcPts val="240"/>
              </a:spcAft>
              <a:buClrTx/>
              <a:buSzTx/>
              <a:buFont typeface="+mj-lt"/>
              <a:buNone/>
              <a:tabLst/>
              <a:defRPr/>
            </a:pPr>
            <a:r>
              <a:rPr lang="da-DK" altLang="da-DK" sz="900" noProof="1">
                <a:solidFill>
                  <a:schemeClr val="tx1"/>
                </a:solidFill>
                <a:latin typeface="+mn-lt"/>
                <a:cs typeface="Arial" panose="020B0604020202020204" pitchFamily="34" charset="0"/>
              </a:rPr>
              <a:t>position, size</a:t>
            </a:r>
            <a:r>
              <a:rPr lang="da-DK" altLang="da-DK" sz="900" baseline="0" noProof="1">
                <a:solidFill>
                  <a:schemeClr val="tx1"/>
                </a:solidFill>
                <a:latin typeface="+mn-lt"/>
                <a:cs typeface="Arial" panose="020B0604020202020204" pitchFamily="34" charset="0"/>
              </a:rPr>
              <a:t> and formatting of the</a:t>
            </a:r>
            <a:endParaRPr lang="da-DK"/>
          </a:p>
          <a:p>
            <a:pPr marL="0" marR="0" indent="0" algn="l" defTabSz="914400" rtl="0" eaLnBrk="1" fontAlgn="auto" latinLnBrk="0" hangingPunct="1">
              <a:lnSpc>
                <a:spcPct val="100000"/>
              </a:lnSpc>
              <a:spcBef>
                <a:spcPts val="0"/>
              </a:spcBef>
              <a:spcAft>
                <a:spcPts val="240"/>
              </a:spcAft>
              <a:buClrTx/>
              <a:buSzTx/>
              <a:buFont typeface="+mj-lt"/>
              <a:buNone/>
              <a:tabLst/>
              <a:defRPr/>
            </a:pPr>
            <a:r>
              <a:rPr lang="da-DK" altLang="da-DK" sz="900" baseline="0" noProof="1">
                <a:solidFill>
                  <a:schemeClr val="tx1"/>
                </a:solidFill>
                <a:latin typeface="+mn-lt"/>
                <a:cs typeface="Arial" panose="020B0604020202020204" pitchFamily="34" charset="0"/>
              </a:rPr>
              <a:t>slide placeholders to their default settings</a:t>
            </a:r>
            <a:endParaRPr lang="da-DK" altLang="da-DK" sz="900" noProof="1">
              <a:solidFill>
                <a:schemeClr val="tx1"/>
              </a:solidFill>
              <a:latin typeface="+mn-lt"/>
              <a:cs typeface="Arial" panose="020B0604020202020204" pitchFamily="34" charset="0"/>
            </a:endParaRPr>
          </a:p>
        </p:txBody>
      </p:sp>
      <p:sp>
        <p:nvSpPr>
          <p:cNvPr id="6" name="Rectangle 4"/>
          <p:cNvSpPr>
            <a:spLocks noChangeArrowheads="1"/>
          </p:cNvSpPr>
          <p:nvPr userDrawn="1"/>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dirty="0"/>
          </a:p>
        </p:txBody>
      </p:sp>
      <p:sp>
        <p:nvSpPr>
          <p:cNvPr id="4" name="Rectangle 2"/>
          <p:cNvSpPr>
            <a:spLocks noChangeArrowheads="1"/>
          </p:cNvSpPr>
          <p:nvPr userDrawn="1"/>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dirty="0"/>
          </a:p>
        </p:txBody>
      </p:sp>
      <p:sp>
        <p:nvSpPr>
          <p:cNvPr id="29" name="Text Box 48"/>
          <p:cNvSpPr txBox="1">
            <a:spLocks noChangeArrowheads="1"/>
          </p:cNvSpPr>
          <p:nvPr userDrawn="1"/>
        </p:nvSpPr>
        <p:spPr bwMode="auto">
          <a:xfrm>
            <a:off x="693740" y="1409700"/>
            <a:ext cx="2486866" cy="160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Use text</a:t>
            </a:r>
            <a:r>
              <a:rPr lang="da-DK" sz="1000" b="1" baseline="0" noProof="1">
                <a:solidFill>
                  <a:schemeClr val="tx1"/>
                </a:solidFill>
                <a:latin typeface="+mn-lt"/>
                <a:cs typeface="Arial" panose="020B0604020202020204" pitchFamily="34" charset="0"/>
              </a:rPr>
              <a:t> styles</a:t>
            </a:r>
            <a:endParaRPr lang="da-DK" sz="10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Delete bullet if you want regular</a:t>
            </a:r>
            <a:r>
              <a:rPr lang="da-DK" altLang="da-DK" sz="900" b="0" baseline="0" noProof="1">
                <a:solidFill>
                  <a:schemeClr val="tx1"/>
                </a:solidFill>
                <a:latin typeface="+mn-lt"/>
                <a:cs typeface="Arial" panose="020B0604020202020204" pitchFamily="34" charset="0"/>
              </a:rPr>
              <a:t> text. Click ENTER and then Bullet-button for correct bullet. </a:t>
            </a:r>
            <a:br>
              <a:rPr lang="en-GB" altLang="da-DK" sz="900" b="0" baseline="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Use the </a:t>
            </a:r>
            <a:r>
              <a:rPr lang="da-DK" altLang="da-DK" sz="900" b="1" noProof="1">
                <a:solidFill>
                  <a:schemeClr val="tx1"/>
                </a:solidFill>
                <a:latin typeface="+mn-lt"/>
                <a:cs typeface="Arial" panose="020B0604020202020204" pitchFamily="34" charset="0"/>
              </a:rPr>
              <a:t>TAB</a:t>
            </a:r>
            <a:r>
              <a:rPr lang="da-DK" altLang="da-DK" sz="900" b="0" noProof="1">
                <a:solidFill>
                  <a:schemeClr val="tx1"/>
                </a:solidFill>
                <a:latin typeface="+mn-lt"/>
                <a:cs typeface="Arial" panose="020B0604020202020204" pitchFamily="34" charset="0"/>
              </a:rPr>
              <a:t>-key</a:t>
            </a:r>
            <a:r>
              <a:rPr lang="da-DK" altLang="da-DK" sz="900" b="0" baseline="0" noProof="1">
                <a:solidFill>
                  <a:schemeClr val="tx1"/>
                </a:solidFill>
                <a:latin typeface="+mn-lt"/>
                <a:cs typeface="Arial" panose="020B0604020202020204" pitchFamily="34" charset="0"/>
              </a:rPr>
              <a:t> to jump through </a:t>
            </a:r>
            <a:br>
              <a:rPr lang="en-GB"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levels. Click </a:t>
            </a:r>
            <a:r>
              <a:rPr lang="da-DK" altLang="da-DK" sz="900" b="1" baseline="0" noProof="1">
                <a:solidFill>
                  <a:schemeClr val="tx1"/>
                </a:solidFill>
                <a:latin typeface="+mn-lt"/>
                <a:cs typeface="Arial" panose="020B0604020202020204" pitchFamily="34" charset="0"/>
              </a:rPr>
              <a:t>ENTER</a:t>
            </a:r>
            <a:r>
              <a:rPr lang="da-DK" altLang="da-DK" sz="900" b="0" baseline="0" noProof="1">
                <a:solidFill>
                  <a:schemeClr val="tx1"/>
                </a:solidFill>
                <a:latin typeface="+mn-lt"/>
                <a:cs typeface="Arial" panose="020B0604020202020204" pitchFamily="34" charset="0"/>
              </a:rPr>
              <a:t>, then </a:t>
            </a:r>
            <a:r>
              <a:rPr lang="da-DK" altLang="da-DK" sz="900" b="1" baseline="0" noProof="1">
                <a:solidFill>
                  <a:schemeClr val="tx1"/>
                </a:solidFill>
                <a:latin typeface="+mn-lt"/>
                <a:cs typeface="Arial" panose="020B0604020202020204" pitchFamily="34" charset="0"/>
              </a:rPr>
              <a:t>TAB</a:t>
            </a:r>
            <a:r>
              <a:rPr lang="da-DK" altLang="da-DK" sz="900" b="0" baseline="0" noProof="1">
                <a:solidFill>
                  <a:schemeClr val="tx1"/>
                </a:solidFill>
                <a:latin typeface="+mn-lt"/>
                <a:cs typeface="Arial" panose="020B0604020202020204" pitchFamily="34" charset="0"/>
              </a:rPr>
              <a:t> to switch from </a:t>
            </a:r>
            <a:br>
              <a:rPr lang="en-GB"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one level to the next level</a:t>
            </a:r>
            <a:endParaRPr lang="da-DK"/>
          </a:p>
          <a:p>
            <a:pPr eaLnBrk="1" hangingPunct="1">
              <a:spcAft>
                <a:spcPts val="240"/>
              </a:spcAft>
              <a:defRPr/>
            </a:pPr>
            <a:r>
              <a:rPr lang="da-DK" altLang="da-DK" sz="900" b="0" baseline="0" noProof="1">
                <a:solidFill>
                  <a:schemeClr val="tx1"/>
                </a:solidFill>
                <a:latin typeface="+mn-lt"/>
                <a:cs typeface="Arial" panose="020B0604020202020204" pitchFamily="34" charset="0"/>
              </a:rPr>
              <a:t>To go back in levels use </a:t>
            </a:r>
            <a:r>
              <a:rPr lang="da-DK" altLang="da-DK" sz="900" b="1" baseline="0" noProof="1">
                <a:solidFill>
                  <a:schemeClr val="tx1"/>
                </a:solidFill>
                <a:latin typeface="+mn-lt"/>
                <a:cs typeface="Arial" panose="020B0604020202020204" pitchFamily="34" charset="0"/>
              </a:rPr>
              <a:t>SHIFT-TAB</a:t>
            </a:r>
            <a:endParaRPr lang="da-DK" altLang="da-DK" sz="900" b="1" noProof="1">
              <a:solidFill>
                <a:schemeClr val="tx1"/>
              </a:solidFill>
              <a:latin typeface="+mn-lt"/>
              <a:cs typeface="Arial" panose="020B0604020202020204" pitchFamily="34" charset="0"/>
            </a:endParaRPr>
          </a:p>
          <a:p>
            <a:pPr eaLnBrk="1" hangingPunct="1">
              <a:spcAft>
                <a:spcPts val="240"/>
              </a:spcAft>
              <a:defRPr/>
            </a:pPr>
            <a:endParaRPr lang="da-DK" sz="900" b="1" noProof="1">
              <a:solidFill>
                <a:schemeClr val="tx1"/>
              </a:solidFill>
              <a:latin typeface="+mn-lt"/>
              <a:cs typeface="Arial" panose="020B0604020202020204" pitchFamily="34" charset="0"/>
            </a:endParaRPr>
          </a:p>
          <a:p>
            <a:pPr eaLnBrk="1" hangingPunct="1">
              <a:spcAft>
                <a:spcPts val="240"/>
              </a:spcAft>
              <a:defRPr/>
            </a:pPr>
            <a:r>
              <a:rPr lang="da-DK" sz="900" noProof="1">
                <a:solidFill>
                  <a:schemeClr val="tx1"/>
                </a:solidFill>
                <a:latin typeface="+mn-lt"/>
                <a:cs typeface="Arial" panose="020B0604020202020204" pitchFamily="34" charset="0"/>
              </a:rPr>
              <a:t>Alternatively, </a:t>
            </a:r>
            <a:r>
              <a:rPr lang="da-DK" sz="900" b="1" noProof="1">
                <a:solidFill>
                  <a:schemeClr val="tx1"/>
                </a:solidFill>
                <a:latin typeface="+mn-lt"/>
                <a:cs typeface="Arial" panose="020B0604020202020204" pitchFamily="34" charset="0"/>
              </a:rPr>
              <a:t>Increase</a:t>
            </a:r>
            <a:r>
              <a:rPr lang="da-DK" sz="900" baseline="0" noProof="1">
                <a:solidFill>
                  <a:schemeClr val="tx1"/>
                </a:solidFill>
                <a:latin typeface="+mn-lt"/>
                <a:cs typeface="Arial" panose="020B0604020202020204" pitchFamily="34" charset="0"/>
              </a:rPr>
              <a:t> and</a:t>
            </a:r>
            <a:br>
              <a:rPr lang="en-GB" sz="900" baseline="0" noProof="1">
                <a:solidFill>
                  <a:schemeClr val="tx1"/>
                </a:solidFill>
                <a:latin typeface="+mn-lt"/>
                <a:cs typeface="Arial" panose="020B0604020202020204" pitchFamily="34" charset="0"/>
              </a:rPr>
            </a:br>
            <a:r>
              <a:rPr lang="da-DK" sz="900" b="1" baseline="0" noProof="1">
                <a:solidFill>
                  <a:schemeClr val="tx1"/>
                </a:solidFill>
                <a:latin typeface="+mn-lt"/>
                <a:cs typeface="Arial" panose="020B0604020202020204" pitchFamily="34" charset="0"/>
              </a:rPr>
              <a:t>Decrease </a:t>
            </a:r>
            <a:r>
              <a:rPr lang="da-DK" sz="900" baseline="0" noProof="1">
                <a:solidFill>
                  <a:schemeClr val="tx1"/>
                </a:solidFill>
                <a:latin typeface="+mn-lt"/>
                <a:cs typeface="Arial" panose="020B0604020202020204" pitchFamily="34" charset="0"/>
              </a:rPr>
              <a:t>list level can be used</a:t>
            </a:r>
            <a:endParaRPr lang="da-DK" sz="900" noProof="1">
              <a:solidFill>
                <a:schemeClr val="tx1"/>
              </a:solidFill>
              <a:latin typeface="+mn-lt"/>
              <a:cs typeface="Arial" panose="020B0604020202020204" pitchFamily="34" charset="0"/>
            </a:endParaRPr>
          </a:p>
        </p:txBody>
      </p:sp>
      <p:pic>
        <p:nvPicPr>
          <p:cNvPr id="19" name="Picture 18"/>
          <p:cNvPicPr>
            <a:picLocks noChangeAspect="1"/>
          </p:cNvPicPr>
          <p:nvPr userDrawn="1"/>
        </p:nvPicPr>
        <p:blipFill>
          <a:blip r:embed="rId2"/>
          <a:stretch>
            <a:fillRect/>
          </a:stretch>
        </p:blipFill>
        <p:spPr>
          <a:xfrm>
            <a:off x="3036522" y="5318642"/>
            <a:ext cx="492452" cy="200416"/>
          </a:xfrm>
          <a:prstGeom prst="rect">
            <a:avLst/>
          </a:prstGeom>
        </p:spPr>
      </p:pic>
      <p:pic>
        <p:nvPicPr>
          <p:cNvPr id="13" name="Picture 12"/>
          <p:cNvPicPr>
            <a:picLocks noChangeAspect="1"/>
          </p:cNvPicPr>
          <p:nvPr userDrawn="1"/>
        </p:nvPicPr>
        <p:blipFill>
          <a:blip r:embed="rId3"/>
          <a:stretch>
            <a:fillRect/>
          </a:stretch>
        </p:blipFill>
        <p:spPr>
          <a:xfrm>
            <a:off x="3038544" y="3538594"/>
            <a:ext cx="324764" cy="578237"/>
          </a:xfrm>
          <a:prstGeom prst="rect">
            <a:avLst/>
          </a:prstGeom>
        </p:spPr>
      </p:pic>
      <p:pic>
        <p:nvPicPr>
          <p:cNvPr id="16" name="Billede 15"/>
          <p:cNvPicPr>
            <a:picLocks noChangeAspect="1"/>
          </p:cNvPicPr>
          <p:nvPr userDrawn="1"/>
        </p:nvPicPr>
        <p:blipFill rotWithShape="1">
          <a:blip r:embed="rId4"/>
          <a:srcRect l="36944" r="2272" b="69429"/>
          <a:stretch/>
        </p:blipFill>
        <p:spPr>
          <a:xfrm>
            <a:off x="3034534" y="4208198"/>
            <a:ext cx="593368" cy="192211"/>
          </a:xfrm>
          <a:prstGeom prst="rect">
            <a:avLst/>
          </a:prstGeom>
        </p:spPr>
      </p:pic>
      <p:pic>
        <p:nvPicPr>
          <p:cNvPr id="28" name="Billede 27"/>
          <p:cNvPicPr>
            <a:picLocks noChangeAspect="1"/>
          </p:cNvPicPr>
          <p:nvPr userDrawn="1"/>
        </p:nvPicPr>
        <p:blipFill>
          <a:blip r:embed="rId5"/>
          <a:stretch>
            <a:fillRect/>
          </a:stretch>
        </p:blipFill>
        <p:spPr>
          <a:xfrm>
            <a:off x="3005150" y="2651636"/>
            <a:ext cx="549328" cy="285228"/>
          </a:xfrm>
          <a:prstGeom prst="rect">
            <a:avLst/>
          </a:prstGeom>
        </p:spPr>
      </p:pic>
      <p:pic>
        <p:nvPicPr>
          <p:cNvPr id="2" name="Billede 1"/>
          <p:cNvPicPr>
            <a:picLocks noChangeAspect="1"/>
          </p:cNvPicPr>
          <p:nvPr userDrawn="1"/>
        </p:nvPicPr>
        <p:blipFill>
          <a:blip r:embed="rId6"/>
          <a:stretch>
            <a:fillRect/>
          </a:stretch>
        </p:blipFill>
        <p:spPr>
          <a:xfrm>
            <a:off x="6244130" y="3299068"/>
            <a:ext cx="359695" cy="335309"/>
          </a:xfrm>
          <a:prstGeom prst="rect">
            <a:avLst/>
          </a:prstGeom>
        </p:spPr>
      </p:pic>
      <p:pic>
        <p:nvPicPr>
          <p:cNvPr id="3" name="Picture 2"/>
          <p:cNvPicPr>
            <a:picLocks noChangeAspect="1"/>
          </p:cNvPicPr>
          <p:nvPr userDrawn="1"/>
        </p:nvPicPr>
        <p:blipFill>
          <a:blip r:embed="rId7"/>
          <a:stretch>
            <a:fillRect/>
          </a:stretch>
        </p:blipFill>
        <p:spPr>
          <a:xfrm>
            <a:off x="3033346" y="1652716"/>
            <a:ext cx="297872" cy="183305"/>
          </a:xfrm>
          <a:prstGeom prst="rect">
            <a:avLst/>
          </a:prstGeom>
        </p:spPr>
      </p:pic>
      <p:pic>
        <p:nvPicPr>
          <p:cNvPr id="7" name="Picture 6"/>
          <p:cNvPicPr>
            <a:picLocks noChangeAspect="1"/>
          </p:cNvPicPr>
          <p:nvPr userDrawn="1"/>
        </p:nvPicPr>
        <p:blipFill>
          <a:blip r:embed="rId8"/>
          <a:stretch>
            <a:fillRect/>
          </a:stretch>
        </p:blipFill>
        <p:spPr>
          <a:xfrm>
            <a:off x="6244130" y="1609684"/>
            <a:ext cx="379911" cy="519470"/>
          </a:xfrm>
          <a:prstGeom prst="rect">
            <a:avLst/>
          </a:prstGeom>
        </p:spPr>
      </p:pic>
      <p:pic>
        <p:nvPicPr>
          <p:cNvPr id="5" name="Picture 4"/>
          <p:cNvPicPr>
            <a:picLocks noChangeAspect="1"/>
          </p:cNvPicPr>
          <p:nvPr userDrawn="1"/>
        </p:nvPicPr>
        <p:blipFill>
          <a:blip r:embed="rId9"/>
          <a:stretch>
            <a:fillRect/>
          </a:stretch>
        </p:blipFill>
        <p:spPr>
          <a:xfrm>
            <a:off x="6244130" y="2375882"/>
            <a:ext cx="397317" cy="588030"/>
          </a:xfrm>
          <a:prstGeom prst="rect">
            <a:avLst/>
          </a:prstGeom>
        </p:spPr>
      </p:pic>
      <p:pic>
        <p:nvPicPr>
          <p:cNvPr id="8" name="Picture 7"/>
          <p:cNvPicPr>
            <a:picLocks noChangeAspect="1"/>
          </p:cNvPicPr>
          <p:nvPr userDrawn="1"/>
        </p:nvPicPr>
        <p:blipFill rotWithShape="1">
          <a:blip r:embed="rId10"/>
          <a:srcRect t="37299" r="32484" b="50317"/>
          <a:stretch/>
        </p:blipFill>
        <p:spPr>
          <a:xfrm>
            <a:off x="6284541" y="3015268"/>
            <a:ext cx="605090" cy="130498"/>
          </a:xfrm>
          <a:prstGeom prst="rect">
            <a:avLst/>
          </a:prstGeom>
        </p:spPr>
      </p:pic>
    </p:spTree>
    <p:extLst>
      <p:ext uri="{BB962C8B-B14F-4D97-AF65-F5344CB8AC3E}">
        <p14:creationId xmlns:p14="http://schemas.microsoft.com/office/powerpoint/2010/main" val="951399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light image">
    <p:spTree>
      <p:nvGrpSpPr>
        <p:cNvPr id="1" name=""/>
        <p:cNvGrpSpPr/>
        <p:nvPr/>
      </p:nvGrpSpPr>
      <p:grpSpPr>
        <a:xfrm>
          <a:off x="0" y="0"/>
          <a:ext cx="0" cy="0"/>
          <a:chOff x="0" y="0"/>
          <a:chExt cx="0" cy="0"/>
        </a:xfrm>
      </p:grpSpPr>
      <p:sp>
        <p:nvSpPr>
          <p:cNvPr id="33" name="Background"/>
          <p:cNvSpPr/>
          <p:nvPr userDrawn="1"/>
        </p:nvSpPr>
        <p:spPr>
          <a:xfrm>
            <a:off x="0" y="0"/>
            <a:ext cx="12189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8" name="Picture Placeholder 3"/>
          <p:cNvSpPr>
            <a:spLocks noGrp="1"/>
          </p:cNvSpPr>
          <p:nvPr>
            <p:ph type="pic" sz="quarter" idx="13" hasCustomPrompt="1"/>
          </p:nvPr>
        </p:nvSpPr>
        <p:spPr>
          <a:xfrm>
            <a:off x="-774" y="0"/>
            <a:ext cx="12190374" cy="6858000"/>
          </a:xfrm>
        </p:spPr>
        <p:txBody>
          <a:bodyPr/>
          <a:lstStyle>
            <a:lvl1pPr marL="0" indent="0" algn="ctr">
              <a:buNone/>
              <a:defRPr baseline="0"/>
            </a:lvl1pPr>
          </a:lstStyle>
          <a:p>
            <a:r>
              <a:rPr lang="da-DK" dirty="0"/>
              <a:t>Click here, and insert picture via Images-button in the ribbon</a:t>
            </a:r>
            <a:endParaRPr lang="da-DK"/>
          </a:p>
        </p:txBody>
      </p:sp>
      <p:sp>
        <p:nvSpPr>
          <p:cNvPr id="2" name="Title 1"/>
          <p:cNvSpPr>
            <a:spLocks noGrp="1"/>
          </p:cNvSpPr>
          <p:nvPr>
            <p:ph type="ctrTitle" hasCustomPrompt="1"/>
          </p:nvPr>
        </p:nvSpPr>
        <p:spPr>
          <a:xfrm>
            <a:off x="3326400" y="676800"/>
            <a:ext cx="5468352" cy="2749025"/>
          </a:xfrm>
        </p:spPr>
        <p:txBody>
          <a:bodyPr anchor="t" anchorCtr="0"/>
          <a:lstStyle>
            <a:lvl1pPr algn="l">
              <a:lnSpc>
                <a:spcPct val="83000"/>
              </a:lnSpc>
              <a:defRPr sz="7800">
                <a:solidFill>
                  <a:srgbClr val="385988"/>
                </a:solidFill>
              </a:defRPr>
            </a:lvl1pPr>
          </a:lstStyle>
          <a:p>
            <a:r>
              <a:rPr lang="da-DK" dirty="0"/>
              <a:t>Click to add title</a:t>
            </a:r>
            <a:endParaRPr lang="da-DK"/>
          </a:p>
        </p:txBody>
      </p:sp>
      <p:sp>
        <p:nvSpPr>
          <p:cNvPr id="3" name="USR_Name"/>
          <p:cNvSpPr>
            <a:spLocks noGrp="1"/>
          </p:cNvSpPr>
          <p:nvPr>
            <p:ph type="subTitle" idx="1" hasCustomPrompt="1"/>
          </p:nvPr>
        </p:nvSpPr>
        <p:spPr>
          <a:xfrm>
            <a:off x="6094413" y="6041776"/>
            <a:ext cx="5399086" cy="279799"/>
          </a:xfrm>
        </p:spPr>
        <p:txBody>
          <a:bodyPr anchor="b" anchorCtr="0"/>
          <a:lstStyle>
            <a:lvl1pPr marL="0" indent="0" algn="r">
              <a:buNone/>
              <a:defRPr sz="1350" baseline="0">
                <a:solidFill>
                  <a:srgbClr val="38598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Mette Agger Tang</a:t>
            </a:r>
          </a:p>
        </p:txBody>
      </p:sp>
      <p:sp>
        <p:nvSpPr>
          <p:cNvPr id="4" name="Date_DateCustomA"/>
          <p:cNvSpPr>
            <a:spLocks noGrp="1"/>
          </p:cNvSpPr>
          <p:nvPr>
            <p:ph type="dt" sz="half" idx="10"/>
          </p:nvPr>
        </p:nvSpPr>
        <p:spPr>
          <a:xfrm>
            <a:off x="8794752" y="6321576"/>
            <a:ext cx="2698748" cy="176724"/>
          </a:xfrm>
        </p:spPr>
        <p:txBody>
          <a:bodyPr/>
          <a:lstStyle>
            <a:lvl1pPr>
              <a:defRPr sz="1350">
                <a:solidFill>
                  <a:srgbClr val="385988"/>
                </a:solidFill>
              </a:defRPr>
            </a:lvl1pPr>
          </a:lstStyle>
          <a:p>
            <a:r>
              <a:rPr lang="da-DK" dirty="0"/>
              <a:t>6. december 2021</a:t>
            </a:r>
          </a:p>
        </p:txBody>
      </p:sp>
      <p:sp>
        <p:nvSpPr>
          <p:cNvPr id="6" name="Slide Number Placeholder 5" hidden="1"/>
          <p:cNvSpPr>
            <a:spLocks noGrp="1"/>
          </p:cNvSpPr>
          <p:nvPr>
            <p:ph type="sldNum" sz="quarter" idx="12"/>
          </p:nvPr>
        </p:nvSpPr>
        <p:spPr>
          <a:xfrm>
            <a:off x="8796338" y="6520734"/>
            <a:ext cx="2663824" cy="222501"/>
          </a:xfrm>
        </p:spPr>
        <p:txBody>
          <a:bodyPr/>
          <a:lstStyle>
            <a:lvl1pPr>
              <a:defRPr sz="100">
                <a:solidFill>
                  <a:schemeClr val="bg1"/>
                </a:solidFill>
              </a:defRPr>
            </a:lvl1pPr>
          </a:lstStyle>
          <a:p>
            <a:fld id="{45D37B1E-C366-494F-A587-962AD9AABC83}" type="slidenum">
              <a:rPr lang="da-DK"/>
              <a:pPr/>
              <a:t>‹nr.›</a:t>
            </a:fld>
            <a:endParaRPr lang="da-DK" dirty="0"/>
          </a:p>
        </p:txBody>
      </p:sp>
      <p:pic>
        <p:nvPicPr>
          <p:cNvPr id="681978952" name="LogoDblue"/>
          <p:cNvPicPr>
            <a:picLocks noChangeAspect="1"/>
          </p:cNvPicPr>
          <p:nvPr/>
        </p:nvPicPr>
        <p:blipFill>
          <a:blip r:embed="rId2">
            <a:extLst/>
          </a:blip>
          <a:stretch>
            <a:fillRect/>
          </a:stretch>
        </p:blipFill>
        <p:spPr>
          <a:xfrm>
            <a:off x="687600" y="5936399"/>
            <a:ext cx="2566800" cy="698400"/>
          </a:xfrm>
          <a:prstGeom prst="rect">
            <a:avLst/>
          </a:prstGeom>
        </p:spPr>
      </p:pic>
      <p:sp>
        <p:nvSpPr>
          <p:cNvPr id="10" name="Footer Placeholder 4" hidden="1">
            <a:extLst>
              <a:ext uri="{FF2B5EF4-FFF2-40B4-BE49-F238E27FC236}">
                <a16:creationId xmlns:a16="http://schemas.microsoft.com/office/drawing/2014/main" id="{D6CA314A-67F5-45C8-95E2-52A44CDBF143}"/>
              </a:ext>
            </a:extLst>
          </p:cNvPr>
          <p:cNvSpPr>
            <a:spLocks noGrp="1"/>
          </p:cNvSpPr>
          <p:nvPr>
            <p:ph type="ftr" sz="quarter" idx="11"/>
          </p:nvPr>
        </p:nvSpPr>
        <p:spPr>
          <a:xfrm>
            <a:off x="0" y="6858000"/>
            <a:ext cx="0" cy="0"/>
          </a:xfrm>
        </p:spPr>
        <p:txBody>
          <a:bodyPr/>
          <a:lstStyle>
            <a:lvl1pPr>
              <a:defRPr sz="100">
                <a:noFill/>
              </a:defRPr>
            </a:lvl1pPr>
          </a:lstStyle>
          <a:p>
            <a:endParaRPr lang="da-DK" dirty="0"/>
          </a:p>
        </p:txBody>
      </p:sp>
    </p:spTree>
    <p:extLst>
      <p:ext uri="{BB962C8B-B14F-4D97-AF65-F5344CB8AC3E}">
        <p14:creationId xmlns:p14="http://schemas.microsoft.com/office/powerpoint/2010/main" val="837067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dark image">
    <p:spTree>
      <p:nvGrpSpPr>
        <p:cNvPr id="1" name=""/>
        <p:cNvGrpSpPr/>
        <p:nvPr/>
      </p:nvGrpSpPr>
      <p:grpSpPr>
        <a:xfrm>
          <a:off x="0" y="0"/>
          <a:ext cx="0" cy="0"/>
          <a:chOff x="0" y="0"/>
          <a:chExt cx="0" cy="0"/>
        </a:xfrm>
      </p:grpSpPr>
      <p:sp>
        <p:nvSpPr>
          <p:cNvPr id="33" name="Background"/>
          <p:cNvSpPr/>
          <p:nvPr userDrawn="1"/>
        </p:nvSpPr>
        <p:spPr>
          <a:xfrm>
            <a:off x="0" y="0"/>
            <a:ext cx="12189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8" name="Picture Placeholder 3"/>
          <p:cNvSpPr>
            <a:spLocks noGrp="1"/>
          </p:cNvSpPr>
          <p:nvPr>
            <p:ph type="pic" sz="quarter" idx="13" hasCustomPrompt="1"/>
          </p:nvPr>
        </p:nvSpPr>
        <p:spPr>
          <a:xfrm>
            <a:off x="-774" y="0"/>
            <a:ext cx="12190374" cy="6858000"/>
          </a:xfrm>
          <a:solidFill>
            <a:schemeClr val="bg1">
              <a:lumMod val="75000"/>
            </a:schemeClr>
          </a:solidFill>
        </p:spPr>
        <p:txBody>
          <a:bodyPr/>
          <a:lstStyle>
            <a:lvl1pPr marL="0" indent="0" algn="ctr">
              <a:buNone/>
              <a:defRPr baseline="0">
                <a:solidFill>
                  <a:schemeClr val="bg1"/>
                </a:solidFill>
              </a:defRPr>
            </a:lvl1pPr>
          </a:lstStyle>
          <a:p>
            <a:r>
              <a:rPr lang="da-DK" dirty="0"/>
              <a:t>Click here, and insert picture via Images-button in the ribbon</a:t>
            </a:r>
            <a:endParaRPr lang="da-DK"/>
          </a:p>
        </p:txBody>
      </p:sp>
      <p:sp>
        <p:nvSpPr>
          <p:cNvPr id="2" name="Title 1"/>
          <p:cNvSpPr>
            <a:spLocks noGrp="1"/>
          </p:cNvSpPr>
          <p:nvPr>
            <p:ph type="ctrTitle" hasCustomPrompt="1"/>
          </p:nvPr>
        </p:nvSpPr>
        <p:spPr>
          <a:xfrm>
            <a:off x="3326400" y="676800"/>
            <a:ext cx="5468352" cy="2749025"/>
          </a:xfrm>
        </p:spPr>
        <p:txBody>
          <a:bodyPr anchor="t" anchorCtr="0"/>
          <a:lstStyle>
            <a:lvl1pPr algn="l">
              <a:lnSpc>
                <a:spcPct val="83000"/>
              </a:lnSpc>
              <a:defRPr sz="7800">
                <a:solidFill>
                  <a:schemeClr val="bg1"/>
                </a:solidFill>
              </a:defRPr>
            </a:lvl1pPr>
          </a:lstStyle>
          <a:p>
            <a:r>
              <a:rPr lang="da-DK" dirty="0"/>
              <a:t>Click to add title</a:t>
            </a:r>
            <a:endParaRPr lang="da-DK"/>
          </a:p>
        </p:txBody>
      </p:sp>
      <p:sp>
        <p:nvSpPr>
          <p:cNvPr id="3" name="USR_Name"/>
          <p:cNvSpPr>
            <a:spLocks noGrp="1"/>
          </p:cNvSpPr>
          <p:nvPr>
            <p:ph type="subTitle" idx="1" hasCustomPrompt="1"/>
          </p:nvPr>
        </p:nvSpPr>
        <p:spPr>
          <a:xfrm>
            <a:off x="6094413" y="6041776"/>
            <a:ext cx="5399086" cy="279799"/>
          </a:xfrm>
        </p:spPr>
        <p:txBody>
          <a:bodyPr anchor="b" anchorCtr="0"/>
          <a:lstStyle>
            <a:lvl1pPr marL="0" indent="0" algn="r">
              <a:buNone/>
              <a:defRPr sz="13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Mette Agger Tang</a:t>
            </a:r>
          </a:p>
        </p:txBody>
      </p:sp>
      <p:sp>
        <p:nvSpPr>
          <p:cNvPr id="4" name="Date_DateCustomA"/>
          <p:cNvSpPr>
            <a:spLocks noGrp="1"/>
          </p:cNvSpPr>
          <p:nvPr>
            <p:ph type="dt" sz="half" idx="10"/>
          </p:nvPr>
        </p:nvSpPr>
        <p:spPr>
          <a:xfrm>
            <a:off x="8794752" y="6321576"/>
            <a:ext cx="2698748" cy="176724"/>
          </a:xfrm>
        </p:spPr>
        <p:txBody>
          <a:bodyPr/>
          <a:lstStyle>
            <a:lvl1pPr>
              <a:defRPr sz="1350">
                <a:solidFill>
                  <a:schemeClr val="bg1"/>
                </a:solidFill>
              </a:defRPr>
            </a:lvl1pPr>
          </a:lstStyle>
          <a:p>
            <a:r>
              <a:rPr lang="da-DK" dirty="0"/>
              <a:t>6. december 2021</a:t>
            </a:r>
          </a:p>
        </p:txBody>
      </p:sp>
      <p:sp>
        <p:nvSpPr>
          <p:cNvPr id="6" name="Slide Number Placeholder 5" hidden="1"/>
          <p:cNvSpPr>
            <a:spLocks noGrp="1"/>
          </p:cNvSpPr>
          <p:nvPr>
            <p:ph type="sldNum" sz="quarter" idx="12"/>
          </p:nvPr>
        </p:nvSpPr>
        <p:spPr>
          <a:xfrm>
            <a:off x="8796338" y="6520734"/>
            <a:ext cx="2663824" cy="222501"/>
          </a:xfrm>
        </p:spPr>
        <p:txBody>
          <a:bodyPr/>
          <a:lstStyle>
            <a:lvl1pPr>
              <a:defRPr sz="100">
                <a:solidFill>
                  <a:schemeClr val="bg1"/>
                </a:solidFill>
              </a:defRPr>
            </a:lvl1pPr>
          </a:lstStyle>
          <a:p>
            <a:fld id="{45D37B1E-C366-494F-A587-962AD9AABC83}" type="slidenum">
              <a:rPr lang="da-DK"/>
              <a:pPr/>
              <a:t>‹nr.›</a:t>
            </a:fld>
            <a:endParaRPr lang="da-DK" dirty="0"/>
          </a:p>
        </p:txBody>
      </p:sp>
      <p:pic>
        <p:nvPicPr>
          <p:cNvPr id="1126181714" name="Logo white"/>
          <p:cNvPicPr>
            <a:picLocks noChangeAspect="1"/>
          </p:cNvPicPr>
          <p:nvPr/>
        </p:nvPicPr>
        <p:blipFill>
          <a:blip r:embed="rId2">
            <a:extLst/>
          </a:blip>
          <a:stretch>
            <a:fillRect/>
          </a:stretch>
        </p:blipFill>
        <p:spPr>
          <a:xfrm>
            <a:off x="687600" y="5936399"/>
            <a:ext cx="2566800" cy="698400"/>
          </a:xfrm>
          <a:prstGeom prst="rect">
            <a:avLst/>
          </a:prstGeom>
        </p:spPr>
      </p:pic>
      <p:sp>
        <p:nvSpPr>
          <p:cNvPr id="11" name="Footer Placeholder 4" hidden="1">
            <a:extLst>
              <a:ext uri="{FF2B5EF4-FFF2-40B4-BE49-F238E27FC236}">
                <a16:creationId xmlns:a16="http://schemas.microsoft.com/office/drawing/2014/main" id="{4B422455-232E-4B30-9837-C4A3F7147FEF}"/>
              </a:ext>
            </a:extLst>
          </p:cNvPr>
          <p:cNvSpPr>
            <a:spLocks noGrp="1"/>
          </p:cNvSpPr>
          <p:nvPr>
            <p:ph type="ftr" sz="quarter" idx="11"/>
          </p:nvPr>
        </p:nvSpPr>
        <p:spPr>
          <a:xfrm>
            <a:off x="0" y="6858000"/>
            <a:ext cx="0" cy="0"/>
          </a:xfrm>
        </p:spPr>
        <p:txBody>
          <a:bodyPr/>
          <a:lstStyle>
            <a:lvl1pPr>
              <a:defRPr sz="100">
                <a:noFill/>
              </a:defRPr>
            </a:lvl1pPr>
          </a:lstStyle>
          <a:p>
            <a:endParaRPr lang="da-DK" dirty="0"/>
          </a:p>
        </p:txBody>
      </p:sp>
    </p:spTree>
    <p:extLst>
      <p:ext uri="{BB962C8B-B14F-4D97-AF65-F5344CB8AC3E}">
        <p14:creationId xmlns:p14="http://schemas.microsoft.com/office/powerpoint/2010/main" val="714424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Background"/>
          <p:cNvSpPr/>
          <p:nvPr userDrawn="1"/>
        </p:nvSpPr>
        <p:spPr>
          <a:xfrm>
            <a:off x="0" y="0"/>
            <a:ext cx="12189600" cy="6858000"/>
          </a:xfrm>
          <a:prstGeom prst="rect">
            <a:avLst/>
          </a:prstGeom>
          <a:solidFill>
            <a:srgbClr val="ADCFF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2" name="Title 1"/>
          <p:cNvSpPr>
            <a:spLocks noGrp="1"/>
          </p:cNvSpPr>
          <p:nvPr>
            <p:ph type="title" hasCustomPrompt="1"/>
          </p:nvPr>
        </p:nvSpPr>
        <p:spPr>
          <a:xfrm>
            <a:off x="656568" y="391029"/>
            <a:ext cx="10836932" cy="1018671"/>
          </a:xfrm>
        </p:spPr>
        <p:txBody>
          <a:bodyPr/>
          <a:lstStyle>
            <a:lvl1pPr>
              <a:defRPr baseline="0">
                <a:solidFill>
                  <a:srgbClr val="385988"/>
                </a:solidFill>
              </a:defRPr>
            </a:lvl1pPr>
          </a:lstStyle>
          <a:p>
            <a:r>
              <a:rPr lang="da-DK" dirty="0"/>
              <a:t>Click to add title in max 1 line</a:t>
            </a:r>
            <a:endParaRPr lang="da-DK"/>
          </a:p>
        </p:txBody>
      </p:sp>
      <p:sp>
        <p:nvSpPr>
          <p:cNvPr id="3" name="Date Placeholder 2" hidden="1"/>
          <p:cNvSpPr>
            <a:spLocks noGrp="1"/>
          </p:cNvSpPr>
          <p:nvPr>
            <p:ph type="dt" sz="half" idx="10"/>
          </p:nvPr>
        </p:nvSpPr>
        <p:spPr>
          <a:xfrm>
            <a:off x="0" y="6912000"/>
            <a:ext cx="0" cy="0"/>
          </a:xfrm>
        </p:spPr>
        <p:txBody>
          <a:bodyPr/>
          <a:lstStyle>
            <a:lvl1pPr>
              <a:defRPr sz="100">
                <a:solidFill>
                  <a:srgbClr val="ADCFF1"/>
                </a:solidFill>
              </a:defRPr>
            </a:lvl1pPr>
          </a:lstStyle>
          <a:p>
            <a:r>
              <a:rPr lang="da-DK" dirty="0"/>
              <a:t>06-12-2021</a:t>
            </a:r>
          </a:p>
        </p:txBody>
      </p:sp>
      <p:sp>
        <p:nvSpPr>
          <p:cNvPr id="4" name="FLD_Footer"/>
          <p:cNvSpPr>
            <a:spLocks noGrp="1"/>
          </p:cNvSpPr>
          <p:nvPr>
            <p:ph type="ftr" sz="quarter" idx="11"/>
          </p:nvPr>
        </p:nvSpPr>
        <p:spPr/>
        <p:txBody>
          <a:bodyPr/>
          <a:lstStyle>
            <a:lvl1pPr>
              <a:defRPr>
                <a:solidFill>
                  <a:srgbClr val="385988"/>
                </a:solidFill>
              </a:defRPr>
            </a:lvl1pPr>
          </a:lstStyle>
          <a:p>
            <a:endParaRPr lang="da-DK" dirty="0"/>
          </a:p>
        </p:txBody>
      </p:sp>
      <p:sp>
        <p:nvSpPr>
          <p:cNvPr id="5" name="Slide Number Placeholder 4"/>
          <p:cNvSpPr>
            <a:spLocks noGrp="1"/>
          </p:cNvSpPr>
          <p:nvPr>
            <p:ph type="sldNum" sz="quarter" idx="12"/>
          </p:nvPr>
        </p:nvSpPr>
        <p:spPr/>
        <p:txBody>
          <a:bodyPr/>
          <a:lstStyle>
            <a:lvl1pPr>
              <a:defRPr>
                <a:solidFill>
                  <a:srgbClr val="385988"/>
                </a:solidFill>
              </a:defRPr>
            </a:lvl1pPr>
          </a:lstStyle>
          <a:p>
            <a:fld id="{45D37B1E-C366-494F-A587-962AD9AABC83}" type="slidenum">
              <a:rPr lang="da-DK" smtClean="0"/>
              <a:pPr/>
              <a:t>‹nr.›</a:t>
            </a:fld>
            <a:endParaRPr lang="da-DK" dirty="0"/>
          </a:p>
        </p:txBody>
      </p:sp>
      <p:sp>
        <p:nvSpPr>
          <p:cNvPr id="8" name="Text Placeholder 7"/>
          <p:cNvSpPr>
            <a:spLocks noGrp="1"/>
          </p:cNvSpPr>
          <p:nvPr>
            <p:ph type="body" sz="quarter" idx="13" hasCustomPrompt="1"/>
          </p:nvPr>
        </p:nvSpPr>
        <p:spPr>
          <a:xfrm>
            <a:off x="693738" y="1361060"/>
            <a:ext cx="10799762" cy="4588890"/>
          </a:xfrm>
        </p:spPr>
        <p:txBody>
          <a:bodyPr/>
          <a:lstStyle>
            <a:lvl1pPr marL="594000" indent="-594000">
              <a:spcBef>
                <a:spcPts val="300"/>
              </a:spcBef>
              <a:defRPr sz="2800">
                <a:solidFill>
                  <a:srgbClr val="385988"/>
                </a:solidFill>
              </a:defRPr>
            </a:lvl1pPr>
            <a:lvl2pPr marL="846000">
              <a:defRPr sz="2200">
                <a:solidFill>
                  <a:srgbClr val="385988"/>
                </a:solidFill>
              </a:defRPr>
            </a:lvl2pPr>
            <a:lvl3pPr>
              <a:defRPr>
                <a:solidFill>
                  <a:srgbClr val="385988"/>
                </a:solidFill>
              </a:defRPr>
            </a:lvl3pPr>
          </a:lstStyle>
          <a:p>
            <a:pPr lvl="0"/>
            <a:r>
              <a:rPr lang="da-DK" dirty="0"/>
              <a:t>Click to add text</a:t>
            </a:r>
            <a:endParaRPr lang="da-DK"/>
          </a:p>
          <a:p>
            <a:pPr lvl="1"/>
            <a:r>
              <a:rPr lang="da-DK" dirty="0"/>
              <a:t>2</a:t>
            </a:r>
            <a:endParaRPr lang="da-DK"/>
          </a:p>
          <a:p>
            <a:pPr lvl="2"/>
            <a:r>
              <a:rPr lang="da-DK" dirty="0"/>
              <a:t>3</a:t>
            </a:r>
            <a:endParaRPr lang="da-DK"/>
          </a:p>
        </p:txBody>
      </p:sp>
      <p:sp>
        <p:nvSpPr>
          <p:cNvPr id="11" name="Freeform 5"/>
          <p:cNvSpPr>
            <a:spLocks noEditPoints="1"/>
          </p:cNvSpPr>
          <p:nvPr userDrawn="1"/>
        </p:nvSpPr>
        <p:spPr bwMode="auto">
          <a:xfrm>
            <a:off x="699434" y="6288499"/>
            <a:ext cx="317324" cy="317017"/>
          </a:xfrm>
          <a:custGeom>
            <a:avLst/>
            <a:gdLst>
              <a:gd name="T0" fmla="*/ 136 w 272"/>
              <a:gd name="T1" fmla="*/ 0 h 273"/>
              <a:gd name="T2" fmla="*/ 58 w 272"/>
              <a:gd name="T3" fmla="*/ 25 h 273"/>
              <a:gd name="T4" fmla="*/ 127 w 272"/>
              <a:gd name="T5" fmla="*/ 177 h 273"/>
              <a:gd name="T6" fmla="*/ 131 w 272"/>
              <a:gd name="T7" fmla="*/ 182 h 273"/>
              <a:gd name="T8" fmla="*/ 131 w 272"/>
              <a:gd name="T9" fmla="*/ 182 h 273"/>
              <a:gd name="T10" fmla="*/ 119 w 272"/>
              <a:gd name="T11" fmla="*/ 182 h 273"/>
              <a:gd name="T12" fmla="*/ 119 w 272"/>
              <a:gd name="T13" fmla="*/ 182 h 273"/>
              <a:gd name="T14" fmla="*/ 109 w 272"/>
              <a:gd name="T15" fmla="*/ 175 h 273"/>
              <a:gd name="T16" fmla="*/ 45 w 272"/>
              <a:gd name="T17" fmla="*/ 35 h 273"/>
              <a:gd name="T18" fmla="*/ 33 w 272"/>
              <a:gd name="T19" fmla="*/ 47 h 273"/>
              <a:gd name="T20" fmla="*/ 92 w 272"/>
              <a:gd name="T21" fmla="*/ 177 h 273"/>
              <a:gd name="T22" fmla="*/ 96 w 272"/>
              <a:gd name="T23" fmla="*/ 182 h 273"/>
              <a:gd name="T24" fmla="*/ 96 w 272"/>
              <a:gd name="T25" fmla="*/ 182 h 273"/>
              <a:gd name="T26" fmla="*/ 84 w 272"/>
              <a:gd name="T27" fmla="*/ 182 h 273"/>
              <a:gd name="T28" fmla="*/ 84 w 272"/>
              <a:gd name="T29" fmla="*/ 182 h 273"/>
              <a:gd name="T30" fmla="*/ 74 w 272"/>
              <a:gd name="T31" fmla="*/ 175 h 273"/>
              <a:gd name="T32" fmla="*/ 22 w 272"/>
              <a:gd name="T33" fmla="*/ 62 h 273"/>
              <a:gd name="T34" fmla="*/ 12 w 272"/>
              <a:gd name="T35" fmla="*/ 79 h 273"/>
              <a:gd name="T36" fmla="*/ 57 w 272"/>
              <a:gd name="T37" fmla="*/ 177 h 273"/>
              <a:gd name="T38" fmla="*/ 61 w 272"/>
              <a:gd name="T39" fmla="*/ 182 h 273"/>
              <a:gd name="T40" fmla="*/ 61 w 272"/>
              <a:gd name="T41" fmla="*/ 182 h 273"/>
              <a:gd name="T42" fmla="*/ 48 w 272"/>
              <a:gd name="T43" fmla="*/ 182 h 273"/>
              <a:gd name="T44" fmla="*/ 48 w 272"/>
              <a:gd name="T45" fmla="*/ 182 h 273"/>
              <a:gd name="T46" fmla="*/ 38 w 272"/>
              <a:gd name="T47" fmla="*/ 175 h 273"/>
              <a:gd name="T48" fmla="*/ 4 w 272"/>
              <a:gd name="T49" fmla="*/ 101 h 273"/>
              <a:gd name="T50" fmla="*/ 0 w 272"/>
              <a:gd name="T51" fmla="*/ 130 h 273"/>
              <a:gd name="T52" fmla="*/ 21 w 272"/>
              <a:gd name="T53" fmla="*/ 177 h 273"/>
              <a:gd name="T54" fmla="*/ 25 w 272"/>
              <a:gd name="T55" fmla="*/ 182 h 273"/>
              <a:gd name="T56" fmla="*/ 25 w 272"/>
              <a:gd name="T57" fmla="*/ 182 h 273"/>
              <a:gd name="T58" fmla="*/ 13 w 272"/>
              <a:gd name="T59" fmla="*/ 182 h 273"/>
              <a:gd name="T60" fmla="*/ 7 w 272"/>
              <a:gd name="T61" fmla="*/ 181 h 273"/>
              <a:gd name="T62" fmla="*/ 136 w 272"/>
              <a:gd name="T63" fmla="*/ 273 h 273"/>
              <a:gd name="T64" fmla="*/ 272 w 272"/>
              <a:gd name="T65" fmla="*/ 137 h 273"/>
              <a:gd name="T66" fmla="*/ 136 w 272"/>
              <a:gd name="T67" fmla="*/ 0 h 273"/>
              <a:gd name="T68" fmla="*/ 136 w 272"/>
              <a:gd name="T69" fmla="*/ 253 h 273"/>
              <a:gd name="T70" fmla="*/ 38 w 272"/>
              <a:gd name="T71" fmla="*/ 199 h 273"/>
              <a:gd name="T72" fmla="*/ 182 w 272"/>
              <a:gd name="T73" fmla="*/ 199 h 273"/>
              <a:gd name="T74" fmla="*/ 182 w 272"/>
              <a:gd name="T75" fmla="*/ 199 h 273"/>
              <a:gd name="T76" fmla="*/ 228 w 272"/>
              <a:gd name="T77" fmla="*/ 199 h 273"/>
              <a:gd name="T78" fmla="*/ 202 w 272"/>
              <a:gd name="T79" fmla="*/ 178 h 273"/>
              <a:gd name="T80" fmla="*/ 179 w 272"/>
              <a:gd name="T81" fmla="*/ 182 h 273"/>
              <a:gd name="T82" fmla="*/ 155 w 272"/>
              <a:gd name="T83" fmla="*/ 182 h 273"/>
              <a:gd name="T84" fmla="*/ 155 w 272"/>
              <a:gd name="T85" fmla="*/ 182 h 273"/>
              <a:gd name="T86" fmla="*/ 144 w 272"/>
              <a:gd name="T87" fmla="*/ 175 h 273"/>
              <a:gd name="T88" fmla="*/ 80 w 272"/>
              <a:gd name="T89" fmla="*/ 34 h 273"/>
              <a:gd name="T90" fmla="*/ 136 w 272"/>
              <a:gd name="T91" fmla="*/ 20 h 273"/>
              <a:gd name="T92" fmla="*/ 252 w 272"/>
              <a:gd name="T93" fmla="*/ 137 h 273"/>
              <a:gd name="T94" fmla="*/ 136 w 272"/>
              <a:gd name="T95" fmla="*/ 25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 h="273">
                <a:moveTo>
                  <a:pt x="136" y="0"/>
                </a:moveTo>
                <a:cubicBezTo>
                  <a:pt x="107" y="0"/>
                  <a:pt x="80" y="9"/>
                  <a:pt x="58" y="25"/>
                </a:cubicBezTo>
                <a:cubicBezTo>
                  <a:pt x="58" y="25"/>
                  <a:pt x="126" y="174"/>
                  <a:pt x="127" y="177"/>
                </a:cubicBezTo>
                <a:cubicBezTo>
                  <a:pt x="129" y="181"/>
                  <a:pt x="131" y="182"/>
                  <a:pt x="131" y="182"/>
                </a:cubicBezTo>
                <a:cubicBezTo>
                  <a:pt x="131" y="182"/>
                  <a:pt x="131" y="182"/>
                  <a:pt x="131" y="182"/>
                </a:cubicBezTo>
                <a:cubicBezTo>
                  <a:pt x="119" y="182"/>
                  <a:pt x="119" y="182"/>
                  <a:pt x="119" y="182"/>
                </a:cubicBezTo>
                <a:cubicBezTo>
                  <a:pt x="119" y="182"/>
                  <a:pt x="119" y="182"/>
                  <a:pt x="119" y="182"/>
                </a:cubicBezTo>
                <a:cubicBezTo>
                  <a:pt x="114" y="182"/>
                  <a:pt x="112" y="181"/>
                  <a:pt x="109" y="175"/>
                </a:cubicBezTo>
                <a:cubicBezTo>
                  <a:pt x="45" y="35"/>
                  <a:pt x="45" y="35"/>
                  <a:pt x="45" y="35"/>
                </a:cubicBezTo>
                <a:cubicBezTo>
                  <a:pt x="41" y="39"/>
                  <a:pt x="37" y="43"/>
                  <a:pt x="33" y="47"/>
                </a:cubicBezTo>
                <a:cubicBezTo>
                  <a:pt x="53" y="91"/>
                  <a:pt x="91" y="174"/>
                  <a:pt x="92" y="177"/>
                </a:cubicBezTo>
                <a:cubicBezTo>
                  <a:pt x="94" y="181"/>
                  <a:pt x="96" y="182"/>
                  <a:pt x="96" y="182"/>
                </a:cubicBezTo>
                <a:cubicBezTo>
                  <a:pt x="96" y="182"/>
                  <a:pt x="96" y="182"/>
                  <a:pt x="96" y="182"/>
                </a:cubicBezTo>
                <a:cubicBezTo>
                  <a:pt x="84" y="182"/>
                  <a:pt x="84" y="182"/>
                  <a:pt x="84" y="182"/>
                </a:cubicBezTo>
                <a:cubicBezTo>
                  <a:pt x="84" y="182"/>
                  <a:pt x="84" y="182"/>
                  <a:pt x="84" y="182"/>
                </a:cubicBezTo>
                <a:cubicBezTo>
                  <a:pt x="78" y="182"/>
                  <a:pt x="76" y="181"/>
                  <a:pt x="74" y="175"/>
                </a:cubicBezTo>
                <a:cubicBezTo>
                  <a:pt x="22" y="62"/>
                  <a:pt x="22" y="62"/>
                  <a:pt x="22" y="62"/>
                </a:cubicBezTo>
                <a:cubicBezTo>
                  <a:pt x="18" y="67"/>
                  <a:pt x="15" y="73"/>
                  <a:pt x="12" y="79"/>
                </a:cubicBezTo>
                <a:cubicBezTo>
                  <a:pt x="32" y="123"/>
                  <a:pt x="55" y="175"/>
                  <a:pt x="57" y="177"/>
                </a:cubicBezTo>
                <a:cubicBezTo>
                  <a:pt x="58" y="181"/>
                  <a:pt x="61" y="182"/>
                  <a:pt x="61" y="182"/>
                </a:cubicBezTo>
                <a:cubicBezTo>
                  <a:pt x="61" y="182"/>
                  <a:pt x="61" y="182"/>
                  <a:pt x="61" y="182"/>
                </a:cubicBezTo>
                <a:cubicBezTo>
                  <a:pt x="48" y="182"/>
                  <a:pt x="48" y="182"/>
                  <a:pt x="48" y="182"/>
                </a:cubicBezTo>
                <a:cubicBezTo>
                  <a:pt x="48" y="182"/>
                  <a:pt x="48" y="182"/>
                  <a:pt x="48" y="182"/>
                </a:cubicBezTo>
                <a:cubicBezTo>
                  <a:pt x="43" y="182"/>
                  <a:pt x="41" y="181"/>
                  <a:pt x="38" y="175"/>
                </a:cubicBezTo>
                <a:cubicBezTo>
                  <a:pt x="4" y="101"/>
                  <a:pt x="4" y="101"/>
                  <a:pt x="4" y="101"/>
                </a:cubicBezTo>
                <a:cubicBezTo>
                  <a:pt x="2" y="110"/>
                  <a:pt x="0" y="120"/>
                  <a:pt x="0" y="130"/>
                </a:cubicBezTo>
                <a:cubicBezTo>
                  <a:pt x="11" y="155"/>
                  <a:pt x="21" y="176"/>
                  <a:pt x="21" y="177"/>
                </a:cubicBezTo>
                <a:cubicBezTo>
                  <a:pt x="23" y="181"/>
                  <a:pt x="25" y="182"/>
                  <a:pt x="25" y="182"/>
                </a:cubicBezTo>
                <a:cubicBezTo>
                  <a:pt x="25" y="182"/>
                  <a:pt x="25" y="182"/>
                  <a:pt x="25" y="182"/>
                </a:cubicBezTo>
                <a:cubicBezTo>
                  <a:pt x="13" y="182"/>
                  <a:pt x="13" y="182"/>
                  <a:pt x="13" y="182"/>
                </a:cubicBezTo>
                <a:cubicBezTo>
                  <a:pt x="10" y="182"/>
                  <a:pt x="8" y="182"/>
                  <a:pt x="7" y="181"/>
                </a:cubicBezTo>
                <a:cubicBezTo>
                  <a:pt x="25" y="234"/>
                  <a:pt x="76" y="273"/>
                  <a:pt x="136" y="273"/>
                </a:cubicBezTo>
                <a:cubicBezTo>
                  <a:pt x="211" y="273"/>
                  <a:pt x="272" y="212"/>
                  <a:pt x="272" y="137"/>
                </a:cubicBezTo>
                <a:cubicBezTo>
                  <a:pt x="272" y="61"/>
                  <a:pt x="211" y="0"/>
                  <a:pt x="136" y="0"/>
                </a:cubicBezTo>
                <a:close/>
                <a:moveTo>
                  <a:pt x="136" y="253"/>
                </a:moveTo>
                <a:cubicBezTo>
                  <a:pt x="95" y="253"/>
                  <a:pt x="58" y="232"/>
                  <a:pt x="38" y="199"/>
                </a:cubicBezTo>
                <a:cubicBezTo>
                  <a:pt x="182" y="199"/>
                  <a:pt x="182" y="199"/>
                  <a:pt x="182" y="199"/>
                </a:cubicBezTo>
                <a:cubicBezTo>
                  <a:pt x="182" y="199"/>
                  <a:pt x="182" y="199"/>
                  <a:pt x="182" y="199"/>
                </a:cubicBezTo>
                <a:cubicBezTo>
                  <a:pt x="228" y="199"/>
                  <a:pt x="228" y="199"/>
                  <a:pt x="228" y="199"/>
                </a:cubicBezTo>
                <a:cubicBezTo>
                  <a:pt x="202" y="178"/>
                  <a:pt x="202" y="178"/>
                  <a:pt x="202" y="178"/>
                </a:cubicBezTo>
                <a:cubicBezTo>
                  <a:pt x="202" y="178"/>
                  <a:pt x="191" y="182"/>
                  <a:pt x="179" y="182"/>
                </a:cubicBezTo>
                <a:cubicBezTo>
                  <a:pt x="155" y="182"/>
                  <a:pt x="155" y="182"/>
                  <a:pt x="155" y="182"/>
                </a:cubicBezTo>
                <a:cubicBezTo>
                  <a:pt x="155" y="182"/>
                  <a:pt x="155" y="182"/>
                  <a:pt x="155" y="182"/>
                </a:cubicBezTo>
                <a:cubicBezTo>
                  <a:pt x="149" y="182"/>
                  <a:pt x="147" y="181"/>
                  <a:pt x="144" y="175"/>
                </a:cubicBezTo>
                <a:cubicBezTo>
                  <a:pt x="80" y="34"/>
                  <a:pt x="80" y="34"/>
                  <a:pt x="80" y="34"/>
                </a:cubicBezTo>
                <a:cubicBezTo>
                  <a:pt x="97" y="25"/>
                  <a:pt x="116" y="20"/>
                  <a:pt x="136" y="20"/>
                </a:cubicBezTo>
                <a:cubicBezTo>
                  <a:pt x="200" y="20"/>
                  <a:pt x="252" y="72"/>
                  <a:pt x="252" y="137"/>
                </a:cubicBezTo>
                <a:cubicBezTo>
                  <a:pt x="252" y="201"/>
                  <a:pt x="200" y="253"/>
                  <a:pt x="136" y="253"/>
                </a:cubicBezTo>
                <a:close/>
              </a:path>
            </a:pathLst>
          </a:custGeom>
          <a:solidFill>
            <a:srgbClr val="385988"/>
          </a:solidFill>
          <a:ln>
            <a:noFill/>
          </a:ln>
        </p:spPr>
        <p:txBody>
          <a:bodyPr vert="horz" wrap="square" lIns="91440" tIns="45720" rIns="91440" bIns="45720" numCol="1" anchor="t" anchorCtr="0" compatLnSpc="1">
            <a:prstTxWarp prst="textNoShape">
              <a:avLst/>
            </a:prstTxWarp>
          </a:bodyPr>
          <a:lstStyle/>
          <a:p>
            <a:r>
              <a:rPr lang="da-DK" dirty="0"/>
              <a:t> </a:t>
            </a:r>
            <a:endParaRPr lang="da-DK"/>
          </a:p>
        </p:txBody>
      </p:sp>
    </p:spTree>
    <p:extLst>
      <p:ext uri="{BB962C8B-B14F-4D97-AF65-F5344CB8AC3E}">
        <p14:creationId xmlns:p14="http://schemas.microsoft.com/office/powerpoint/2010/main" val="2332002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Click to add title in max 2 lines9</a:t>
            </a:r>
            <a:endParaRPr lang="da-DK"/>
          </a:p>
        </p:txBody>
      </p:sp>
      <p:sp>
        <p:nvSpPr>
          <p:cNvPr id="3" name="Date Placeholder 2" hidden="1"/>
          <p:cNvSpPr>
            <a:spLocks noGrp="1"/>
          </p:cNvSpPr>
          <p:nvPr>
            <p:ph type="dt" sz="half" idx="10"/>
          </p:nvPr>
        </p:nvSpPr>
        <p:spPr>
          <a:xfrm>
            <a:off x="0" y="6912000"/>
            <a:ext cx="0" cy="0"/>
          </a:xfrm>
        </p:spPr>
        <p:txBody>
          <a:bodyPr/>
          <a:lstStyle>
            <a:lvl1pPr>
              <a:defRPr sz="100">
                <a:solidFill>
                  <a:schemeClr val="bg1"/>
                </a:solidFill>
              </a:defRPr>
            </a:lvl1pPr>
          </a:lstStyle>
          <a:p>
            <a:r>
              <a:rPr lang="da-DK" dirty="0"/>
              <a:t>06-12-2021</a:t>
            </a:r>
          </a:p>
        </p:txBody>
      </p:sp>
      <p:sp>
        <p:nvSpPr>
          <p:cNvPr id="4" name="FLD_Footer"/>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fld id="{45D37B1E-C366-494F-A587-962AD9AABC83}" type="slidenum">
              <a:rPr lang="da-DK"/>
              <a:pPr/>
              <a:t>‹nr.›</a:t>
            </a:fld>
            <a:endParaRPr lang="da-DK" dirty="0"/>
          </a:p>
        </p:txBody>
      </p:sp>
      <p:sp>
        <p:nvSpPr>
          <p:cNvPr id="8" name="Text Placeholder 7"/>
          <p:cNvSpPr>
            <a:spLocks noGrp="1"/>
          </p:cNvSpPr>
          <p:nvPr>
            <p:ph type="body" sz="quarter" idx="13" hasCustomPrompt="1"/>
          </p:nvPr>
        </p:nvSpPr>
        <p:spPr>
          <a:xfrm>
            <a:off x="693738" y="2096496"/>
            <a:ext cx="10799760" cy="3842369"/>
          </a:xfrm>
        </p:spPr>
        <p:txBody>
          <a:bodyPr/>
          <a:lstStyle>
            <a:lvl1pPr marL="0" indent="0">
              <a:lnSpc>
                <a:spcPct val="98000"/>
              </a:lnSpc>
              <a:buFont typeface="Open Sans" panose="020B0606030504020204" pitchFamily="34" charset="0"/>
              <a:buChar char="​"/>
              <a:defRPr sz="2800"/>
            </a:lvl1pPr>
            <a:lvl2pPr marL="468000" indent="-468000">
              <a:lnSpc>
                <a:spcPct val="98000"/>
              </a:lnSpc>
              <a:buFont typeface="Arial" panose="020B0604020202020204" pitchFamily="34" charset="0"/>
              <a:buChar char="―"/>
              <a:defRPr sz="2800"/>
            </a:lvl2pPr>
            <a:lvl3pPr marL="720000" indent="-252000">
              <a:lnSpc>
                <a:spcPct val="98000"/>
              </a:lnSpc>
              <a:buFont typeface="Symbol" panose="05050102010706020507" pitchFamily="18" charset="2"/>
              <a:buChar char=""/>
              <a:defRPr sz="2800"/>
            </a:lvl3pPr>
            <a:lvl4pPr marL="972000" indent="-252000">
              <a:lnSpc>
                <a:spcPct val="98000"/>
              </a:lnSpc>
              <a:buFont typeface="Arial" panose="020B0604020202020204" pitchFamily="34" charset="0"/>
              <a:buChar char="‒"/>
              <a:defRPr sz="2800"/>
            </a:lvl4pPr>
            <a:lvl5pPr marL="1224000" indent="-252000">
              <a:lnSpc>
                <a:spcPct val="98000"/>
              </a:lnSpc>
              <a:buFont typeface="Symbol" panose="05050102010706020507" pitchFamily="18" charset="2"/>
              <a:buChar char="·"/>
              <a:defRPr sz="2800"/>
            </a:lvl5pPr>
            <a:lvl6pPr marL="1476000" indent="-252000">
              <a:lnSpc>
                <a:spcPct val="98000"/>
              </a:lnSpc>
              <a:buFont typeface="Arial" panose="020B0604020202020204" pitchFamily="34" charset="0"/>
              <a:buChar char="‒"/>
              <a:defRPr sz="2800"/>
            </a:lvl6pPr>
            <a:lvl7pPr marL="1728000" indent="-252000">
              <a:lnSpc>
                <a:spcPct val="98000"/>
              </a:lnSpc>
              <a:buFont typeface="Symbol" panose="05050102010706020507" pitchFamily="18" charset="2"/>
              <a:buChar char="·"/>
              <a:defRPr sz="2800"/>
            </a:lvl7pPr>
            <a:lvl8pPr marL="1980000" indent="-252000">
              <a:lnSpc>
                <a:spcPct val="98000"/>
              </a:lnSpc>
              <a:buFont typeface="Arial" panose="020B0604020202020204" pitchFamily="34" charset="0"/>
              <a:buChar char="‒"/>
              <a:defRPr sz="2800"/>
            </a:lvl8pPr>
            <a:lvl9pPr marL="2232000" indent="-252000">
              <a:lnSpc>
                <a:spcPct val="98000"/>
              </a:lnSpc>
              <a:buFont typeface="Symbol" panose="05050102010706020507" pitchFamily="18" charset="2"/>
              <a:buChar char="·"/>
              <a:defRPr sz="2800"/>
            </a:lvl9pPr>
          </a:lstStyle>
          <a:p>
            <a:pPr lvl="0"/>
            <a:r>
              <a:rPr lang="da-DK" dirty="0"/>
              <a:t>Click to add intro text</a:t>
            </a:r>
            <a:endParaRPr lang="da-DK"/>
          </a:p>
          <a:p>
            <a:pPr lvl="1"/>
            <a:endParaRPr lang="da-DK" dirty="0"/>
          </a:p>
        </p:txBody>
      </p:sp>
    </p:spTree>
    <p:extLst>
      <p:ext uri="{BB962C8B-B14F-4D97-AF65-F5344CB8AC3E}">
        <p14:creationId xmlns:p14="http://schemas.microsoft.com/office/powerpoint/2010/main" val="3211241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Click to add title in max 2 lines</a:t>
            </a:r>
            <a:endParaRPr lang="da-DK"/>
          </a:p>
        </p:txBody>
      </p:sp>
      <p:sp>
        <p:nvSpPr>
          <p:cNvPr id="3" name="Content Placeholder 2"/>
          <p:cNvSpPr>
            <a:spLocks noGrp="1"/>
          </p:cNvSpPr>
          <p:nvPr>
            <p:ph idx="1" hasCustomPrompt="1"/>
          </p:nvPr>
        </p:nvSpPr>
        <p:spPr>
          <a:xfrm>
            <a:off x="693738" y="2162340"/>
            <a:ext cx="10799761" cy="3787610"/>
          </a:xfrm>
        </p:spPr>
        <p:txBody>
          <a:bodyPr/>
          <a:lstStyle>
            <a:lvl1pPr>
              <a:defRPr baseline="0"/>
            </a:lvl1pPr>
          </a:lstStyle>
          <a:p>
            <a:pPr lvl="0"/>
            <a:r>
              <a:rPr lang="da-DK" dirty="0"/>
              <a:t>Click to add text or content</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4" name="Date Placeholder 3" hidden="1"/>
          <p:cNvSpPr>
            <a:spLocks noGrp="1"/>
          </p:cNvSpPr>
          <p:nvPr>
            <p:ph type="dt" sz="half" idx="10"/>
          </p:nvPr>
        </p:nvSpPr>
        <p:spPr>
          <a:xfrm>
            <a:off x="0" y="6912000"/>
            <a:ext cx="0" cy="0"/>
          </a:xfrm>
        </p:spPr>
        <p:txBody>
          <a:bodyPr/>
          <a:lstStyle>
            <a:lvl1pPr>
              <a:defRPr sz="100">
                <a:noFill/>
              </a:defRPr>
            </a:lvl1pPr>
          </a:lstStyle>
          <a:p>
            <a:r>
              <a:rPr lang="da-DK" dirty="0"/>
              <a:t>06-12-2021</a:t>
            </a:r>
          </a:p>
        </p:txBody>
      </p:sp>
      <p:sp>
        <p:nvSpPr>
          <p:cNvPr id="5" name="FLD_Footer"/>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a:t>‹nr.›</a:t>
            </a:fld>
            <a:endParaRPr lang="da-DK" dirty="0"/>
          </a:p>
        </p:txBody>
      </p:sp>
    </p:spTree>
    <p:extLst>
      <p:ext uri="{BB962C8B-B14F-4D97-AF65-F5344CB8AC3E}">
        <p14:creationId xmlns:p14="http://schemas.microsoft.com/office/powerpoint/2010/main" val="71407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sp>
        <p:nvSpPr>
          <p:cNvPr id="12" name="Background"/>
          <p:cNvSpPr/>
          <p:nvPr userDrawn="1"/>
        </p:nvSpPr>
        <p:spPr>
          <a:xfrm>
            <a:off x="0" y="0"/>
            <a:ext cx="12189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3" name="Date Placeholder 2" hidden="1"/>
          <p:cNvSpPr>
            <a:spLocks noGrp="1"/>
          </p:cNvSpPr>
          <p:nvPr>
            <p:ph type="dt" sz="half" idx="10"/>
          </p:nvPr>
        </p:nvSpPr>
        <p:spPr>
          <a:xfrm>
            <a:off x="0" y="6912000"/>
            <a:ext cx="0" cy="0"/>
          </a:xfrm>
        </p:spPr>
        <p:txBody>
          <a:bodyPr/>
          <a:lstStyle>
            <a:lvl1pPr>
              <a:defRPr sz="100">
                <a:noFill/>
              </a:defRPr>
            </a:lvl1pPr>
          </a:lstStyle>
          <a:p>
            <a:r>
              <a:rPr lang="da-DK" dirty="0"/>
              <a:t>06-12-2021</a:t>
            </a:r>
          </a:p>
        </p:txBody>
      </p:sp>
      <p:sp>
        <p:nvSpPr>
          <p:cNvPr id="4" name="Footer Placeholder 3"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5" name="Slide Number Placeholder 4"/>
          <p:cNvSpPr>
            <a:spLocks noGrp="1"/>
          </p:cNvSpPr>
          <p:nvPr>
            <p:ph type="sldNum" sz="quarter" idx="12"/>
          </p:nvPr>
        </p:nvSpPr>
        <p:spPr>
          <a:xfrm>
            <a:off x="0" y="6912000"/>
            <a:ext cx="0" cy="0"/>
          </a:xfrm>
        </p:spPr>
        <p:txBody>
          <a:bodyPr/>
          <a:lstStyle>
            <a:lvl1pPr>
              <a:defRPr sz="100">
                <a:noFill/>
              </a:defRPr>
            </a:lvl1pPr>
          </a:lstStyle>
          <a:p>
            <a:fld id="{45D37B1E-C366-494F-A587-962AD9AABC83}" type="slidenum">
              <a:rPr lang="da-DK" smtClean="0"/>
              <a:pPr/>
              <a:t>‹nr.›</a:t>
            </a:fld>
            <a:endParaRPr lang="da-DK" dirty="0"/>
          </a:p>
        </p:txBody>
      </p:sp>
      <p:sp>
        <p:nvSpPr>
          <p:cNvPr id="8" name="Picture Placeholder 1"/>
          <p:cNvSpPr>
            <a:spLocks noGrp="1"/>
          </p:cNvSpPr>
          <p:nvPr>
            <p:ph type="pic" sz="quarter" idx="13" hasCustomPrompt="1"/>
          </p:nvPr>
        </p:nvSpPr>
        <p:spPr>
          <a:xfrm>
            <a:off x="-1" y="0"/>
            <a:ext cx="6094413" cy="6858000"/>
          </a:xfrm>
          <a:solidFill>
            <a:schemeClr val="bg1">
              <a:lumMod val="85000"/>
            </a:schemeClr>
          </a:solidFill>
        </p:spPr>
        <p:txBody>
          <a:bodyPr tIns="1188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da-DK" dirty="0"/>
              <a:t>Click here, and insert picture via Images-button in the ribbon</a:t>
            </a:r>
            <a:endParaRPr lang="da-DK"/>
          </a:p>
        </p:txBody>
      </p:sp>
      <p:sp>
        <p:nvSpPr>
          <p:cNvPr id="9" name="Picture Placeholder 2"/>
          <p:cNvSpPr>
            <a:spLocks noGrp="1"/>
          </p:cNvSpPr>
          <p:nvPr>
            <p:ph type="pic" sz="quarter" idx="14" hasCustomPrompt="1"/>
          </p:nvPr>
        </p:nvSpPr>
        <p:spPr>
          <a:xfrm>
            <a:off x="6094800" y="0"/>
            <a:ext cx="6094413" cy="3425825"/>
          </a:xfrm>
          <a:solidFill>
            <a:schemeClr val="bg1">
              <a:lumMod val="95000"/>
            </a:schemeClr>
          </a:solidFill>
        </p:spPr>
        <p:txBody>
          <a:bodyPr tIns="1188000" anchor="ctr" anchorCtr="0"/>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da-DK" dirty="0"/>
              <a:t>Click here, and insert picture via Images-button in the ribbon</a:t>
            </a:r>
            <a:endParaRPr lang="da-DK"/>
          </a:p>
        </p:txBody>
      </p:sp>
      <p:sp>
        <p:nvSpPr>
          <p:cNvPr id="10" name="Picture Placeholder 3"/>
          <p:cNvSpPr>
            <a:spLocks noGrp="1"/>
          </p:cNvSpPr>
          <p:nvPr>
            <p:ph type="pic" sz="quarter" idx="15" hasCustomPrompt="1"/>
          </p:nvPr>
        </p:nvSpPr>
        <p:spPr>
          <a:xfrm>
            <a:off x="6094800" y="3427200"/>
            <a:ext cx="2701151" cy="3425825"/>
          </a:xfrm>
          <a:solidFill>
            <a:schemeClr val="bg1">
              <a:lumMod val="75000"/>
            </a:schemeClr>
          </a:solidFill>
        </p:spPr>
        <p:txBody>
          <a:bodyPr tIns="1440000" anchor="ctr" anchorCtr="0"/>
          <a:lstStyle>
            <a:lvl1pPr marL="0" indent="0" algn="ctr">
              <a:buNone/>
              <a:defRPr/>
            </a:lvl1pPr>
          </a:lstStyle>
          <a:p>
            <a:r>
              <a:rPr lang="da-DK" dirty="0"/>
              <a:t>Click here, and insert picture via Images-button in the ribbon</a:t>
            </a:r>
            <a:endParaRPr lang="da-DK"/>
          </a:p>
        </p:txBody>
      </p:sp>
      <p:sp>
        <p:nvSpPr>
          <p:cNvPr id="11" name="Picture Placeholder 4"/>
          <p:cNvSpPr>
            <a:spLocks noGrp="1"/>
          </p:cNvSpPr>
          <p:nvPr>
            <p:ph type="pic" sz="quarter" idx="16" hasCustomPrompt="1"/>
          </p:nvPr>
        </p:nvSpPr>
        <p:spPr>
          <a:xfrm>
            <a:off x="8794750" y="3427200"/>
            <a:ext cx="3397250" cy="3425825"/>
          </a:xfrm>
          <a:solidFill>
            <a:schemeClr val="bg1">
              <a:lumMod val="85000"/>
            </a:schemeClr>
          </a:solidFill>
        </p:spPr>
        <p:txBody>
          <a:bodyPr tIns="1440000" anchor="ctr" anchorCtr="0"/>
          <a:lstStyle>
            <a:lvl1pPr marL="0" indent="0" algn="ctr">
              <a:buNone/>
              <a:defRPr/>
            </a:lvl1pPr>
          </a:lstStyle>
          <a:p>
            <a:r>
              <a:rPr lang="da-DK" dirty="0"/>
              <a:t>Click here, and insert picture via Images-button in the ribbon</a:t>
            </a:r>
            <a:endParaRPr lang="da-DK"/>
          </a:p>
        </p:txBody>
      </p:sp>
    </p:spTree>
    <p:extLst>
      <p:ext uri="{BB962C8B-B14F-4D97-AF65-F5344CB8AC3E}">
        <p14:creationId xmlns:p14="http://schemas.microsoft.com/office/powerpoint/2010/main" val="440661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 slide">
    <p:spTree>
      <p:nvGrpSpPr>
        <p:cNvPr id="1" name=""/>
        <p:cNvGrpSpPr/>
        <p:nvPr/>
      </p:nvGrpSpPr>
      <p:grpSpPr>
        <a:xfrm>
          <a:off x="0" y="0"/>
          <a:ext cx="0" cy="0"/>
          <a:chOff x="0" y="0"/>
          <a:chExt cx="0" cy="0"/>
        </a:xfrm>
      </p:grpSpPr>
      <p:sp>
        <p:nvSpPr>
          <p:cNvPr id="7" name="Background"/>
          <p:cNvSpPr/>
          <p:nvPr userDrawn="1"/>
        </p:nvSpPr>
        <p:spPr>
          <a:xfrm>
            <a:off x="0" y="0"/>
            <a:ext cx="12189600" cy="6858000"/>
          </a:xfrm>
          <a:prstGeom prst="rect">
            <a:avLst/>
          </a:prstGeom>
          <a:solidFill>
            <a:srgbClr val="38598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2" name="Title 1"/>
          <p:cNvSpPr>
            <a:spLocks noGrp="1"/>
          </p:cNvSpPr>
          <p:nvPr>
            <p:ph type="title" hasCustomPrompt="1"/>
          </p:nvPr>
        </p:nvSpPr>
        <p:spPr>
          <a:xfrm>
            <a:off x="3324501" y="676800"/>
            <a:ext cx="8168999" cy="4772629"/>
          </a:xfrm>
        </p:spPr>
        <p:txBody>
          <a:bodyPr/>
          <a:lstStyle>
            <a:lvl1pPr>
              <a:lnSpc>
                <a:spcPct val="83000"/>
              </a:lnSpc>
              <a:defRPr sz="7800" b="1" baseline="0">
                <a:solidFill>
                  <a:srgbClr val="ADCFF1"/>
                </a:solidFill>
              </a:defRPr>
            </a:lvl1pPr>
          </a:lstStyle>
          <a:p>
            <a:r>
              <a:rPr lang="da-DK" dirty="0"/>
              <a:t>Use bold for highlighted text,</a:t>
            </a:r>
            <a:br>
              <a:rPr lang="en-GB" dirty="0"/>
            </a:br>
            <a:r>
              <a:rPr lang="da-DK" dirty="0"/>
              <a:t>other text regular, max four lines</a:t>
            </a:r>
            <a:endParaRPr lang="da-DK"/>
          </a:p>
        </p:txBody>
      </p:sp>
      <p:sp>
        <p:nvSpPr>
          <p:cNvPr id="3" name="Date Placeholder 2" hidden="1"/>
          <p:cNvSpPr>
            <a:spLocks noGrp="1"/>
          </p:cNvSpPr>
          <p:nvPr>
            <p:ph type="dt" sz="half" idx="10"/>
          </p:nvPr>
        </p:nvSpPr>
        <p:spPr>
          <a:xfrm>
            <a:off x="0" y="6912000"/>
            <a:ext cx="0" cy="0"/>
          </a:xfrm>
        </p:spPr>
        <p:txBody>
          <a:bodyPr/>
          <a:lstStyle>
            <a:lvl1pPr>
              <a:defRPr sz="100">
                <a:noFill/>
              </a:defRPr>
            </a:lvl1pPr>
          </a:lstStyle>
          <a:p>
            <a:r>
              <a:rPr lang="da-DK" dirty="0"/>
              <a:t>06-12-2021</a:t>
            </a:r>
          </a:p>
        </p:txBody>
      </p:sp>
      <p:sp>
        <p:nvSpPr>
          <p:cNvPr id="4" name="FLD_Footer"/>
          <p:cNvSpPr>
            <a:spLocks noGrp="1"/>
          </p:cNvSpPr>
          <p:nvPr>
            <p:ph type="ftr" sz="quarter" idx="11"/>
          </p:nvPr>
        </p:nvSpPr>
        <p:spPr/>
        <p:txBody>
          <a:bodyPr/>
          <a:lstStyle>
            <a:lvl1pPr>
              <a:defRPr>
                <a:solidFill>
                  <a:srgbClr val="ADCFF1"/>
                </a:solidFill>
              </a:defRPr>
            </a:lvl1pPr>
          </a:lstStyle>
          <a:p>
            <a:endParaRPr lang="da-DK" dirty="0"/>
          </a:p>
        </p:txBody>
      </p:sp>
      <p:sp>
        <p:nvSpPr>
          <p:cNvPr id="5" name="Slide Number Placeholder 4"/>
          <p:cNvSpPr>
            <a:spLocks noGrp="1"/>
          </p:cNvSpPr>
          <p:nvPr>
            <p:ph type="sldNum" sz="quarter" idx="12"/>
          </p:nvPr>
        </p:nvSpPr>
        <p:spPr/>
        <p:txBody>
          <a:bodyPr/>
          <a:lstStyle>
            <a:lvl1pPr>
              <a:defRPr>
                <a:solidFill>
                  <a:srgbClr val="ADCFF1"/>
                </a:solidFill>
              </a:defRPr>
            </a:lvl1pPr>
          </a:lstStyle>
          <a:p>
            <a:fld id="{45D37B1E-C366-494F-A587-962AD9AABC83}" type="slidenum">
              <a:rPr lang="da-DK"/>
              <a:pPr/>
              <a:t>‹nr.›</a:t>
            </a:fld>
            <a:endParaRPr lang="da-DK" dirty="0"/>
          </a:p>
        </p:txBody>
      </p:sp>
      <p:sp>
        <p:nvSpPr>
          <p:cNvPr id="9" name="Freeform 5"/>
          <p:cNvSpPr>
            <a:spLocks noEditPoints="1"/>
          </p:cNvSpPr>
          <p:nvPr userDrawn="1"/>
        </p:nvSpPr>
        <p:spPr bwMode="auto">
          <a:xfrm>
            <a:off x="699434" y="6288499"/>
            <a:ext cx="317324" cy="317017"/>
          </a:xfrm>
          <a:custGeom>
            <a:avLst/>
            <a:gdLst>
              <a:gd name="T0" fmla="*/ 136 w 272"/>
              <a:gd name="T1" fmla="*/ 0 h 273"/>
              <a:gd name="T2" fmla="*/ 58 w 272"/>
              <a:gd name="T3" fmla="*/ 25 h 273"/>
              <a:gd name="T4" fmla="*/ 127 w 272"/>
              <a:gd name="T5" fmla="*/ 177 h 273"/>
              <a:gd name="T6" fmla="*/ 131 w 272"/>
              <a:gd name="T7" fmla="*/ 182 h 273"/>
              <a:gd name="T8" fmla="*/ 131 w 272"/>
              <a:gd name="T9" fmla="*/ 182 h 273"/>
              <a:gd name="T10" fmla="*/ 119 w 272"/>
              <a:gd name="T11" fmla="*/ 182 h 273"/>
              <a:gd name="T12" fmla="*/ 119 w 272"/>
              <a:gd name="T13" fmla="*/ 182 h 273"/>
              <a:gd name="T14" fmla="*/ 109 w 272"/>
              <a:gd name="T15" fmla="*/ 175 h 273"/>
              <a:gd name="T16" fmla="*/ 45 w 272"/>
              <a:gd name="T17" fmla="*/ 35 h 273"/>
              <a:gd name="T18" fmla="*/ 33 w 272"/>
              <a:gd name="T19" fmla="*/ 47 h 273"/>
              <a:gd name="T20" fmla="*/ 92 w 272"/>
              <a:gd name="T21" fmla="*/ 177 h 273"/>
              <a:gd name="T22" fmla="*/ 96 w 272"/>
              <a:gd name="T23" fmla="*/ 182 h 273"/>
              <a:gd name="T24" fmla="*/ 96 w 272"/>
              <a:gd name="T25" fmla="*/ 182 h 273"/>
              <a:gd name="T26" fmla="*/ 84 w 272"/>
              <a:gd name="T27" fmla="*/ 182 h 273"/>
              <a:gd name="T28" fmla="*/ 84 w 272"/>
              <a:gd name="T29" fmla="*/ 182 h 273"/>
              <a:gd name="T30" fmla="*/ 74 w 272"/>
              <a:gd name="T31" fmla="*/ 175 h 273"/>
              <a:gd name="T32" fmla="*/ 22 w 272"/>
              <a:gd name="T33" fmla="*/ 62 h 273"/>
              <a:gd name="T34" fmla="*/ 12 w 272"/>
              <a:gd name="T35" fmla="*/ 79 h 273"/>
              <a:gd name="T36" fmla="*/ 57 w 272"/>
              <a:gd name="T37" fmla="*/ 177 h 273"/>
              <a:gd name="T38" fmla="*/ 61 w 272"/>
              <a:gd name="T39" fmla="*/ 182 h 273"/>
              <a:gd name="T40" fmla="*/ 61 w 272"/>
              <a:gd name="T41" fmla="*/ 182 h 273"/>
              <a:gd name="T42" fmla="*/ 48 w 272"/>
              <a:gd name="T43" fmla="*/ 182 h 273"/>
              <a:gd name="T44" fmla="*/ 48 w 272"/>
              <a:gd name="T45" fmla="*/ 182 h 273"/>
              <a:gd name="T46" fmla="*/ 38 w 272"/>
              <a:gd name="T47" fmla="*/ 175 h 273"/>
              <a:gd name="T48" fmla="*/ 4 w 272"/>
              <a:gd name="T49" fmla="*/ 101 h 273"/>
              <a:gd name="T50" fmla="*/ 0 w 272"/>
              <a:gd name="T51" fmla="*/ 130 h 273"/>
              <a:gd name="T52" fmla="*/ 21 w 272"/>
              <a:gd name="T53" fmla="*/ 177 h 273"/>
              <a:gd name="T54" fmla="*/ 25 w 272"/>
              <a:gd name="T55" fmla="*/ 182 h 273"/>
              <a:gd name="T56" fmla="*/ 25 w 272"/>
              <a:gd name="T57" fmla="*/ 182 h 273"/>
              <a:gd name="T58" fmla="*/ 13 w 272"/>
              <a:gd name="T59" fmla="*/ 182 h 273"/>
              <a:gd name="T60" fmla="*/ 7 w 272"/>
              <a:gd name="T61" fmla="*/ 181 h 273"/>
              <a:gd name="T62" fmla="*/ 136 w 272"/>
              <a:gd name="T63" fmla="*/ 273 h 273"/>
              <a:gd name="T64" fmla="*/ 272 w 272"/>
              <a:gd name="T65" fmla="*/ 137 h 273"/>
              <a:gd name="T66" fmla="*/ 136 w 272"/>
              <a:gd name="T67" fmla="*/ 0 h 273"/>
              <a:gd name="T68" fmla="*/ 136 w 272"/>
              <a:gd name="T69" fmla="*/ 253 h 273"/>
              <a:gd name="T70" fmla="*/ 38 w 272"/>
              <a:gd name="T71" fmla="*/ 199 h 273"/>
              <a:gd name="T72" fmla="*/ 182 w 272"/>
              <a:gd name="T73" fmla="*/ 199 h 273"/>
              <a:gd name="T74" fmla="*/ 182 w 272"/>
              <a:gd name="T75" fmla="*/ 199 h 273"/>
              <a:gd name="T76" fmla="*/ 228 w 272"/>
              <a:gd name="T77" fmla="*/ 199 h 273"/>
              <a:gd name="T78" fmla="*/ 202 w 272"/>
              <a:gd name="T79" fmla="*/ 178 h 273"/>
              <a:gd name="T80" fmla="*/ 179 w 272"/>
              <a:gd name="T81" fmla="*/ 182 h 273"/>
              <a:gd name="T82" fmla="*/ 155 w 272"/>
              <a:gd name="T83" fmla="*/ 182 h 273"/>
              <a:gd name="T84" fmla="*/ 155 w 272"/>
              <a:gd name="T85" fmla="*/ 182 h 273"/>
              <a:gd name="T86" fmla="*/ 144 w 272"/>
              <a:gd name="T87" fmla="*/ 175 h 273"/>
              <a:gd name="T88" fmla="*/ 80 w 272"/>
              <a:gd name="T89" fmla="*/ 34 h 273"/>
              <a:gd name="T90" fmla="*/ 136 w 272"/>
              <a:gd name="T91" fmla="*/ 20 h 273"/>
              <a:gd name="T92" fmla="*/ 252 w 272"/>
              <a:gd name="T93" fmla="*/ 137 h 273"/>
              <a:gd name="T94" fmla="*/ 136 w 272"/>
              <a:gd name="T95" fmla="*/ 25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 h="273">
                <a:moveTo>
                  <a:pt x="136" y="0"/>
                </a:moveTo>
                <a:cubicBezTo>
                  <a:pt x="107" y="0"/>
                  <a:pt x="80" y="9"/>
                  <a:pt x="58" y="25"/>
                </a:cubicBezTo>
                <a:cubicBezTo>
                  <a:pt x="58" y="25"/>
                  <a:pt x="126" y="174"/>
                  <a:pt x="127" y="177"/>
                </a:cubicBezTo>
                <a:cubicBezTo>
                  <a:pt x="129" y="181"/>
                  <a:pt x="131" y="182"/>
                  <a:pt x="131" y="182"/>
                </a:cubicBezTo>
                <a:cubicBezTo>
                  <a:pt x="131" y="182"/>
                  <a:pt x="131" y="182"/>
                  <a:pt x="131" y="182"/>
                </a:cubicBezTo>
                <a:cubicBezTo>
                  <a:pt x="119" y="182"/>
                  <a:pt x="119" y="182"/>
                  <a:pt x="119" y="182"/>
                </a:cubicBezTo>
                <a:cubicBezTo>
                  <a:pt x="119" y="182"/>
                  <a:pt x="119" y="182"/>
                  <a:pt x="119" y="182"/>
                </a:cubicBezTo>
                <a:cubicBezTo>
                  <a:pt x="114" y="182"/>
                  <a:pt x="112" y="181"/>
                  <a:pt x="109" y="175"/>
                </a:cubicBezTo>
                <a:cubicBezTo>
                  <a:pt x="45" y="35"/>
                  <a:pt x="45" y="35"/>
                  <a:pt x="45" y="35"/>
                </a:cubicBezTo>
                <a:cubicBezTo>
                  <a:pt x="41" y="39"/>
                  <a:pt x="37" y="43"/>
                  <a:pt x="33" y="47"/>
                </a:cubicBezTo>
                <a:cubicBezTo>
                  <a:pt x="53" y="91"/>
                  <a:pt x="91" y="174"/>
                  <a:pt x="92" y="177"/>
                </a:cubicBezTo>
                <a:cubicBezTo>
                  <a:pt x="94" y="181"/>
                  <a:pt x="96" y="182"/>
                  <a:pt x="96" y="182"/>
                </a:cubicBezTo>
                <a:cubicBezTo>
                  <a:pt x="96" y="182"/>
                  <a:pt x="96" y="182"/>
                  <a:pt x="96" y="182"/>
                </a:cubicBezTo>
                <a:cubicBezTo>
                  <a:pt x="84" y="182"/>
                  <a:pt x="84" y="182"/>
                  <a:pt x="84" y="182"/>
                </a:cubicBezTo>
                <a:cubicBezTo>
                  <a:pt x="84" y="182"/>
                  <a:pt x="84" y="182"/>
                  <a:pt x="84" y="182"/>
                </a:cubicBezTo>
                <a:cubicBezTo>
                  <a:pt x="78" y="182"/>
                  <a:pt x="76" y="181"/>
                  <a:pt x="74" y="175"/>
                </a:cubicBezTo>
                <a:cubicBezTo>
                  <a:pt x="22" y="62"/>
                  <a:pt x="22" y="62"/>
                  <a:pt x="22" y="62"/>
                </a:cubicBezTo>
                <a:cubicBezTo>
                  <a:pt x="18" y="67"/>
                  <a:pt x="15" y="73"/>
                  <a:pt x="12" y="79"/>
                </a:cubicBezTo>
                <a:cubicBezTo>
                  <a:pt x="32" y="123"/>
                  <a:pt x="55" y="175"/>
                  <a:pt x="57" y="177"/>
                </a:cubicBezTo>
                <a:cubicBezTo>
                  <a:pt x="58" y="181"/>
                  <a:pt x="61" y="182"/>
                  <a:pt x="61" y="182"/>
                </a:cubicBezTo>
                <a:cubicBezTo>
                  <a:pt x="61" y="182"/>
                  <a:pt x="61" y="182"/>
                  <a:pt x="61" y="182"/>
                </a:cubicBezTo>
                <a:cubicBezTo>
                  <a:pt x="48" y="182"/>
                  <a:pt x="48" y="182"/>
                  <a:pt x="48" y="182"/>
                </a:cubicBezTo>
                <a:cubicBezTo>
                  <a:pt x="48" y="182"/>
                  <a:pt x="48" y="182"/>
                  <a:pt x="48" y="182"/>
                </a:cubicBezTo>
                <a:cubicBezTo>
                  <a:pt x="43" y="182"/>
                  <a:pt x="41" y="181"/>
                  <a:pt x="38" y="175"/>
                </a:cubicBezTo>
                <a:cubicBezTo>
                  <a:pt x="4" y="101"/>
                  <a:pt x="4" y="101"/>
                  <a:pt x="4" y="101"/>
                </a:cubicBezTo>
                <a:cubicBezTo>
                  <a:pt x="2" y="110"/>
                  <a:pt x="0" y="120"/>
                  <a:pt x="0" y="130"/>
                </a:cubicBezTo>
                <a:cubicBezTo>
                  <a:pt x="11" y="155"/>
                  <a:pt x="21" y="176"/>
                  <a:pt x="21" y="177"/>
                </a:cubicBezTo>
                <a:cubicBezTo>
                  <a:pt x="23" y="181"/>
                  <a:pt x="25" y="182"/>
                  <a:pt x="25" y="182"/>
                </a:cubicBezTo>
                <a:cubicBezTo>
                  <a:pt x="25" y="182"/>
                  <a:pt x="25" y="182"/>
                  <a:pt x="25" y="182"/>
                </a:cubicBezTo>
                <a:cubicBezTo>
                  <a:pt x="13" y="182"/>
                  <a:pt x="13" y="182"/>
                  <a:pt x="13" y="182"/>
                </a:cubicBezTo>
                <a:cubicBezTo>
                  <a:pt x="10" y="182"/>
                  <a:pt x="8" y="182"/>
                  <a:pt x="7" y="181"/>
                </a:cubicBezTo>
                <a:cubicBezTo>
                  <a:pt x="25" y="234"/>
                  <a:pt x="76" y="273"/>
                  <a:pt x="136" y="273"/>
                </a:cubicBezTo>
                <a:cubicBezTo>
                  <a:pt x="211" y="273"/>
                  <a:pt x="272" y="212"/>
                  <a:pt x="272" y="137"/>
                </a:cubicBezTo>
                <a:cubicBezTo>
                  <a:pt x="272" y="61"/>
                  <a:pt x="211" y="0"/>
                  <a:pt x="136" y="0"/>
                </a:cubicBezTo>
                <a:close/>
                <a:moveTo>
                  <a:pt x="136" y="253"/>
                </a:moveTo>
                <a:cubicBezTo>
                  <a:pt x="95" y="253"/>
                  <a:pt x="58" y="232"/>
                  <a:pt x="38" y="199"/>
                </a:cubicBezTo>
                <a:cubicBezTo>
                  <a:pt x="182" y="199"/>
                  <a:pt x="182" y="199"/>
                  <a:pt x="182" y="199"/>
                </a:cubicBezTo>
                <a:cubicBezTo>
                  <a:pt x="182" y="199"/>
                  <a:pt x="182" y="199"/>
                  <a:pt x="182" y="199"/>
                </a:cubicBezTo>
                <a:cubicBezTo>
                  <a:pt x="228" y="199"/>
                  <a:pt x="228" y="199"/>
                  <a:pt x="228" y="199"/>
                </a:cubicBezTo>
                <a:cubicBezTo>
                  <a:pt x="202" y="178"/>
                  <a:pt x="202" y="178"/>
                  <a:pt x="202" y="178"/>
                </a:cubicBezTo>
                <a:cubicBezTo>
                  <a:pt x="202" y="178"/>
                  <a:pt x="191" y="182"/>
                  <a:pt x="179" y="182"/>
                </a:cubicBezTo>
                <a:cubicBezTo>
                  <a:pt x="155" y="182"/>
                  <a:pt x="155" y="182"/>
                  <a:pt x="155" y="182"/>
                </a:cubicBezTo>
                <a:cubicBezTo>
                  <a:pt x="155" y="182"/>
                  <a:pt x="155" y="182"/>
                  <a:pt x="155" y="182"/>
                </a:cubicBezTo>
                <a:cubicBezTo>
                  <a:pt x="149" y="182"/>
                  <a:pt x="147" y="181"/>
                  <a:pt x="144" y="175"/>
                </a:cubicBezTo>
                <a:cubicBezTo>
                  <a:pt x="80" y="34"/>
                  <a:pt x="80" y="34"/>
                  <a:pt x="80" y="34"/>
                </a:cubicBezTo>
                <a:cubicBezTo>
                  <a:pt x="97" y="25"/>
                  <a:pt x="116" y="20"/>
                  <a:pt x="136" y="20"/>
                </a:cubicBezTo>
                <a:cubicBezTo>
                  <a:pt x="200" y="20"/>
                  <a:pt x="252" y="72"/>
                  <a:pt x="252" y="137"/>
                </a:cubicBezTo>
                <a:cubicBezTo>
                  <a:pt x="252" y="201"/>
                  <a:pt x="200" y="253"/>
                  <a:pt x="136" y="253"/>
                </a:cubicBezTo>
                <a:close/>
              </a:path>
            </a:pathLst>
          </a:custGeom>
          <a:solidFill>
            <a:srgbClr val="ADCFF1"/>
          </a:solidFill>
          <a:ln>
            <a:noFill/>
          </a:ln>
        </p:spPr>
        <p:txBody>
          <a:bodyPr vert="horz" wrap="square" lIns="91440" tIns="45720" rIns="91440" bIns="45720" numCol="1" anchor="t" anchorCtr="0" compatLnSpc="1">
            <a:prstTxWarp prst="textNoShape">
              <a:avLst/>
            </a:prstTxWarp>
          </a:bodyPr>
          <a:lstStyle/>
          <a:p>
            <a:r>
              <a:rPr lang="da-DK" dirty="0"/>
              <a:t> </a:t>
            </a:r>
            <a:endParaRPr lang="da-DK"/>
          </a:p>
        </p:txBody>
      </p:sp>
    </p:spTree>
    <p:extLst>
      <p:ext uri="{BB962C8B-B14F-4D97-AF65-F5344CB8AC3E}">
        <p14:creationId xmlns:p14="http://schemas.microsoft.com/office/powerpoint/2010/main" val="4289714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6568" y="391028"/>
            <a:ext cx="10836932" cy="1285875"/>
          </a:xfrm>
          <a:prstGeom prst="rect">
            <a:avLst/>
          </a:prstGeom>
        </p:spPr>
        <p:txBody>
          <a:bodyPr vert="horz" lIns="0" tIns="0" rIns="0" bIns="0" rtlCol="0" anchor="t" anchorCtr="0">
            <a:noAutofit/>
          </a:bodyPr>
          <a:lstStyle/>
          <a:p>
            <a:r>
              <a:rPr lang="da-DK" dirty="0"/>
              <a:t>Click to edit Master title style</a:t>
            </a:r>
            <a:endParaRPr lang="da-DK"/>
          </a:p>
        </p:txBody>
      </p:sp>
      <p:sp>
        <p:nvSpPr>
          <p:cNvPr id="3" name="Text Placeholder 2"/>
          <p:cNvSpPr>
            <a:spLocks noGrp="1"/>
          </p:cNvSpPr>
          <p:nvPr>
            <p:ph type="body" idx="1"/>
          </p:nvPr>
        </p:nvSpPr>
        <p:spPr>
          <a:xfrm>
            <a:off x="693738" y="2162340"/>
            <a:ext cx="10799761" cy="3787610"/>
          </a:xfrm>
          <a:prstGeom prst="rect">
            <a:avLst/>
          </a:prstGeom>
        </p:spPr>
        <p:txBody>
          <a:bodyPr vert="horz" lIns="0" tIns="0" rIns="0" bIns="0" rtlCol="0">
            <a:noAutofit/>
          </a:body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a:p>
            <a:pPr lvl="5"/>
            <a:r>
              <a:rPr lang="da-DK" dirty="0"/>
              <a:t>Sixth level</a:t>
            </a:r>
            <a:endParaRPr lang="da-DK"/>
          </a:p>
          <a:p>
            <a:pPr lvl="6"/>
            <a:r>
              <a:rPr lang="da-DK" dirty="0"/>
              <a:t>Seventh level</a:t>
            </a:r>
            <a:endParaRPr lang="da-DK"/>
          </a:p>
          <a:p>
            <a:pPr lvl="7"/>
            <a:r>
              <a:rPr lang="da-DK" dirty="0"/>
              <a:t>Eight level</a:t>
            </a:r>
            <a:endParaRPr lang="da-DK"/>
          </a:p>
          <a:p>
            <a:pPr lvl="8"/>
            <a:r>
              <a:rPr lang="da-DK" dirty="0"/>
              <a:t>Night level</a:t>
            </a:r>
            <a:endParaRPr lang="da-DK"/>
          </a:p>
        </p:txBody>
      </p:sp>
      <p:sp>
        <p:nvSpPr>
          <p:cNvPr id="4" name="Date Placeholder 3"/>
          <p:cNvSpPr>
            <a:spLocks noGrp="1"/>
          </p:cNvSpPr>
          <p:nvPr>
            <p:ph type="dt" sz="half" idx="2"/>
          </p:nvPr>
        </p:nvSpPr>
        <p:spPr>
          <a:xfrm>
            <a:off x="9137720" y="6321576"/>
            <a:ext cx="2355779" cy="176724"/>
          </a:xfrm>
          <a:prstGeom prst="rect">
            <a:avLst/>
          </a:prstGeom>
        </p:spPr>
        <p:txBody>
          <a:bodyPr vert="horz" lIns="0" tIns="0" rIns="0" bIns="0" rtlCol="0" anchor="b" anchorCtr="0">
            <a:noAutofit/>
          </a:bodyPr>
          <a:lstStyle>
            <a:lvl1pPr algn="r">
              <a:defRPr sz="100">
                <a:solidFill>
                  <a:srgbClr val="385988"/>
                </a:solidFill>
              </a:defRPr>
            </a:lvl1pPr>
          </a:lstStyle>
          <a:p>
            <a:r>
              <a:rPr lang="da-DK" dirty="0"/>
              <a:t>06-12-2021</a:t>
            </a:r>
          </a:p>
        </p:txBody>
      </p:sp>
      <p:sp>
        <p:nvSpPr>
          <p:cNvPr id="5" name="FLD_Footer"/>
          <p:cNvSpPr>
            <a:spLocks noGrp="1"/>
          </p:cNvSpPr>
          <p:nvPr>
            <p:ph type="ftr" sz="quarter" idx="3"/>
          </p:nvPr>
        </p:nvSpPr>
        <p:spPr>
          <a:xfrm>
            <a:off x="3395663" y="6356350"/>
            <a:ext cx="5400675" cy="222501"/>
          </a:xfrm>
          <a:prstGeom prst="rect">
            <a:avLst/>
          </a:prstGeom>
        </p:spPr>
        <p:txBody>
          <a:bodyPr vert="horz" lIns="0" tIns="0" rIns="0" bIns="0" rtlCol="0" anchor="b" anchorCtr="0">
            <a:noAutofit/>
          </a:bodyPr>
          <a:lstStyle>
            <a:lvl1pPr algn="l">
              <a:defRPr sz="950">
                <a:solidFill>
                  <a:srgbClr val="385988"/>
                </a:solidFill>
              </a:defRPr>
            </a:lvl1pPr>
          </a:lstStyle>
          <a:p>
            <a:endParaRPr lang="da-DK" dirty="0"/>
          </a:p>
        </p:txBody>
      </p:sp>
      <p:sp>
        <p:nvSpPr>
          <p:cNvPr id="6" name="Slide Number Placeholder 5"/>
          <p:cNvSpPr>
            <a:spLocks noGrp="1"/>
          </p:cNvSpPr>
          <p:nvPr>
            <p:ph type="sldNum" sz="quarter" idx="4"/>
          </p:nvPr>
        </p:nvSpPr>
        <p:spPr>
          <a:xfrm>
            <a:off x="8796337" y="6356350"/>
            <a:ext cx="2697161" cy="222501"/>
          </a:xfrm>
          <a:prstGeom prst="rect">
            <a:avLst/>
          </a:prstGeom>
        </p:spPr>
        <p:txBody>
          <a:bodyPr vert="horz" lIns="0" tIns="0" rIns="0" bIns="0" rtlCol="0" anchor="b" anchorCtr="0">
            <a:noAutofit/>
          </a:bodyPr>
          <a:lstStyle>
            <a:lvl1pPr algn="r">
              <a:defRPr sz="950">
                <a:solidFill>
                  <a:srgbClr val="385988"/>
                </a:solidFill>
              </a:defRPr>
            </a:lvl1pPr>
          </a:lstStyle>
          <a:p>
            <a:fld id="{45D37B1E-C366-494F-A587-962AD9AABC83}" type="slidenum">
              <a:rPr lang="da-DK" smtClean="0"/>
              <a:pPr/>
              <a:t>‹nr.›</a:t>
            </a:fld>
            <a:endParaRPr lang="da-DK" dirty="0"/>
          </a:p>
        </p:txBody>
      </p:sp>
      <p:sp>
        <p:nvSpPr>
          <p:cNvPr id="10" name="Freeform 5"/>
          <p:cNvSpPr>
            <a:spLocks noEditPoints="1"/>
          </p:cNvSpPr>
          <p:nvPr userDrawn="1"/>
        </p:nvSpPr>
        <p:spPr bwMode="auto">
          <a:xfrm>
            <a:off x="699434" y="6288499"/>
            <a:ext cx="317324" cy="317017"/>
          </a:xfrm>
          <a:custGeom>
            <a:avLst/>
            <a:gdLst>
              <a:gd name="T0" fmla="*/ 136 w 272"/>
              <a:gd name="T1" fmla="*/ 0 h 273"/>
              <a:gd name="T2" fmla="*/ 58 w 272"/>
              <a:gd name="T3" fmla="*/ 25 h 273"/>
              <a:gd name="T4" fmla="*/ 127 w 272"/>
              <a:gd name="T5" fmla="*/ 177 h 273"/>
              <a:gd name="T6" fmla="*/ 131 w 272"/>
              <a:gd name="T7" fmla="*/ 182 h 273"/>
              <a:gd name="T8" fmla="*/ 131 w 272"/>
              <a:gd name="T9" fmla="*/ 182 h 273"/>
              <a:gd name="T10" fmla="*/ 119 w 272"/>
              <a:gd name="T11" fmla="*/ 182 h 273"/>
              <a:gd name="T12" fmla="*/ 119 w 272"/>
              <a:gd name="T13" fmla="*/ 182 h 273"/>
              <a:gd name="T14" fmla="*/ 109 w 272"/>
              <a:gd name="T15" fmla="*/ 175 h 273"/>
              <a:gd name="T16" fmla="*/ 45 w 272"/>
              <a:gd name="T17" fmla="*/ 35 h 273"/>
              <a:gd name="T18" fmla="*/ 33 w 272"/>
              <a:gd name="T19" fmla="*/ 47 h 273"/>
              <a:gd name="T20" fmla="*/ 92 w 272"/>
              <a:gd name="T21" fmla="*/ 177 h 273"/>
              <a:gd name="T22" fmla="*/ 96 w 272"/>
              <a:gd name="T23" fmla="*/ 182 h 273"/>
              <a:gd name="T24" fmla="*/ 96 w 272"/>
              <a:gd name="T25" fmla="*/ 182 h 273"/>
              <a:gd name="T26" fmla="*/ 84 w 272"/>
              <a:gd name="T27" fmla="*/ 182 h 273"/>
              <a:gd name="T28" fmla="*/ 84 w 272"/>
              <a:gd name="T29" fmla="*/ 182 h 273"/>
              <a:gd name="T30" fmla="*/ 74 w 272"/>
              <a:gd name="T31" fmla="*/ 175 h 273"/>
              <a:gd name="T32" fmla="*/ 22 w 272"/>
              <a:gd name="T33" fmla="*/ 62 h 273"/>
              <a:gd name="T34" fmla="*/ 12 w 272"/>
              <a:gd name="T35" fmla="*/ 79 h 273"/>
              <a:gd name="T36" fmla="*/ 57 w 272"/>
              <a:gd name="T37" fmla="*/ 177 h 273"/>
              <a:gd name="T38" fmla="*/ 61 w 272"/>
              <a:gd name="T39" fmla="*/ 182 h 273"/>
              <a:gd name="T40" fmla="*/ 61 w 272"/>
              <a:gd name="T41" fmla="*/ 182 h 273"/>
              <a:gd name="T42" fmla="*/ 48 w 272"/>
              <a:gd name="T43" fmla="*/ 182 h 273"/>
              <a:gd name="T44" fmla="*/ 48 w 272"/>
              <a:gd name="T45" fmla="*/ 182 h 273"/>
              <a:gd name="T46" fmla="*/ 38 w 272"/>
              <a:gd name="T47" fmla="*/ 175 h 273"/>
              <a:gd name="T48" fmla="*/ 4 w 272"/>
              <a:gd name="T49" fmla="*/ 101 h 273"/>
              <a:gd name="T50" fmla="*/ 0 w 272"/>
              <a:gd name="T51" fmla="*/ 130 h 273"/>
              <a:gd name="T52" fmla="*/ 21 w 272"/>
              <a:gd name="T53" fmla="*/ 177 h 273"/>
              <a:gd name="T54" fmla="*/ 25 w 272"/>
              <a:gd name="T55" fmla="*/ 182 h 273"/>
              <a:gd name="T56" fmla="*/ 25 w 272"/>
              <a:gd name="T57" fmla="*/ 182 h 273"/>
              <a:gd name="T58" fmla="*/ 13 w 272"/>
              <a:gd name="T59" fmla="*/ 182 h 273"/>
              <a:gd name="T60" fmla="*/ 7 w 272"/>
              <a:gd name="T61" fmla="*/ 181 h 273"/>
              <a:gd name="T62" fmla="*/ 136 w 272"/>
              <a:gd name="T63" fmla="*/ 273 h 273"/>
              <a:gd name="T64" fmla="*/ 272 w 272"/>
              <a:gd name="T65" fmla="*/ 137 h 273"/>
              <a:gd name="T66" fmla="*/ 136 w 272"/>
              <a:gd name="T67" fmla="*/ 0 h 273"/>
              <a:gd name="T68" fmla="*/ 136 w 272"/>
              <a:gd name="T69" fmla="*/ 253 h 273"/>
              <a:gd name="T70" fmla="*/ 38 w 272"/>
              <a:gd name="T71" fmla="*/ 199 h 273"/>
              <a:gd name="T72" fmla="*/ 182 w 272"/>
              <a:gd name="T73" fmla="*/ 199 h 273"/>
              <a:gd name="T74" fmla="*/ 182 w 272"/>
              <a:gd name="T75" fmla="*/ 199 h 273"/>
              <a:gd name="T76" fmla="*/ 228 w 272"/>
              <a:gd name="T77" fmla="*/ 199 h 273"/>
              <a:gd name="T78" fmla="*/ 202 w 272"/>
              <a:gd name="T79" fmla="*/ 178 h 273"/>
              <a:gd name="T80" fmla="*/ 179 w 272"/>
              <a:gd name="T81" fmla="*/ 182 h 273"/>
              <a:gd name="T82" fmla="*/ 155 w 272"/>
              <a:gd name="T83" fmla="*/ 182 h 273"/>
              <a:gd name="T84" fmla="*/ 155 w 272"/>
              <a:gd name="T85" fmla="*/ 182 h 273"/>
              <a:gd name="T86" fmla="*/ 144 w 272"/>
              <a:gd name="T87" fmla="*/ 175 h 273"/>
              <a:gd name="T88" fmla="*/ 80 w 272"/>
              <a:gd name="T89" fmla="*/ 34 h 273"/>
              <a:gd name="T90" fmla="*/ 136 w 272"/>
              <a:gd name="T91" fmla="*/ 20 h 273"/>
              <a:gd name="T92" fmla="*/ 252 w 272"/>
              <a:gd name="T93" fmla="*/ 137 h 273"/>
              <a:gd name="T94" fmla="*/ 136 w 272"/>
              <a:gd name="T95" fmla="*/ 25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 h="273">
                <a:moveTo>
                  <a:pt x="136" y="0"/>
                </a:moveTo>
                <a:cubicBezTo>
                  <a:pt x="107" y="0"/>
                  <a:pt x="80" y="9"/>
                  <a:pt x="58" y="25"/>
                </a:cubicBezTo>
                <a:cubicBezTo>
                  <a:pt x="58" y="25"/>
                  <a:pt x="126" y="174"/>
                  <a:pt x="127" y="177"/>
                </a:cubicBezTo>
                <a:cubicBezTo>
                  <a:pt x="129" y="181"/>
                  <a:pt x="131" y="182"/>
                  <a:pt x="131" y="182"/>
                </a:cubicBezTo>
                <a:cubicBezTo>
                  <a:pt x="131" y="182"/>
                  <a:pt x="131" y="182"/>
                  <a:pt x="131" y="182"/>
                </a:cubicBezTo>
                <a:cubicBezTo>
                  <a:pt x="119" y="182"/>
                  <a:pt x="119" y="182"/>
                  <a:pt x="119" y="182"/>
                </a:cubicBezTo>
                <a:cubicBezTo>
                  <a:pt x="119" y="182"/>
                  <a:pt x="119" y="182"/>
                  <a:pt x="119" y="182"/>
                </a:cubicBezTo>
                <a:cubicBezTo>
                  <a:pt x="114" y="182"/>
                  <a:pt x="112" y="181"/>
                  <a:pt x="109" y="175"/>
                </a:cubicBezTo>
                <a:cubicBezTo>
                  <a:pt x="45" y="35"/>
                  <a:pt x="45" y="35"/>
                  <a:pt x="45" y="35"/>
                </a:cubicBezTo>
                <a:cubicBezTo>
                  <a:pt x="41" y="39"/>
                  <a:pt x="37" y="43"/>
                  <a:pt x="33" y="47"/>
                </a:cubicBezTo>
                <a:cubicBezTo>
                  <a:pt x="53" y="91"/>
                  <a:pt x="91" y="174"/>
                  <a:pt x="92" y="177"/>
                </a:cubicBezTo>
                <a:cubicBezTo>
                  <a:pt x="94" y="181"/>
                  <a:pt x="96" y="182"/>
                  <a:pt x="96" y="182"/>
                </a:cubicBezTo>
                <a:cubicBezTo>
                  <a:pt x="96" y="182"/>
                  <a:pt x="96" y="182"/>
                  <a:pt x="96" y="182"/>
                </a:cubicBezTo>
                <a:cubicBezTo>
                  <a:pt x="84" y="182"/>
                  <a:pt x="84" y="182"/>
                  <a:pt x="84" y="182"/>
                </a:cubicBezTo>
                <a:cubicBezTo>
                  <a:pt x="84" y="182"/>
                  <a:pt x="84" y="182"/>
                  <a:pt x="84" y="182"/>
                </a:cubicBezTo>
                <a:cubicBezTo>
                  <a:pt x="78" y="182"/>
                  <a:pt x="76" y="181"/>
                  <a:pt x="74" y="175"/>
                </a:cubicBezTo>
                <a:cubicBezTo>
                  <a:pt x="22" y="62"/>
                  <a:pt x="22" y="62"/>
                  <a:pt x="22" y="62"/>
                </a:cubicBezTo>
                <a:cubicBezTo>
                  <a:pt x="18" y="67"/>
                  <a:pt x="15" y="73"/>
                  <a:pt x="12" y="79"/>
                </a:cubicBezTo>
                <a:cubicBezTo>
                  <a:pt x="32" y="123"/>
                  <a:pt x="55" y="175"/>
                  <a:pt x="57" y="177"/>
                </a:cubicBezTo>
                <a:cubicBezTo>
                  <a:pt x="58" y="181"/>
                  <a:pt x="61" y="182"/>
                  <a:pt x="61" y="182"/>
                </a:cubicBezTo>
                <a:cubicBezTo>
                  <a:pt x="61" y="182"/>
                  <a:pt x="61" y="182"/>
                  <a:pt x="61" y="182"/>
                </a:cubicBezTo>
                <a:cubicBezTo>
                  <a:pt x="48" y="182"/>
                  <a:pt x="48" y="182"/>
                  <a:pt x="48" y="182"/>
                </a:cubicBezTo>
                <a:cubicBezTo>
                  <a:pt x="48" y="182"/>
                  <a:pt x="48" y="182"/>
                  <a:pt x="48" y="182"/>
                </a:cubicBezTo>
                <a:cubicBezTo>
                  <a:pt x="43" y="182"/>
                  <a:pt x="41" y="181"/>
                  <a:pt x="38" y="175"/>
                </a:cubicBezTo>
                <a:cubicBezTo>
                  <a:pt x="4" y="101"/>
                  <a:pt x="4" y="101"/>
                  <a:pt x="4" y="101"/>
                </a:cubicBezTo>
                <a:cubicBezTo>
                  <a:pt x="2" y="110"/>
                  <a:pt x="0" y="120"/>
                  <a:pt x="0" y="130"/>
                </a:cubicBezTo>
                <a:cubicBezTo>
                  <a:pt x="11" y="155"/>
                  <a:pt x="21" y="176"/>
                  <a:pt x="21" y="177"/>
                </a:cubicBezTo>
                <a:cubicBezTo>
                  <a:pt x="23" y="181"/>
                  <a:pt x="25" y="182"/>
                  <a:pt x="25" y="182"/>
                </a:cubicBezTo>
                <a:cubicBezTo>
                  <a:pt x="25" y="182"/>
                  <a:pt x="25" y="182"/>
                  <a:pt x="25" y="182"/>
                </a:cubicBezTo>
                <a:cubicBezTo>
                  <a:pt x="13" y="182"/>
                  <a:pt x="13" y="182"/>
                  <a:pt x="13" y="182"/>
                </a:cubicBezTo>
                <a:cubicBezTo>
                  <a:pt x="10" y="182"/>
                  <a:pt x="8" y="182"/>
                  <a:pt x="7" y="181"/>
                </a:cubicBezTo>
                <a:cubicBezTo>
                  <a:pt x="25" y="234"/>
                  <a:pt x="76" y="273"/>
                  <a:pt x="136" y="273"/>
                </a:cubicBezTo>
                <a:cubicBezTo>
                  <a:pt x="211" y="273"/>
                  <a:pt x="272" y="212"/>
                  <a:pt x="272" y="137"/>
                </a:cubicBezTo>
                <a:cubicBezTo>
                  <a:pt x="272" y="61"/>
                  <a:pt x="211" y="0"/>
                  <a:pt x="136" y="0"/>
                </a:cubicBezTo>
                <a:close/>
                <a:moveTo>
                  <a:pt x="136" y="253"/>
                </a:moveTo>
                <a:cubicBezTo>
                  <a:pt x="95" y="253"/>
                  <a:pt x="58" y="232"/>
                  <a:pt x="38" y="199"/>
                </a:cubicBezTo>
                <a:cubicBezTo>
                  <a:pt x="182" y="199"/>
                  <a:pt x="182" y="199"/>
                  <a:pt x="182" y="199"/>
                </a:cubicBezTo>
                <a:cubicBezTo>
                  <a:pt x="182" y="199"/>
                  <a:pt x="182" y="199"/>
                  <a:pt x="182" y="199"/>
                </a:cubicBezTo>
                <a:cubicBezTo>
                  <a:pt x="228" y="199"/>
                  <a:pt x="228" y="199"/>
                  <a:pt x="228" y="199"/>
                </a:cubicBezTo>
                <a:cubicBezTo>
                  <a:pt x="202" y="178"/>
                  <a:pt x="202" y="178"/>
                  <a:pt x="202" y="178"/>
                </a:cubicBezTo>
                <a:cubicBezTo>
                  <a:pt x="202" y="178"/>
                  <a:pt x="191" y="182"/>
                  <a:pt x="179" y="182"/>
                </a:cubicBezTo>
                <a:cubicBezTo>
                  <a:pt x="155" y="182"/>
                  <a:pt x="155" y="182"/>
                  <a:pt x="155" y="182"/>
                </a:cubicBezTo>
                <a:cubicBezTo>
                  <a:pt x="155" y="182"/>
                  <a:pt x="155" y="182"/>
                  <a:pt x="155" y="182"/>
                </a:cubicBezTo>
                <a:cubicBezTo>
                  <a:pt x="149" y="182"/>
                  <a:pt x="147" y="181"/>
                  <a:pt x="144" y="175"/>
                </a:cubicBezTo>
                <a:cubicBezTo>
                  <a:pt x="80" y="34"/>
                  <a:pt x="80" y="34"/>
                  <a:pt x="80" y="34"/>
                </a:cubicBezTo>
                <a:cubicBezTo>
                  <a:pt x="97" y="25"/>
                  <a:pt x="116" y="20"/>
                  <a:pt x="136" y="20"/>
                </a:cubicBezTo>
                <a:cubicBezTo>
                  <a:pt x="200" y="20"/>
                  <a:pt x="252" y="72"/>
                  <a:pt x="252" y="137"/>
                </a:cubicBezTo>
                <a:cubicBezTo>
                  <a:pt x="252" y="201"/>
                  <a:pt x="200" y="253"/>
                  <a:pt x="136" y="253"/>
                </a:cubicBezTo>
                <a:close/>
              </a:path>
            </a:pathLst>
          </a:custGeom>
          <a:solidFill>
            <a:srgbClr val="385988"/>
          </a:solidFill>
          <a:ln>
            <a:noFill/>
          </a:ln>
        </p:spPr>
        <p:txBody>
          <a:bodyPr vert="horz" wrap="square" lIns="91440" tIns="45720" rIns="91440" bIns="45720" numCol="1" anchor="t" anchorCtr="0" compatLnSpc="1">
            <a:prstTxWarp prst="textNoShape">
              <a:avLst/>
            </a:prstTxWarp>
          </a:bodyPr>
          <a:lstStyle/>
          <a:p>
            <a:r>
              <a:rPr lang="da-DK" dirty="0"/>
              <a:t> </a:t>
            </a:r>
            <a:endParaRPr lang="da-DK"/>
          </a:p>
        </p:txBody>
      </p:sp>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62" r:id="rId1"/>
    <p:sldLayoutId id="2147483659" r:id="rId2"/>
    <p:sldLayoutId id="2147483653" r:id="rId3"/>
    <p:sldLayoutId id="2147483671" r:id="rId4"/>
    <p:sldLayoutId id="2147483666" r:id="rId5"/>
    <p:sldLayoutId id="2147483663" r:id="rId6"/>
    <p:sldLayoutId id="2147483655" r:id="rId7"/>
    <p:sldLayoutId id="2147483649" r:id="rId8"/>
    <p:sldLayoutId id="2147483672" r:id="rId9"/>
    <p:sldLayoutId id="2147483669" r:id="rId10"/>
    <p:sldLayoutId id="2147483664" r:id="rId11"/>
    <p:sldLayoutId id="2147483673" r:id="rId12"/>
    <p:sldLayoutId id="2147483667" r:id="rId13"/>
    <p:sldLayoutId id="2147483660" r:id="rId14"/>
    <p:sldLayoutId id="2147483657" r:id="rId15"/>
    <p:sldLayoutId id="2147483651" r:id="rId16"/>
    <p:sldLayoutId id="2147483670" r:id="rId17"/>
    <p:sldLayoutId id="2147483661" r:id="rId18"/>
    <p:sldLayoutId id="2147483654" r:id="rId19"/>
    <p:sldLayoutId id="2147483674" r:id="rId20"/>
    <p:sldLayoutId id="2147483668" r:id="rId21"/>
    <p:sldLayoutId id="2147483665" r:id="rId22"/>
    <p:sldLayoutId id="2147483658" r:id="rId23"/>
    <p:sldLayoutId id="2147483652" r:id="rId24"/>
  </p:sldLayoutIdLst>
  <p:hf hdr="0"/>
  <p:txStyles>
    <p:titleStyle>
      <a:lvl1pPr algn="l" defTabSz="914400" rtl="0" eaLnBrk="1" latinLnBrk="0" hangingPunct="1">
        <a:lnSpc>
          <a:spcPct val="87000"/>
        </a:lnSpc>
        <a:spcBef>
          <a:spcPct val="0"/>
        </a:spcBef>
        <a:buNone/>
        <a:defRPr sz="4800" b="1" kern="1200">
          <a:solidFill>
            <a:srgbClr val="385988"/>
          </a:solidFill>
          <a:latin typeface="+mj-lt"/>
          <a:ea typeface="+mj-ea"/>
          <a:cs typeface="+mj-cs"/>
        </a:defRPr>
      </a:lvl1pPr>
    </p:titleStyle>
    <p:bodyStyle>
      <a:lvl1pPr marL="468000" indent="-468000" algn="l" defTabSz="914400" rtl="0" eaLnBrk="1" latinLnBrk="0" hangingPunct="1">
        <a:lnSpc>
          <a:spcPct val="100000"/>
        </a:lnSpc>
        <a:spcBef>
          <a:spcPts val="0"/>
        </a:spcBef>
        <a:buFont typeface="Arial" panose="020B0604020202020204" pitchFamily="34" charset="0"/>
        <a:buChar char="―"/>
        <a:defRPr sz="2200" kern="1200">
          <a:solidFill>
            <a:srgbClr val="385988"/>
          </a:solidFill>
          <a:latin typeface="+mn-lt"/>
          <a:ea typeface="+mn-ea"/>
          <a:cs typeface="+mn-cs"/>
        </a:defRPr>
      </a:lvl1pPr>
      <a:lvl2pPr marL="720000" indent="-252000" algn="l" defTabSz="914400" rtl="0" eaLnBrk="1" latinLnBrk="0" hangingPunct="1">
        <a:lnSpc>
          <a:spcPct val="100000"/>
        </a:lnSpc>
        <a:spcBef>
          <a:spcPts val="0"/>
        </a:spcBef>
        <a:buFont typeface="Symbol" panose="05050102010706020507" pitchFamily="18" charset="2"/>
        <a:buChar char=""/>
        <a:defRPr sz="2200" kern="1200">
          <a:solidFill>
            <a:srgbClr val="385988"/>
          </a:solidFill>
          <a:latin typeface="+mn-lt"/>
          <a:ea typeface="+mn-ea"/>
          <a:cs typeface="+mn-cs"/>
        </a:defRPr>
      </a:lvl2pPr>
      <a:lvl3pPr marL="972000" indent="-252000" algn="l" defTabSz="914400" rtl="0" eaLnBrk="1" latinLnBrk="0" hangingPunct="1">
        <a:lnSpc>
          <a:spcPct val="100000"/>
        </a:lnSpc>
        <a:spcBef>
          <a:spcPts val="0"/>
        </a:spcBef>
        <a:buFont typeface="Arial" panose="020B0604020202020204" pitchFamily="34" charset="0"/>
        <a:buChar char="‒"/>
        <a:defRPr sz="2200" kern="1200">
          <a:solidFill>
            <a:srgbClr val="385988"/>
          </a:solidFill>
          <a:latin typeface="+mn-lt"/>
          <a:ea typeface="+mn-ea"/>
          <a:cs typeface="+mn-cs"/>
        </a:defRPr>
      </a:lvl3pPr>
      <a:lvl4pPr marL="1224000" indent="-252000" algn="l" defTabSz="914400" rtl="0" eaLnBrk="1" latinLnBrk="0" hangingPunct="1">
        <a:lnSpc>
          <a:spcPct val="100000"/>
        </a:lnSpc>
        <a:spcBef>
          <a:spcPts val="0"/>
        </a:spcBef>
        <a:buFont typeface="Symbol" panose="05050102010706020507" pitchFamily="18" charset="2"/>
        <a:buChar char="·"/>
        <a:defRPr sz="2200" kern="1200">
          <a:solidFill>
            <a:srgbClr val="385988"/>
          </a:solidFill>
          <a:latin typeface="+mn-lt"/>
          <a:ea typeface="+mn-ea"/>
          <a:cs typeface="+mn-cs"/>
        </a:defRPr>
      </a:lvl4pPr>
      <a:lvl5pPr marL="1476000" indent="-252000" algn="l" defTabSz="914400" rtl="0" eaLnBrk="1" latinLnBrk="0" hangingPunct="1">
        <a:lnSpc>
          <a:spcPct val="100000"/>
        </a:lnSpc>
        <a:spcBef>
          <a:spcPts val="0"/>
        </a:spcBef>
        <a:buFont typeface="Arial" panose="020B0604020202020204" pitchFamily="34" charset="0"/>
        <a:buChar char="‒"/>
        <a:defRPr sz="2200" kern="1200" baseline="0">
          <a:solidFill>
            <a:srgbClr val="385988"/>
          </a:solidFill>
          <a:latin typeface="+mn-lt"/>
          <a:ea typeface="+mn-ea"/>
          <a:cs typeface="+mn-cs"/>
        </a:defRPr>
      </a:lvl5pPr>
      <a:lvl6pPr marL="1728000" indent="-252000" algn="l" defTabSz="914400" rtl="0" eaLnBrk="1" latinLnBrk="0" hangingPunct="1">
        <a:lnSpc>
          <a:spcPct val="100000"/>
        </a:lnSpc>
        <a:spcBef>
          <a:spcPts val="0"/>
        </a:spcBef>
        <a:buFont typeface="Symbol" panose="05050102010706020507" pitchFamily="18" charset="2"/>
        <a:buChar char="·"/>
        <a:defRPr sz="2200" kern="1200">
          <a:solidFill>
            <a:srgbClr val="385988"/>
          </a:solidFill>
          <a:latin typeface="+mn-lt"/>
          <a:ea typeface="+mn-ea"/>
          <a:cs typeface="+mn-cs"/>
        </a:defRPr>
      </a:lvl6pPr>
      <a:lvl7pPr marL="1980000" indent="-252000" algn="l" defTabSz="914400" rtl="0" eaLnBrk="1" latinLnBrk="0" hangingPunct="1">
        <a:lnSpc>
          <a:spcPct val="100000"/>
        </a:lnSpc>
        <a:spcBef>
          <a:spcPts val="0"/>
        </a:spcBef>
        <a:buFont typeface="Arial" panose="020B0604020202020204" pitchFamily="34" charset="0"/>
        <a:buChar char="‒"/>
        <a:defRPr sz="2200" kern="1200">
          <a:solidFill>
            <a:srgbClr val="385988"/>
          </a:solidFill>
          <a:latin typeface="+mn-lt"/>
          <a:ea typeface="+mn-ea"/>
          <a:cs typeface="+mn-cs"/>
        </a:defRPr>
      </a:lvl7pPr>
      <a:lvl8pPr marL="2232000" indent="-252000" algn="l" defTabSz="914400" rtl="0" eaLnBrk="1" latinLnBrk="0" hangingPunct="1">
        <a:lnSpc>
          <a:spcPct val="100000"/>
        </a:lnSpc>
        <a:spcBef>
          <a:spcPts val="0"/>
        </a:spcBef>
        <a:buFont typeface="Symbol" panose="05050102010706020507" pitchFamily="18" charset="2"/>
        <a:buChar char="·"/>
        <a:defRPr sz="2200" kern="1200">
          <a:solidFill>
            <a:srgbClr val="385988"/>
          </a:solidFill>
          <a:latin typeface="+mn-lt"/>
          <a:ea typeface="+mn-ea"/>
          <a:cs typeface="+mn-cs"/>
        </a:defRPr>
      </a:lvl8pPr>
      <a:lvl9pPr marL="2484000" indent="-252000" algn="l" defTabSz="914400" rtl="0" eaLnBrk="1" latinLnBrk="0" hangingPunct="1">
        <a:lnSpc>
          <a:spcPct val="100000"/>
        </a:lnSpc>
        <a:spcBef>
          <a:spcPts val="0"/>
        </a:spcBef>
        <a:buFont typeface="Arial" panose="020B0604020202020204" pitchFamily="34" charset="0"/>
        <a:buChar char="‒"/>
        <a:defRPr sz="2200" kern="1200">
          <a:solidFill>
            <a:srgbClr val="38598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7" userDrawn="1">
          <p15:clr>
            <a:srgbClr val="F26B43"/>
          </p15:clr>
        </p15:guide>
        <p15:guide id="2" pos="2138" userDrawn="1">
          <p15:clr>
            <a:srgbClr val="F26B43"/>
          </p15:clr>
        </p15:guide>
        <p15:guide id="3" orient="horz" pos="253" userDrawn="1">
          <p15:clr>
            <a:srgbClr val="F26B43"/>
          </p15:clr>
        </p15:guide>
        <p15:guide id="4" orient="horz" pos="888" userDrawn="1">
          <p15:clr>
            <a:srgbClr val="F26B43"/>
          </p15:clr>
        </p15:guide>
        <p15:guide id="5" pos="3839" userDrawn="1">
          <p15:clr>
            <a:srgbClr val="F26B43"/>
          </p15:clr>
        </p15:guide>
        <p15:guide id="6" pos="5540" userDrawn="1">
          <p15:clr>
            <a:srgbClr val="F26B43"/>
          </p15:clr>
        </p15:guide>
        <p15:guide id="7" orient="horz" pos="1523" userDrawn="1">
          <p15:clr>
            <a:srgbClr val="F26B43"/>
          </p15:clr>
        </p15:guide>
        <p15:guide id="8" orient="horz" pos="2158" userDrawn="1">
          <p15:clr>
            <a:srgbClr val="F26B43"/>
          </p15:clr>
        </p15:guide>
        <p15:guide id="9" pos="7240" userDrawn="1">
          <p15:clr>
            <a:srgbClr val="F26B43"/>
          </p15:clr>
        </p15:guide>
        <p15:guide id="10" orient="horz" pos="2793" userDrawn="1">
          <p15:clr>
            <a:srgbClr val="F26B43"/>
          </p15:clr>
        </p15:guide>
        <p15:guide id="11" orient="horz" pos="3428" userDrawn="1">
          <p15:clr>
            <a:srgbClr val="F26B43"/>
          </p15:clr>
        </p15:guide>
        <p15:guide id="13" orient="horz" pos="4063" userDrawn="1">
          <p15:clr>
            <a:srgbClr val="F26B43"/>
          </p15:clr>
        </p15:guide>
        <p15:guide id="14" orient="horz" pos="374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6.xml"/><Relationship Id="rId1" Type="http://schemas.openxmlformats.org/officeDocument/2006/relationships/tags" Target="../tags/tag10.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6.xml"/><Relationship Id="rId1" Type="http://schemas.openxmlformats.org/officeDocument/2006/relationships/tags" Target="../tags/tag11.xml"/><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0.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1.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2.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xml"/><Relationship Id="rId1" Type="http://schemas.openxmlformats.org/officeDocument/2006/relationships/tags" Target="../tags/tag4.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tags" Target="../tags/tag5.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tags" Target="../tags/tag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ags" Target="../tags/tag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6.xml"/><Relationship Id="rId1" Type="http://schemas.openxmlformats.org/officeDocument/2006/relationships/tags" Target="../tags/tag8.xml"/><Relationship Id="rId4" Type="http://schemas.openxmlformats.org/officeDocument/2006/relationships/image" Target="../media/image25.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tags" Target="../tags/tag9.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2031" y="676800"/>
            <a:ext cx="9806207" cy="1999288"/>
          </a:xfrm>
        </p:spPr>
        <p:txBody>
          <a:bodyPr/>
          <a:lstStyle/>
          <a:p>
            <a:r>
              <a:rPr lang="da-DK" b="0" dirty="0">
                <a:solidFill>
                  <a:schemeClr val="accent6"/>
                </a:solidFill>
              </a:rPr>
              <a:t>Et program fra </a:t>
            </a:r>
            <a:br>
              <a:rPr lang="da-DK" b="0" dirty="0">
                <a:solidFill>
                  <a:schemeClr val="accent6"/>
                </a:solidFill>
              </a:rPr>
            </a:br>
            <a:r>
              <a:rPr lang="da-DK" b="0" dirty="0">
                <a:solidFill>
                  <a:schemeClr val="accent6"/>
                </a:solidFill>
              </a:rPr>
              <a:t>Nordisk Ministerråd </a:t>
            </a:r>
            <a:r>
              <a:rPr lang="da-DK" dirty="0">
                <a:solidFill>
                  <a:schemeClr val="accent6"/>
                </a:solidFill>
              </a:rPr>
              <a:t>2021-2024</a:t>
            </a:r>
            <a:br>
              <a:rPr lang="da-DK" dirty="0"/>
            </a:br>
            <a:endParaRPr lang="da-DK" dirty="0">
              <a:solidFill>
                <a:schemeClr val="accent6"/>
              </a:solidFill>
            </a:endParaRPr>
          </a:p>
        </p:txBody>
      </p:sp>
      <p:sp>
        <p:nvSpPr>
          <p:cNvPr id="3" name="USR_Name"/>
          <p:cNvSpPr>
            <a:spLocks noGrp="1"/>
          </p:cNvSpPr>
          <p:nvPr>
            <p:ph type="subTitle" idx="1"/>
          </p:nvPr>
        </p:nvSpPr>
        <p:spPr>
          <a:xfrm>
            <a:off x="8976221" y="6041776"/>
            <a:ext cx="2517278" cy="279800"/>
          </a:xfrm>
        </p:spPr>
        <p:txBody>
          <a:bodyPr/>
          <a:lstStyle/>
          <a:p>
            <a:pPr lvl="1" algn="r"/>
            <a:r>
              <a:rPr lang="da-DK" dirty="0">
                <a:solidFill>
                  <a:schemeClr val="accent6"/>
                </a:solidFill>
              </a:rPr>
              <a:t>Dit navn her</a:t>
            </a:r>
          </a:p>
        </p:txBody>
      </p:sp>
      <p:sp>
        <p:nvSpPr>
          <p:cNvPr id="4" name="Date_DateCustomA"/>
          <p:cNvSpPr>
            <a:spLocks noGrp="1"/>
          </p:cNvSpPr>
          <p:nvPr>
            <p:ph type="dt" sz="half" idx="10"/>
          </p:nvPr>
        </p:nvSpPr>
        <p:spPr/>
        <p:txBody>
          <a:bodyPr/>
          <a:lstStyle/>
          <a:p>
            <a:r>
              <a:rPr lang="da-DK" dirty="0">
                <a:solidFill>
                  <a:schemeClr val="accent6"/>
                </a:solidFill>
              </a:rPr>
              <a:t>6. december 2021</a:t>
            </a:r>
          </a:p>
        </p:txBody>
      </p:sp>
      <p:sp>
        <p:nvSpPr>
          <p:cNvPr id="8" name="Footer Placeholder 7" hidden="1"/>
          <p:cNvSpPr>
            <a:spLocks noGrp="1"/>
          </p:cNvSpPr>
          <p:nvPr>
            <p:ph type="ftr" sz="quarter" idx="11"/>
          </p:nvPr>
        </p:nvSpPr>
        <p:spPr/>
        <p:txBody>
          <a:bodyPr/>
          <a:lstStyle/>
          <a:p>
            <a:endParaRPr lang="da-DK" dirty="0"/>
          </a:p>
        </p:txBody>
      </p:sp>
      <p:sp>
        <p:nvSpPr>
          <p:cNvPr id="9" name="Slide Number Placeholder 8"/>
          <p:cNvSpPr>
            <a:spLocks noGrp="1"/>
          </p:cNvSpPr>
          <p:nvPr>
            <p:ph type="sldNum" sz="quarter" idx="12"/>
          </p:nvPr>
        </p:nvSpPr>
        <p:spPr/>
        <p:txBody>
          <a:bodyPr/>
          <a:lstStyle/>
          <a:p>
            <a:fld id="{45D37B1E-C366-494F-A587-962AD9AABC83}" type="slidenum">
              <a:rPr lang="da-DK"/>
              <a:pPr/>
              <a:t>1</a:t>
            </a:fld>
            <a:endParaRPr lang="da-DK" dirty="0"/>
          </a:p>
        </p:txBody>
      </p:sp>
      <p:sp>
        <p:nvSpPr>
          <p:cNvPr id="7" name="Rektangel 6">
            <a:extLst>
              <a:ext uri="{FF2B5EF4-FFF2-40B4-BE49-F238E27FC236}">
                <a16:creationId xmlns:a16="http://schemas.microsoft.com/office/drawing/2014/main" id="{5F930218-2FD3-4CA4-931D-ED8046020852}"/>
              </a:ext>
            </a:extLst>
          </p:cNvPr>
          <p:cNvSpPr/>
          <p:nvPr/>
        </p:nvSpPr>
        <p:spPr>
          <a:xfrm>
            <a:off x="529937" y="5895547"/>
            <a:ext cx="2421081" cy="85205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da-DK" sz="2200" dirty="0" err="1"/>
          </a:p>
        </p:txBody>
      </p:sp>
      <p:pic>
        <p:nvPicPr>
          <p:cNvPr id="6" name="Billede 5">
            <a:extLst>
              <a:ext uri="{FF2B5EF4-FFF2-40B4-BE49-F238E27FC236}">
                <a16:creationId xmlns:a16="http://schemas.microsoft.com/office/drawing/2014/main" id="{228C9B92-1AF7-4944-BC76-CC14E1304A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031" y="5754050"/>
            <a:ext cx="2165469" cy="744249"/>
          </a:xfrm>
          <a:prstGeom prst="rect">
            <a:avLst/>
          </a:prstGeom>
        </p:spPr>
      </p:pic>
    </p:spTree>
    <p:custDataLst>
      <p:tags r:id="rId1"/>
    </p:custDataLst>
    <p:extLst>
      <p:ext uri="{BB962C8B-B14F-4D97-AF65-F5344CB8AC3E}">
        <p14:creationId xmlns:p14="http://schemas.microsoft.com/office/powerpoint/2010/main" val="629723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56568" y="391028"/>
            <a:ext cx="7915932" cy="1285875"/>
          </a:xfrm>
        </p:spPr>
        <p:txBody>
          <a:bodyPr/>
          <a:lstStyle/>
          <a:p>
            <a:r>
              <a:rPr lang="fo-FO" sz="4400" dirty="0"/>
              <a:t>Bæredygtighed, livsstil og forbrug fra et ligestillings-perspektiv</a:t>
            </a:r>
            <a:endParaRPr lang="da-DK" sz="4400" dirty="0"/>
          </a:p>
        </p:txBody>
      </p:sp>
      <p:sp>
        <p:nvSpPr>
          <p:cNvPr id="9" name="Text Placeholder 8"/>
          <p:cNvSpPr>
            <a:spLocks noGrp="1"/>
          </p:cNvSpPr>
          <p:nvPr>
            <p:ph type="body" sz="quarter" idx="15"/>
          </p:nvPr>
        </p:nvSpPr>
        <p:spPr/>
        <p:txBody>
          <a:bodyPr/>
          <a:lstStyle/>
          <a:p>
            <a:pPr marL="0" indent="0">
              <a:buNone/>
            </a:pPr>
            <a:endParaRPr lang="fo-FO" dirty="0"/>
          </a:p>
          <a:p>
            <a:pPr marL="0" indent="0">
              <a:buNone/>
            </a:pPr>
            <a:r>
              <a:rPr lang="fo-FO" dirty="0"/>
              <a:t>Projektet vil se nærmere på forskelle i kvinders og mænds livsstil og forbrug i de nordiske lande. Ved at analysere bæredygtighed og livsstil ud fra et kønsperspektiv bidrager projektet til at forbedre forståelsen og mulighederne for at fremme et bæredygtigt forbrug.</a:t>
            </a:r>
            <a:endParaRPr lang="da-DK" dirty="0"/>
          </a:p>
          <a:p>
            <a:endParaRPr lang="en-GB" dirty="0"/>
          </a:p>
        </p:txBody>
      </p:sp>
      <p:pic>
        <p:nvPicPr>
          <p:cNvPr id="11" name="Picture Placeholder 9">
            <a:extLst>
              <a:ext uri="{FF2B5EF4-FFF2-40B4-BE49-F238E27FC236}">
                <a16:creationId xmlns:a16="http://schemas.microsoft.com/office/drawing/2014/main" id="{809E184B-17AB-433F-A134-C9058454DD23}"/>
              </a:ext>
            </a:extLst>
          </p:cNvPr>
          <p:cNvPicPr>
            <a:picLocks noGrp="1"/>
          </p:cNvPicPr>
          <p:nvPr>
            <p:ph type="pic" sz="quarter" idx="14"/>
          </p:nvPr>
        </p:nvPicPr>
        <p:blipFill rotWithShape="1">
          <a:blip r:embed="rId4" cstate="print">
            <a:extLst>
              <a:ext uri="{28A0092B-C50C-407E-A947-70E740481C1C}">
                <a14:useLocalDpi xmlns:a14="http://schemas.microsoft.com/office/drawing/2010/main" val="0"/>
              </a:ext>
            </a:extLst>
          </a:blip>
          <a:srcRect l="36875" r="30127"/>
          <a:stretch/>
        </p:blipFill>
        <p:spPr>
          <a:xfrm>
            <a:off x="8794750" y="0"/>
            <a:ext cx="3394463" cy="6858000"/>
          </a:xfrm>
        </p:spPr>
      </p:pic>
      <p:sp>
        <p:nvSpPr>
          <p:cNvPr id="4" name="Date Placeholder 3" hidden="1"/>
          <p:cNvSpPr>
            <a:spLocks noGrp="1"/>
          </p:cNvSpPr>
          <p:nvPr>
            <p:ph type="dt" sz="half" idx="16"/>
          </p:nvPr>
        </p:nvSpPr>
        <p:spPr/>
        <p:txBody>
          <a:bodyPr/>
          <a:lstStyle/>
          <a:p>
            <a:r>
              <a:rPr lang="en-GB"/>
              <a:t>06-12-2021</a:t>
            </a:r>
            <a:endParaRPr lang="en-GB" dirty="0"/>
          </a:p>
        </p:txBody>
      </p:sp>
      <p:sp>
        <p:nvSpPr>
          <p:cNvPr id="5" name="FLD_Footer"/>
          <p:cNvSpPr>
            <a:spLocks noGrp="1"/>
          </p:cNvSpPr>
          <p:nvPr>
            <p:ph type="ftr" sz="quarter" idx="17"/>
          </p:nvPr>
        </p:nvSpPr>
        <p:spPr>
          <a:xfrm>
            <a:off x="3394868" y="6343073"/>
            <a:ext cx="5400675" cy="222501"/>
          </a:xfrm>
        </p:spPr>
        <p:txBody>
          <a:bodyPr/>
          <a:lstStyle/>
          <a:p>
            <a:r>
              <a:rPr lang="en-GB" b="1" dirty="0"/>
              <a:t>BÆREDYGTIG  I  LIVSSTIL</a:t>
            </a:r>
            <a:endParaRPr lang="en-GB" dirty="0"/>
          </a:p>
        </p:txBody>
      </p:sp>
      <p:sp>
        <p:nvSpPr>
          <p:cNvPr id="6" name="Slide Number Placeholder 5"/>
          <p:cNvSpPr>
            <a:spLocks noGrp="1"/>
          </p:cNvSpPr>
          <p:nvPr>
            <p:ph type="sldNum" sz="quarter" idx="18"/>
          </p:nvPr>
        </p:nvSpPr>
        <p:spPr/>
        <p:txBody>
          <a:bodyPr/>
          <a:lstStyle/>
          <a:p>
            <a:fld id="{45D37B1E-C366-494F-A587-962AD9AABC83}" type="slidenum">
              <a:rPr lang="en-GB">
                <a:solidFill>
                  <a:schemeClr val="accent3"/>
                </a:solidFill>
              </a:rPr>
              <a:pPr/>
              <a:t>10</a:t>
            </a:fld>
            <a:endParaRPr lang="en-GB" dirty="0">
              <a:solidFill>
                <a:schemeClr val="accent3"/>
              </a:solidFill>
            </a:endParaRPr>
          </a:p>
        </p:txBody>
      </p:sp>
    </p:spTree>
    <p:custDataLst>
      <p:tags r:id="rId1"/>
    </p:custDataLst>
    <p:extLst>
      <p:ext uri="{BB962C8B-B14F-4D97-AF65-F5344CB8AC3E}">
        <p14:creationId xmlns:p14="http://schemas.microsoft.com/office/powerpoint/2010/main" val="3131583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56568" y="391028"/>
            <a:ext cx="7915932" cy="1734308"/>
          </a:xfrm>
        </p:spPr>
        <p:txBody>
          <a:bodyPr/>
          <a:lstStyle/>
          <a:p>
            <a:r>
              <a:rPr lang="fo-FO" sz="4400" dirty="0"/>
              <a:t>Good Life Goals </a:t>
            </a:r>
            <a:br>
              <a:rPr lang="fo-FO" sz="4400" dirty="0"/>
            </a:br>
            <a:r>
              <a:rPr lang="fo-FO" sz="4400" dirty="0"/>
              <a:t>– En kommunikationsindsats </a:t>
            </a:r>
            <a:br>
              <a:rPr lang="fo-FO" sz="4400" dirty="0"/>
            </a:br>
            <a:r>
              <a:rPr lang="fo-FO" sz="4400" dirty="0"/>
              <a:t>for og af unge</a:t>
            </a:r>
            <a:endParaRPr lang="da-DK" sz="4400" dirty="0"/>
          </a:p>
        </p:txBody>
      </p:sp>
      <p:sp>
        <p:nvSpPr>
          <p:cNvPr id="9" name="Text Placeholder 8"/>
          <p:cNvSpPr>
            <a:spLocks noGrp="1"/>
          </p:cNvSpPr>
          <p:nvPr>
            <p:ph type="body" sz="quarter" idx="15"/>
          </p:nvPr>
        </p:nvSpPr>
        <p:spPr/>
        <p:txBody>
          <a:bodyPr/>
          <a:lstStyle/>
          <a:p>
            <a:pPr marL="0" indent="0">
              <a:buNone/>
            </a:pPr>
            <a:endParaRPr lang="fo-FO" dirty="0"/>
          </a:p>
          <a:p>
            <a:pPr marL="0" indent="0">
              <a:buNone/>
            </a:pPr>
            <a:r>
              <a:rPr lang="fo-FO" dirty="0"/>
              <a:t>Projektet skal øge bevidstheden om Agenda 2030 ved brug af </a:t>
            </a:r>
            <a:br>
              <a:rPr lang="fo-FO" dirty="0"/>
            </a:br>
            <a:r>
              <a:rPr lang="fo-FO" dirty="0"/>
              <a:t>Good Life Goals. </a:t>
            </a:r>
          </a:p>
          <a:p>
            <a:pPr marL="0" indent="0">
              <a:buNone/>
            </a:pPr>
            <a:endParaRPr lang="fo-FO" dirty="0"/>
          </a:p>
          <a:p>
            <a:pPr marL="0" indent="0">
              <a:buNone/>
            </a:pPr>
            <a:r>
              <a:rPr lang="fo-FO" dirty="0"/>
              <a:t>Formålet er at give unge i Norden en platform til at diskutere og sprede viden om bæredygtig udvikling og inspirere til individuel handling for en bæredygtig livsstil.</a:t>
            </a:r>
            <a:endParaRPr lang="da-DK" dirty="0"/>
          </a:p>
          <a:p>
            <a:pPr marL="0" indent="0">
              <a:buNone/>
            </a:pPr>
            <a:endParaRPr lang="en-GB" dirty="0"/>
          </a:p>
        </p:txBody>
      </p:sp>
      <p:pic>
        <p:nvPicPr>
          <p:cNvPr id="15" name="Picture Placeholder 9">
            <a:extLst>
              <a:ext uri="{FF2B5EF4-FFF2-40B4-BE49-F238E27FC236}">
                <a16:creationId xmlns:a16="http://schemas.microsoft.com/office/drawing/2014/main" id="{FA84C2DE-CC38-4A3F-82BF-147D72F8CBC7}"/>
              </a:ext>
            </a:extLst>
          </p:cNvPr>
          <p:cNvPicPr>
            <a:picLocks noGrp="1"/>
          </p:cNvPicPr>
          <p:nvPr>
            <p:ph type="pic" sz="quarter" idx="14"/>
          </p:nvPr>
        </p:nvPicPr>
        <p:blipFill rotWithShape="1">
          <a:blip r:embed="rId4" cstate="print">
            <a:extLst>
              <a:ext uri="{28A0092B-C50C-407E-A947-70E740481C1C}">
                <a14:useLocalDpi xmlns:a14="http://schemas.microsoft.com/office/drawing/2010/main" val="0"/>
              </a:ext>
            </a:extLst>
          </a:blip>
          <a:srcRect l="12878" r="12878"/>
          <a:stretch/>
        </p:blipFill>
        <p:spPr>
          <a:xfrm>
            <a:off x="8794750" y="0"/>
            <a:ext cx="3394463" cy="6858000"/>
          </a:xfrm>
        </p:spPr>
      </p:pic>
      <p:sp>
        <p:nvSpPr>
          <p:cNvPr id="4" name="Date Placeholder 3" hidden="1"/>
          <p:cNvSpPr>
            <a:spLocks noGrp="1"/>
          </p:cNvSpPr>
          <p:nvPr>
            <p:ph type="dt" sz="half" idx="16"/>
          </p:nvPr>
        </p:nvSpPr>
        <p:spPr/>
        <p:txBody>
          <a:bodyPr/>
          <a:lstStyle/>
          <a:p>
            <a:r>
              <a:rPr lang="en-GB"/>
              <a:t>06-12-2021</a:t>
            </a:r>
            <a:endParaRPr lang="en-GB" dirty="0"/>
          </a:p>
        </p:txBody>
      </p:sp>
      <p:sp>
        <p:nvSpPr>
          <p:cNvPr id="5" name="FLD_Footer"/>
          <p:cNvSpPr>
            <a:spLocks noGrp="1"/>
          </p:cNvSpPr>
          <p:nvPr>
            <p:ph type="ftr" sz="quarter" idx="17"/>
          </p:nvPr>
        </p:nvSpPr>
        <p:spPr>
          <a:xfrm>
            <a:off x="3394868" y="6343073"/>
            <a:ext cx="5400675" cy="222501"/>
          </a:xfrm>
        </p:spPr>
        <p:txBody>
          <a:bodyPr/>
          <a:lstStyle/>
          <a:p>
            <a:endParaRPr lang="en-GB" b="1" dirty="0"/>
          </a:p>
          <a:p>
            <a:r>
              <a:rPr lang="en-GB" b="1" dirty="0"/>
              <a:t>BÆREDYGTIG  I  LIVSSTIL</a:t>
            </a:r>
          </a:p>
        </p:txBody>
      </p:sp>
      <p:sp>
        <p:nvSpPr>
          <p:cNvPr id="6" name="Slide Number Placeholder 5"/>
          <p:cNvSpPr>
            <a:spLocks noGrp="1"/>
          </p:cNvSpPr>
          <p:nvPr>
            <p:ph type="sldNum" sz="quarter" idx="18"/>
          </p:nvPr>
        </p:nvSpPr>
        <p:spPr/>
        <p:txBody>
          <a:bodyPr/>
          <a:lstStyle/>
          <a:p>
            <a:fld id="{45D37B1E-C366-494F-A587-962AD9AABC83}" type="slidenum">
              <a:rPr lang="en-GB">
                <a:solidFill>
                  <a:schemeClr val="accent3"/>
                </a:solidFill>
              </a:rPr>
              <a:pPr/>
              <a:t>11</a:t>
            </a:fld>
            <a:endParaRPr lang="en-GB" dirty="0">
              <a:solidFill>
                <a:schemeClr val="accent3"/>
              </a:solidFill>
            </a:endParaRPr>
          </a:p>
        </p:txBody>
      </p:sp>
    </p:spTree>
    <p:custDataLst>
      <p:tags r:id="rId1"/>
    </p:custDataLst>
    <p:extLst>
      <p:ext uri="{BB962C8B-B14F-4D97-AF65-F5344CB8AC3E}">
        <p14:creationId xmlns:p14="http://schemas.microsoft.com/office/powerpoint/2010/main" val="4280932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SR_Name"/>
          <p:cNvSpPr>
            <a:spLocks noGrp="1"/>
          </p:cNvSpPr>
          <p:nvPr>
            <p:ph type="body" sz="quarter" idx="13"/>
          </p:nvPr>
        </p:nvSpPr>
        <p:spPr/>
        <p:txBody>
          <a:bodyPr/>
          <a:lstStyle/>
          <a:p>
            <a:r>
              <a:rPr lang="fo-FO" dirty="0">
                <a:solidFill>
                  <a:schemeClr val="accent1"/>
                </a:solidFill>
              </a:rPr>
              <a:t>Inger Smærup Sørensen</a:t>
            </a:r>
            <a:endParaRPr lang="da-DK" dirty="0">
              <a:solidFill>
                <a:schemeClr val="accent1"/>
              </a:solidFill>
            </a:endParaRPr>
          </a:p>
        </p:txBody>
      </p:sp>
      <p:sp>
        <p:nvSpPr>
          <p:cNvPr id="6" name="USR_Title"/>
          <p:cNvSpPr>
            <a:spLocks noGrp="1"/>
          </p:cNvSpPr>
          <p:nvPr>
            <p:ph type="body" sz="quarter" idx="14"/>
          </p:nvPr>
        </p:nvSpPr>
        <p:spPr/>
        <p:txBody>
          <a:bodyPr/>
          <a:lstStyle/>
          <a:p>
            <a:r>
              <a:rPr lang="da-DK" dirty="0"/>
              <a:t>Projektleder</a:t>
            </a:r>
          </a:p>
        </p:txBody>
      </p:sp>
      <p:sp>
        <p:nvSpPr>
          <p:cNvPr id="7" name="USR_Email"/>
          <p:cNvSpPr>
            <a:spLocks noGrp="1"/>
          </p:cNvSpPr>
          <p:nvPr>
            <p:ph type="body" sz="quarter" idx="15"/>
          </p:nvPr>
        </p:nvSpPr>
        <p:spPr>
          <a:xfrm>
            <a:off x="3394074" y="3114717"/>
            <a:ext cx="8099425" cy="484188"/>
          </a:xfrm>
        </p:spPr>
        <p:txBody>
          <a:bodyPr/>
          <a:lstStyle/>
          <a:p>
            <a:r>
              <a:rPr lang="fo-FO" b="0" u="sng" dirty="0">
                <a:solidFill>
                  <a:schemeClr val="accent1"/>
                </a:solidFill>
              </a:rPr>
              <a:t>inger@nlh.fo</a:t>
            </a:r>
            <a:endParaRPr lang="da-DK" b="0" u="sng" dirty="0">
              <a:solidFill>
                <a:schemeClr val="accent1"/>
              </a:solidFill>
            </a:endParaRPr>
          </a:p>
          <a:p>
            <a:endParaRPr lang="da-DK" dirty="0"/>
          </a:p>
        </p:txBody>
      </p:sp>
      <p:sp>
        <p:nvSpPr>
          <p:cNvPr id="8" name="USR_DirectPhone"/>
          <p:cNvSpPr>
            <a:spLocks noGrp="1"/>
          </p:cNvSpPr>
          <p:nvPr>
            <p:ph type="body" sz="quarter" idx="16"/>
          </p:nvPr>
        </p:nvSpPr>
        <p:spPr>
          <a:xfrm>
            <a:off x="3394074" y="3617301"/>
            <a:ext cx="8099425" cy="484188"/>
          </a:xfrm>
        </p:spPr>
        <p:txBody>
          <a:bodyPr/>
          <a:lstStyle/>
          <a:p>
            <a:r>
              <a:rPr lang="da-DK" b="0" dirty="0"/>
              <a:t>+298 224673</a:t>
            </a:r>
          </a:p>
        </p:txBody>
      </p:sp>
      <p:sp>
        <p:nvSpPr>
          <p:cNvPr id="10" name="OFF_companyname"/>
          <p:cNvSpPr>
            <a:spLocks noGrp="1"/>
          </p:cNvSpPr>
          <p:nvPr>
            <p:ph type="body" sz="quarter" idx="18"/>
          </p:nvPr>
        </p:nvSpPr>
        <p:spPr/>
        <p:txBody>
          <a:bodyPr/>
          <a:lstStyle/>
          <a:p>
            <a:endParaRPr lang="da-DK" dirty="0"/>
          </a:p>
          <a:p>
            <a:endParaRPr lang="da-DK" dirty="0"/>
          </a:p>
        </p:txBody>
      </p:sp>
      <p:sp>
        <p:nvSpPr>
          <p:cNvPr id="9" name="USR_Address"/>
          <p:cNvSpPr>
            <a:spLocks noGrp="1"/>
          </p:cNvSpPr>
          <p:nvPr>
            <p:ph type="body" sz="quarter" idx="17"/>
          </p:nvPr>
        </p:nvSpPr>
        <p:spPr>
          <a:xfrm>
            <a:off x="3394074" y="4757888"/>
            <a:ext cx="8099422" cy="330367"/>
          </a:xfrm>
        </p:spPr>
        <p:txBody>
          <a:bodyPr/>
          <a:lstStyle/>
          <a:p>
            <a:endParaRPr lang="fo-FO" dirty="0"/>
          </a:p>
          <a:p>
            <a:endParaRPr lang="fo-FO" dirty="0"/>
          </a:p>
          <a:p>
            <a:r>
              <a:rPr lang="fo-FO" dirty="0"/>
              <a:t>Læs mere om programmet:</a:t>
            </a:r>
            <a:br>
              <a:rPr lang="fo-FO" dirty="0"/>
            </a:br>
            <a:r>
              <a:rPr lang="fo-FO" dirty="0">
                <a:solidFill>
                  <a:schemeClr val="accent1"/>
                </a:solidFill>
              </a:rPr>
              <a:t>norden.org/da/project/baeredygtig-livsstil-i-norden </a:t>
            </a:r>
            <a:endParaRPr lang="da-DK" dirty="0">
              <a:solidFill>
                <a:schemeClr val="accent1"/>
              </a:solidFill>
            </a:endParaRPr>
          </a:p>
        </p:txBody>
      </p:sp>
      <p:sp>
        <p:nvSpPr>
          <p:cNvPr id="4" name="Date Placeholder 3" hidden="1"/>
          <p:cNvSpPr>
            <a:spLocks noGrp="1"/>
          </p:cNvSpPr>
          <p:nvPr>
            <p:ph type="dt" sz="half" idx="10"/>
          </p:nvPr>
        </p:nvSpPr>
        <p:spPr/>
        <p:txBody>
          <a:bodyPr/>
          <a:lstStyle/>
          <a:p>
            <a:r>
              <a:rPr lang="da-DK" dirty="0"/>
              <a:t>06-12-2021</a:t>
            </a:r>
          </a:p>
        </p:txBody>
      </p:sp>
      <p:sp>
        <p:nvSpPr>
          <p:cNvPr id="11" name="FLD_Footer"/>
          <p:cNvSpPr>
            <a:spLocks noGrp="1"/>
          </p:cNvSpPr>
          <p:nvPr>
            <p:ph type="ftr" sz="quarter" idx="11"/>
          </p:nvPr>
        </p:nvSpPr>
        <p:spPr/>
        <p:txBody>
          <a:bodyPr/>
          <a:lstStyle/>
          <a:p>
            <a:r>
              <a:rPr lang="da-DK" b="1" dirty="0"/>
              <a:t>BÆREDYGTIG  I  LIVSSTIL</a:t>
            </a:r>
          </a:p>
        </p:txBody>
      </p:sp>
      <p:sp>
        <p:nvSpPr>
          <p:cNvPr id="12" name="Slide Number Placeholder 11"/>
          <p:cNvSpPr>
            <a:spLocks noGrp="1"/>
          </p:cNvSpPr>
          <p:nvPr>
            <p:ph type="sldNum" sz="quarter" idx="12"/>
          </p:nvPr>
        </p:nvSpPr>
        <p:spPr/>
        <p:txBody>
          <a:bodyPr/>
          <a:lstStyle/>
          <a:p>
            <a:fld id="{45D37B1E-C366-494F-A587-962AD9AABC83}" type="slidenum">
              <a:rPr lang="da-DK"/>
              <a:pPr/>
              <a:t>12</a:t>
            </a:fld>
            <a:endParaRPr lang="da-DK" dirty="0"/>
          </a:p>
        </p:txBody>
      </p:sp>
    </p:spTree>
    <p:custDataLst>
      <p:tags r:id="rId1"/>
    </p:custDataLst>
    <p:extLst>
      <p:ext uri="{BB962C8B-B14F-4D97-AF65-F5344CB8AC3E}">
        <p14:creationId xmlns:p14="http://schemas.microsoft.com/office/powerpoint/2010/main" val="1387066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hidden="1"/>
          <p:cNvSpPr>
            <a:spLocks noGrp="1"/>
          </p:cNvSpPr>
          <p:nvPr>
            <p:ph type="dt" sz="half" idx="10"/>
          </p:nvPr>
        </p:nvSpPr>
        <p:spPr/>
        <p:txBody>
          <a:bodyPr/>
          <a:lstStyle/>
          <a:p>
            <a:r>
              <a:rPr lang="da-DK" dirty="0"/>
              <a:t>06-12-2021</a:t>
            </a:r>
          </a:p>
        </p:txBody>
      </p:sp>
      <p:sp>
        <p:nvSpPr>
          <p:cNvPr id="7" name="FLD_Footer"/>
          <p:cNvSpPr>
            <a:spLocks noGrp="1"/>
          </p:cNvSpPr>
          <p:nvPr>
            <p:ph type="ftr" sz="quarter" idx="11"/>
          </p:nvPr>
        </p:nvSpPr>
        <p:spPr/>
        <p:txBody>
          <a:bodyPr/>
          <a:lstStyle/>
          <a:p>
            <a:r>
              <a:rPr lang="da-DK" b="1" dirty="0"/>
              <a:t>BÆREDYGTIG  I  LIVSSTIL</a:t>
            </a:r>
          </a:p>
        </p:txBody>
      </p:sp>
      <p:sp>
        <p:nvSpPr>
          <p:cNvPr id="8" name="Slide Number Placeholder 7"/>
          <p:cNvSpPr>
            <a:spLocks noGrp="1"/>
          </p:cNvSpPr>
          <p:nvPr>
            <p:ph type="sldNum" sz="quarter" idx="12"/>
          </p:nvPr>
        </p:nvSpPr>
        <p:spPr/>
        <p:txBody>
          <a:bodyPr/>
          <a:lstStyle/>
          <a:p>
            <a:fld id="{45D37B1E-C366-494F-A587-962AD9AABC83}" type="slidenum">
              <a:rPr lang="da-DK"/>
              <a:pPr/>
              <a:t>13</a:t>
            </a:fld>
            <a:endParaRPr lang="da-DK" dirty="0"/>
          </a:p>
        </p:txBody>
      </p:sp>
      <p:sp>
        <p:nvSpPr>
          <p:cNvPr id="4" name="Ellipse 3">
            <a:extLst>
              <a:ext uri="{FF2B5EF4-FFF2-40B4-BE49-F238E27FC236}">
                <a16:creationId xmlns:a16="http://schemas.microsoft.com/office/drawing/2014/main" id="{C0D02F5A-B21A-4F41-8F76-9F82AF38F72A}"/>
              </a:ext>
            </a:extLst>
          </p:cNvPr>
          <p:cNvSpPr/>
          <p:nvPr/>
        </p:nvSpPr>
        <p:spPr>
          <a:xfrm>
            <a:off x="3571240" y="898236"/>
            <a:ext cx="5049520" cy="4978400"/>
          </a:xfrm>
          <a:prstGeom prst="ellipse">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da-DK" sz="2200" dirty="0" err="1">
              <a:highlight>
                <a:srgbClr val="ADCFF1"/>
              </a:highlight>
            </a:endParaRPr>
          </a:p>
        </p:txBody>
      </p:sp>
      <p:sp>
        <p:nvSpPr>
          <p:cNvPr id="3" name="LAN_Thanks"/>
          <p:cNvSpPr>
            <a:spLocks noGrp="1"/>
          </p:cNvSpPr>
          <p:nvPr>
            <p:ph type="title"/>
          </p:nvPr>
        </p:nvSpPr>
        <p:spPr>
          <a:xfrm>
            <a:off x="5246640" y="2868761"/>
            <a:ext cx="8167098" cy="1490661"/>
          </a:xfrm>
        </p:spPr>
        <p:txBody>
          <a:bodyPr anchor="t" anchorCtr="0"/>
          <a:lstStyle/>
          <a:p>
            <a:r>
              <a:rPr lang="da-DK" dirty="0">
                <a:solidFill>
                  <a:schemeClr val="accent1"/>
                </a:solidFill>
              </a:rPr>
              <a:t>Tak.</a:t>
            </a:r>
          </a:p>
        </p:txBody>
      </p:sp>
    </p:spTree>
    <p:custDataLst>
      <p:tags r:id="rId1"/>
    </p:custDataLst>
    <p:extLst>
      <p:ext uri="{BB962C8B-B14F-4D97-AF65-F5344CB8AC3E}">
        <p14:creationId xmlns:p14="http://schemas.microsoft.com/office/powerpoint/2010/main" val="2807319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7436" y="427037"/>
            <a:ext cx="5086955" cy="1285875"/>
          </a:xfrm>
        </p:spPr>
        <p:txBody>
          <a:bodyPr/>
          <a:lstStyle/>
          <a:p>
            <a:r>
              <a:rPr lang="en-GB" sz="4400" dirty="0" err="1"/>
              <a:t>Bæredygtig</a:t>
            </a:r>
            <a:r>
              <a:rPr lang="en-GB" sz="4400" dirty="0"/>
              <a:t> </a:t>
            </a:r>
            <a:r>
              <a:rPr lang="en-GB" sz="4400" dirty="0" err="1"/>
              <a:t>livsstil</a:t>
            </a:r>
            <a:r>
              <a:rPr lang="en-GB" sz="4400" dirty="0"/>
              <a:t> </a:t>
            </a:r>
            <a:br>
              <a:rPr lang="en-GB" sz="4400" dirty="0"/>
            </a:br>
            <a:r>
              <a:rPr lang="en-GB" sz="4400" dirty="0" err="1"/>
              <a:t>i</a:t>
            </a:r>
            <a:r>
              <a:rPr lang="en-GB" sz="4400" dirty="0"/>
              <a:t> Norden</a:t>
            </a:r>
          </a:p>
        </p:txBody>
      </p:sp>
      <p:sp>
        <p:nvSpPr>
          <p:cNvPr id="8" name="Text Placeholder 7"/>
          <p:cNvSpPr>
            <a:spLocks noGrp="1"/>
          </p:cNvSpPr>
          <p:nvPr>
            <p:ph type="body" sz="quarter" idx="15"/>
          </p:nvPr>
        </p:nvSpPr>
        <p:spPr/>
        <p:txBody>
          <a:bodyPr/>
          <a:lstStyle/>
          <a:p>
            <a:pPr marL="0" indent="0">
              <a:buNone/>
            </a:pPr>
            <a:r>
              <a:rPr lang="fo-FO" dirty="0"/>
              <a:t>Formålet med programmet er at hjælpe med at gøre det lettere at </a:t>
            </a:r>
            <a:r>
              <a:rPr lang="fo-FO" b="1" dirty="0"/>
              <a:t>leve</a:t>
            </a:r>
            <a:r>
              <a:rPr lang="fo-FO" dirty="0"/>
              <a:t> bæredygtigt i Norden, at </a:t>
            </a:r>
            <a:r>
              <a:rPr lang="fo-FO" b="1" dirty="0"/>
              <a:t>træffe</a:t>
            </a:r>
            <a:r>
              <a:rPr lang="fo-FO" dirty="0"/>
              <a:t> bæredygtige livsstilsvalg og at </a:t>
            </a:r>
            <a:r>
              <a:rPr lang="fo-FO" b="1" dirty="0"/>
              <a:t>fremskynde</a:t>
            </a:r>
            <a:r>
              <a:rPr lang="fo-FO" dirty="0"/>
              <a:t> </a:t>
            </a:r>
          </a:p>
          <a:p>
            <a:pPr marL="0" indent="0">
              <a:buNone/>
            </a:pPr>
            <a:r>
              <a:rPr lang="fo-FO" dirty="0"/>
              <a:t>normaliseringen af en bæredygtig livsstil.</a:t>
            </a:r>
            <a:endParaRPr lang="da-DK" dirty="0"/>
          </a:p>
          <a:p>
            <a:pPr marL="0" indent="0">
              <a:buNone/>
            </a:pPr>
            <a:endParaRPr lang="da-DK" dirty="0"/>
          </a:p>
          <a:p>
            <a:endParaRPr lang="en-GB" dirty="0"/>
          </a:p>
        </p:txBody>
      </p:sp>
      <p:pic>
        <p:nvPicPr>
          <p:cNvPr id="10" name="Picture Placeholder 12">
            <a:extLst>
              <a:ext uri="{FF2B5EF4-FFF2-40B4-BE49-F238E27FC236}">
                <a16:creationId xmlns:a16="http://schemas.microsoft.com/office/drawing/2014/main" id="{2BF1655E-6D52-4545-A6CC-A8982FB83471}"/>
              </a:ext>
            </a:extLst>
          </p:cNvPr>
          <p:cNvPicPr>
            <a:picLocks noGrp="1"/>
          </p:cNvPicPr>
          <p:nvPr>
            <p:ph type="pic" sz="quarter" idx="14"/>
          </p:nvPr>
        </p:nvPicPr>
        <p:blipFill rotWithShape="1">
          <a:blip r:embed="rId4" cstate="print">
            <a:extLst>
              <a:ext uri="{28A0092B-C50C-407E-A947-70E740481C1C}">
                <a14:useLocalDpi xmlns:a14="http://schemas.microsoft.com/office/drawing/2010/main" val="0"/>
              </a:ext>
            </a:extLst>
          </a:blip>
          <a:srcRect t="7840" b="7840"/>
          <a:stretch/>
        </p:blipFill>
        <p:spPr>
          <a:xfrm>
            <a:off x="6105191" y="0"/>
            <a:ext cx="6094413" cy="3425825"/>
          </a:xfrm>
        </p:spPr>
      </p:pic>
      <p:pic>
        <p:nvPicPr>
          <p:cNvPr id="29" name="Picture Placeholder 10">
            <a:extLst>
              <a:ext uri="{FF2B5EF4-FFF2-40B4-BE49-F238E27FC236}">
                <a16:creationId xmlns:a16="http://schemas.microsoft.com/office/drawing/2014/main" id="{3295F805-0726-4915-BC7D-5BBC2BCFDB9A}"/>
              </a:ext>
            </a:extLst>
          </p:cNvPr>
          <p:cNvPicPr>
            <a:picLocks noGrp="1"/>
          </p:cNvPicPr>
          <p:nvPr>
            <p:ph type="pic" sz="quarter" idx="16"/>
          </p:nvPr>
        </p:nvPicPr>
        <p:blipFill rotWithShape="1">
          <a:blip r:embed="rId5" cstate="print">
            <a:extLst>
              <a:ext uri="{28A0092B-C50C-407E-A947-70E740481C1C}">
                <a14:useLocalDpi xmlns:a14="http://schemas.microsoft.com/office/drawing/2010/main" val="0"/>
              </a:ext>
            </a:extLst>
          </a:blip>
          <a:srcRect l="28935" r="17443"/>
          <a:stretch/>
        </p:blipFill>
        <p:spPr>
          <a:xfrm>
            <a:off x="6105192" y="3425823"/>
            <a:ext cx="2699950" cy="3434400"/>
          </a:xfrm>
        </p:spPr>
      </p:pic>
      <p:pic>
        <p:nvPicPr>
          <p:cNvPr id="17" name="Picture Placeholder 11">
            <a:extLst>
              <a:ext uri="{FF2B5EF4-FFF2-40B4-BE49-F238E27FC236}">
                <a16:creationId xmlns:a16="http://schemas.microsoft.com/office/drawing/2014/main" id="{736125D9-AB69-4C2D-A63B-20520C1C9FEA}"/>
              </a:ext>
            </a:extLst>
          </p:cNvPr>
          <p:cNvPicPr>
            <a:picLocks noGrp="1"/>
          </p:cNvPicPr>
          <p:nvPr>
            <p:ph type="pic" sz="quarter" idx="17"/>
          </p:nvPr>
        </p:nvPicPr>
        <p:blipFill rotWithShape="1">
          <a:blip r:embed="rId6">
            <a:extLst>
              <a:ext uri="{28A0092B-C50C-407E-A947-70E740481C1C}">
                <a14:useLocalDpi xmlns:a14="http://schemas.microsoft.com/office/drawing/2010/main" val="0"/>
              </a:ext>
            </a:extLst>
          </a:blip>
          <a:srcRect l="17028" r="17028"/>
          <a:stretch/>
        </p:blipFill>
        <p:spPr>
          <a:xfrm>
            <a:off x="8797538" y="3425823"/>
            <a:ext cx="3394462" cy="3434400"/>
          </a:xfrm>
        </p:spPr>
      </p:pic>
      <p:sp>
        <p:nvSpPr>
          <p:cNvPr id="4" name="Date Placeholder 3" hidden="1"/>
          <p:cNvSpPr>
            <a:spLocks noGrp="1"/>
          </p:cNvSpPr>
          <p:nvPr>
            <p:ph type="dt" sz="half" idx="18"/>
          </p:nvPr>
        </p:nvSpPr>
        <p:spPr/>
        <p:txBody>
          <a:bodyPr/>
          <a:lstStyle/>
          <a:p>
            <a:r>
              <a:rPr lang="en-GB"/>
              <a:t>06-12-2021</a:t>
            </a:r>
            <a:endParaRPr lang="en-GB" dirty="0"/>
          </a:p>
        </p:txBody>
      </p:sp>
      <p:sp>
        <p:nvSpPr>
          <p:cNvPr id="7" name="Slide Number Placeholder 6"/>
          <p:cNvSpPr>
            <a:spLocks noGrp="1"/>
          </p:cNvSpPr>
          <p:nvPr>
            <p:ph type="sldNum" sz="quarter" idx="20"/>
          </p:nvPr>
        </p:nvSpPr>
        <p:spPr/>
        <p:txBody>
          <a:bodyPr/>
          <a:lstStyle/>
          <a:p>
            <a:fld id="{45D37B1E-C366-494F-A587-962AD9AABC83}" type="slidenum">
              <a:rPr lang="en-GB">
                <a:solidFill>
                  <a:schemeClr val="accent3"/>
                </a:solidFill>
              </a:rPr>
              <a:pPr/>
              <a:t>2</a:t>
            </a:fld>
            <a:endParaRPr lang="en-GB" dirty="0">
              <a:solidFill>
                <a:schemeClr val="accent3"/>
              </a:solidFill>
            </a:endParaRPr>
          </a:p>
        </p:txBody>
      </p:sp>
      <p:sp>
        <p:nvSpPr>
          <p:cNvPr id="30" name="FLD_Footer">
            <a:extLst>
              <a:ext uri="{FF2B5EF4-FFF2-40B4-BE49-F238E27FC236}">
                <a16:creationId xmlns:a16="http://schemas.microsoft.com/office/drawing/2014/main" id="{9C2D9F41-C1B1-438F-9AB9-56F7F60DB7AF}"/>
              </a:ext>
            </a:extLst>
          </p:cNvPr>
          <p:cNvSpPr txBox="1">
            <a:spLocks/>
          </p:cNvSpPr>
          <p:nvPr/>
        </p:nvSpPr>
        <p:spPr>
          <a:xfrm>
            <a:off x="3402589" y="6373667"/>
            <a:ext cx="5400675" cy="222501"/>
          </a:xfrm>
          <a:prstGeom prst="rect">
            <a:avLst/>
          </a:prstGeom>
        </p:spPr>
        <p:txBody>
          <a:bodyPr vert="horz" lIns="0" tIns="0" rIns="0" bIns="0" rtlCol="0" anchor="b" anchorCtr="0">
            <a:noAutofit/>
          </a:bodyPr>
          <a:lstStyle>
            <a:defPPr>
              <a:defRPr lang="en-US"/>
            </a:defPPr>
            <a:lvl1pPr marL="0" algn="l" defTabSz="914400" rtl="0" eaLnBrk="1" latinLnBrk="0" hangingPunct="1">
              <a:defRPr sz="950" kern="1200">
                <a:solidFill>
                  <a:srgbClr val="38598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t>BÆREDYGTIG  I  LIVSSTIL</a:t>
            </a:r>
          </a:p>
        </p:txBody>
      </p:sp>
    </p:spTree>
    <p:custDataLst>
      <p:tags r:id="rId1"/>
    </p:custDataLst>
    <p:extLst>
      <p:ext uri="{BB962C8B-B14F-4D97-AF65-F5344CB8AC3E}">
        <p14:creationId xmlns:p14="http://schemas.microsoft.com/office/powerpoint/2010/main" val="15719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fo-FO" dirty="0">
                <a:solidFill>
                  <a:schemeClr val="accent3"/>
                </a:solidFill>
              </a:rPr>
              <a:t>Et massivt privat forbrug i Norden er en udfordring for vores klimamål. Derfor skal det gøres nemmere som borger i Norden at vælge bæredygtige løsninger</a:t>
            </a:r>
            <a:endParaRPr lang="da-DK" dirty="0">
              <a:solidFill>
                <a:schemeClr val="accent3"/>
              </a:solidFill>
            </a:endParaRPr>
          </a:p>
          <a:p>
            <a:pPr algn="r"/>
            <a:r>
              <a:rPr lang="da-DK" dirty="0">
                <a:solidFill>
                  <a:schemeClr val="accent3"/>
                </a:solidFill>
                <a:latin typeface="Abadi" panose="020B0604020104020204" pitchFamily="34" charset="0"/>
              </a:rPr>
              <a:t>–</a:t>
            </a:r>
            <a:r>
              <a:rPr lang="da-DK" dirty="0">
                <a:solidFill>
                  <a:schemeClr val="accent3"/>
                </a:solidFill>
              </a:rPr>
              <a:t>  Paula Lehtomäki</a:t>
            </a:r>
          </a:p>
          <a:p>
            <a:endParaRPr lang="da-DK" dirty="0"/>
          </a:p>
        </p:txBody>
      </p:sp>
      <p:sp>
        <p:nvSpPr>
          <p:cNvPr id="5" name="Date Placeholder 4" hidden="1"/>
          <p:cNvSpPr>
            <a:spLocks noGrp="1"/>
          </p:cNvSpPr>
          <p:nvPr>
            <p:ph type="dt" sz="half" idx="14"/>
          </p:nvPr>
        </p:nvSpPr>
        <p:spPr>
          <a:prstGeom prst="rect">
            <a:avLst/>
          </a:prstGeom>
        </p:spPr>
        <p:txBody>
          <a:bodyPr/>
          <a:lstStyle/>
          <a:p>
            <a:r>
              <a:rPr lang="en-GB"/>
              <a:t>06-12-2021</a:t>
            </a:r>
            <a:endParaRPr lang="en-GB" dirty="0"/>
          </a:p>
        </p:txBody>
      </p:sp>
      <p:sp>
        <p:nvSpPr>
          <p:cNvPr id="7" name="Slide Number Placeholder 6"/>
          <p:cNvSpPr>
            <a:spLocks noGrp="1"/>
          </p:cNvSpPr>
          <p:nvPr>
            <p:ph type="sldNum" sz="quarter" idx="16"/>
          </p:nvPr>
        </p:nvSpPr>
        <p:spPr>
          <a:prstGeom prst="rect">
            <a:avLst/>
          </a:prstGeom>
        </p:spPr>
        <p:txBody>
          <a:bodyPr/>
          <a:lstStyle/>
          <a:p>
            <a:fld id="{45D37B1E-C366-494F-A587-962AD9AABC83}" type="slidenum">
              <a:rPr lang="en-GB"/>
              <a:pPr/>
              <a:t>3</a:t>
            </a:fld>
            <a:endParaRPr lang="en-GB" dirty="0"/>
          </a:p>
        </p:txBody>
      </p:sp>
      <p:sp>
        <p:nvSpPr>
          <p:cNvPr id="3" name="Footer Placeholder 2">
            <a:extLst>
              <a:ext uri="{FF2B5EF4-FFF2-40B4-BE49-F238E27FC236}">
                <a16:creationId xmlns:a16="http://schemas.microsoft.com/office/drawing/2014/main" id="{5E5C7138-CA45-49C3-B407-E572413C1557}"/>
              </a:ext>
            </a:extLst>
          </p:cNvPr>
          <p:cNvSpPr>
            <a:spLocks noGrp="1"/>
          </p:cNvSpPr>
          <p:nvPr>
            <p:ph type="ftr" sz="quarter" idx="15"/>
          </p:nvPr>
        </p:nvSpPr>
        <p:spPr/>
        <p:txBody>
          <a:bodyPr/>
          <a:lstStyle/>
          <a:p>
            <a:endParaRPr lang="en-GB" dirty="0"/>
          </a:p>
        </p:txBody>
      </p:sp>
    </p:spTree>
    <p:custDataLst>
      <p:tags r:id="rId1"/>
    </p:custDataLst>
    <p:extLst>
      <p:ext uri="{BB962C8B-B14F-4D97-AF65-F5344CB8AC3E}">
        <p14:creationId xmlns:p14="http://schemas.microsoft.com/office/powerpoint/2010/main" val="1471641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56568" y="391028"/>
            <a:ext cx="7915932" cy="1285875"/>
          </a:xfrm>
        </p:spPr>
        <p:txBody>
          <a:bodyPr/>
          <a:lstStyle/>
          <a:p>
            <a:r>
              <a:rPr lang="en-GB" sz="4400" dirty="0" err="1"/>
              <a:t>En</a:t>
            </a:r>
            <a:r>
              <a:rPr lang="en-GB" sz="4400" dirty="0"/>
              <a:t> </a:t>
            </a:r>
            <a:r>
              <a:rPr lang="en-GB" sz="4400" dirty="0" err="1"/>
              <a:t>tværsektoriel</a:t>
            </a:r>
            <a:r>
              <a:rPr lang="en-GB" sz="4400" dirty="0"/>
              <a:t> </a:t>
            </a:r>
            <a:r>
              <a:rPr lang="en-GB" sz="4400" dirty="0" err="1"/>
              <a:t>indsats</a:t>
            </a:r>
            <a:endParaRPr lang="en-GB" sz="4400" dirty="0"/>
          </a:p>
        </p:txBody>
      </p:sp>
      <p:sp>
        <p:nvSpPr>
          <p:cNvPr id="9" name="Text Placeholder 8"/>
          <p:cNvSpPr>
            <a:spLocks noGrp="1"/>
          </p:cNvSpPr>
          <p:nvPr>
            <p:ph type="body" sz="quarter" idx="15"/>
          </p:nvPr>
        </p:nvSpPr>
        <p:spPr/>
        <p:txBody>
          <a:bodyPr/>
          <a:lstStyle/>
          <a:p>
            <a:pPr marL="0" indent="0">
              <a:buNone/>
            </a:pPr>
            <a:r>
              <a:rPr lang="fo-FO" dirty="0"/>
              <a:t>Programmets seks projekter kigger på vores livsstilsudfordringer </a:t>
            </a:r>
          </a:p>
          <a:p>
            <a:pPr marL="0" indent="0">
              <a:buNone/>
            </a:pPr>
            <a:r>
              <a:rPr lang="fo-FO" dirty="0"/>
              <a:t>gennem en unik kombination af perspektiver og fagligheder. </a:t>
            </a:r>
          </a:p>
          <a:p>
            <a:pPr marL="0" indent="0">
              <a:buNone/>
            </a:pPr>
            <a:endParaRPr lang="da-DK" dirty="0"/>
          </a:p>
          <a:p>
            <a:pPr marL="457200" indent="-457200">
              <a:buFont typeface="+mj-lt"/>
              <a:buAutoNum type="arabicPeriod"/>
            </a:pPr>
            <a:r>
              <a:rPr lang="fo-FO" dirty="0"/>
              <a:t>Bæredygtige og sunde madsystemer</a:t>
            </a:r>
            <a:endParaRPr lang="da-DK" dirty="0"/>
          </a:p>
          <a:p>
            <a:pPr marL="457200" indent="-457200">
              <a:buFont typeface="+mj-lt"/>
              <a:buAutoNum type="arabicPeriod"/>
            </a:pPr>
            <a:r>
              <a:rPr lang="fo-FO" dirty="0"/>
              <a:t>Bæredygtige kulturoplevelser i Norden</a:t>
            </a:r>
            <a:endParaRPr lang="da-DK" dirty="0"/>
          </a:p>
          <a:p>
            <a:pPr marL="457200" indent="-457200">
              <a:buFont typeface="+mj-lt"/>
              <a:buAutoNum type="arabicPeriod"/>
            </a:pPr>
            <a:r>
              <a:rPr lang="fo-FO" dirty="0"/>
              <a:t>Svanemærkets bidrag til at realisere Nordisk Ministerrådets vision og klimamål </a:t>
            </a:r>
          </a:p>
          <a:p>
            <a:pPr marL="457200" indent="-457200">
              <a:buFont typeface="+mj-lt"/>
              <a:buAutoNum type="arabicPeriod"/>
            </a:pPr>
            <a:r>
              <a:rPr lang="fo-FO" dirty="0"/>
              <a:t>Bæredygtig uddannelse i Norden </a:t>
            </a:r>
            <a:endParaRPr lang="da-DK" dirty="0"/>
          </a:p>
          <a:p>
            <a:pPr marL="457200" indent="-457200">
              <a:buFont typeface="+mj-lt"/>
              <a:buAutoNum type="arabicPeriod"/>
            </a:pPr>
            <a:r>
              <a:rPr lang="fo-FO" dirty="0"/>
              <a:t>Bæredygtighed, livsstil og forbrug fra et ligestillingsperspektiv</a:t>
            </a:r>
            <a:endParaRPr lang="da-DK" dirty="0"/>
          </a:p>
          <a:p>
            <a:pPr marL="457200" indent="-457200">
              <a:buFont typeface="+mj-lt"/>
              <a:buAutoNum type="arabicPeriod"/>
            </a:pPr>
            <a:r>
              <a:rPr lang="fo-FO" dirty="0"/>
              <a:t>Good Life Goals – En kommunikationsindsats for og af unge</a:t>
            </a:r>
            <a:endParaRPr lang="da-DK" dirty="0"/>
          </a:p>
        </p:txBody>
      </p:sp>
      <p:pic>
        <p:nvPicPr>
          <p:cNvPr id="23" name="Picture Placeholder 9">
            <a:extLst>
              <a:ext uri="{FF2B5EF4-FFF2-40B4-BE49-F238E27FC236}">
                <a16:creationId xmlns:a16="http://schemas.microsoft.com/office/drawing/2014/main" id="{6E4EB5F3-4FAD-4178-9303-166771AC42C9}"/>
              </a:ext>
            </a:extLst>
          </p:cNvPr>
          <p:cNvPicPr>
            <a:picLocks noGrp="1"/>
          </p:cNvPicPr>
          <p:nvPr>
            <p:ph type="pic" sz="quarter" idx="14"/>
          </p:nvPr>
        </p:nvPicPr>
        <p:blipFill rotWithShape="1">
          <a:blip r:embed="rId4" cstate="print">
            <a:extLst>
              <a:ext uri="{28A0092B-C50C-407E-A947-70E740481C1C}">
                <a14:useLocalDpi xmlns:a14="http://schemas.microsoft.com/office/drawing/2010/main" val="0"/>
              </a:ext>
            </a:extLst>
          </a:blip>
          <a:srcRect l="12878" r="12878"/>
          <a:stretch/>
        </p:blipFill>
        <p:spPr>
          <a:xfrm>
            <a:off x="8794750" y="0"/>
            <a:ext cx="3394463" cy="6858000"/>
          </a:xfrm>
        </p:spPr>
      </p:pic>
      <p:sp>
        <p:nvSpPr>
          <p:cNvPr id="4" name="Date Placeholder 3" hidden="1"/>
          <p:cNvSpPr>
            <a:spLocks noGrp="1"/>
          </p:cNvSpPr>
          <p:nvPr>
            <p:ph type="dt" sz="half" idx="16"/>
          </p:nvPr>
        </p:nvSpPr>
        <p:spPr/>
        <p:txBody>
          <a:bodyPr/>
          <a:lstStyle/>
          <a:p>
            <a:r>
              <a:rPr lang="en-GB"/>
              <a:t>06-12-2021</a:t>
            </a:r>
            <a:endParaRPr lang="en-GB" dirty="0"/>
          </a:p>
        </p:txBody>
      </p:sp>
      <p:sp>
        <p:nvSpPr>
          <p:cNvPr id="5" name="FLD_Footer"/>
          <p:cNvSpPr>
            <a:spLocks noGrp="1"/>
          </p:cNvSpPr>
          <p:nvPr>
            <p:ph type="ftr" sz="quarter" idx="17"/>
          </p:nvPr>
        </p:nvSpPr>
        <p:spPr>
          <a:xfrm>
            <a:off x="3394868" y="6343073"/>
            <a:ext cx="5400675" cy="222501"/>
          </a:xfrm>
        </p:spPr>
        <p:txBody>
          <a:bodyPr/>
          <a:lstStyle/>
          <a:p>
            <a:endParaRPr lang="en-GB" b="1" dirty="0"/>
          </a:p>
          <a:p>
            <a:endParaRPr lang="en-GB" b="1" dirty="0"/>
          </a:p>
          <a:p>
            <a:r>
              <a:rPr lang="en-GB" b="1" dirty="0"/>
              <a:t>BÆREDYGTIG  I  LIVSSTIL</a:t>
            </a:r>
          </a:p>
        </p:txBody>
      </p:sp>
      <p:sp>
        <p:nvSpPr>
          <p:cNvPr id="6" name="Slide Number Placeholder 5"/>
          <p:cNvSpPr>
            <a:spLocks noGrp="1"/>
          </p:cNvSpPr>
          <p:nvPr>
            <p:ph type="sldNum" sz="quarter" idx="18"/>
          </p:nvPr>
        </p:nvSpPr>
        <p:spPr/>
        <p:txBody>
          <a:bodyPr/>
          <a:lstStyle/>
          <a:p>
            <a:fld id="{45D37B1E-C366-494F-A587-962AD9AABC83}" type="slidenum">
              <a:rPr lang="en-GB">
                <a:solidFill>
                  <a:schemeClr val="accent3"/>
                </a:solidFill>
              </a:rPr>
              <a:pPr/>
              <a:t>4</a:t>
            </a:fld>
            <a:endParaRPr lang="en-GB" dirty="0">
              <a:solidFill>
                <a:schemeClr val="accent3"/>
              </a:solidFill>
            </a:endParaRPr>
          </a:p>
        </p:txBody>
      </p:sp>
    </p:spTree>
    <p:custDataLst>
      <p:tags r:id="rId1"/>
    </p:custDataLst>
    <p:extLst>
      <p:ext uri="{BB962C8B-B14F-4D97-AF65-F5344CB8AC3E}">
        <p14:creationId xmlns:p14="http://schemas.microsoft.com/office/powerpoint/2010/main" val="1149214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56568" y="391028"/>
            <a:ext cx="7915932" cy="1285875"/>
          </a:xfrm>
        </p:spPr>
        <p:txBody>
          <a:bodyPr/>
          <a:lstStyle/>
          <a:p>
            <a:r>
              <a:rPr lang="en-GB" sz="4400" dirty="0" err="1"/>
              <a:t>Det</a:t>
            </a:r>
            <a:r>
              <a:rPr lang="en-GB" sz="4400" dirty="0"/>
              <a:t> </a:t>
            </a:r>
            <a:r>
              <a:rPr lang="en-GB" sz="4400" dirty="0" err="1"/>
              <a:t>skal</a:t>
            </a:r>
            <a:r>
              <a:rPr lang="en-GB" sz="4400" dirty="0"/>
              <a:t> </a:t>
            </a:r>
            <a:r>
              <a:rPr lang="en-GB" sz="4400" dirty="0" err="1"/>
              <a:t>være</a:t>
            </a:r>
            <a:r>
              <a:rPr lang="en-GB" sz="4400" dirty="0"/>
              <a:t> let at </a:t>
            </a:r>
            <a:r>
              <a:rPr lang="en-GB" sz="4400" dirty="0" err="1"/>
              <a:t>træffe</a:t>
            </a:r>
            <a:r>
              <a:rPr lang="en-GB" sz="4400" dirty="0"/>
              <a:t> </a:t>
            </a:r>
            <a:r>
              <a:rPr lang="en-GB" sz="4400" dirty="0" err="1"/>
              <a:t>bæredygtige</a:t>
            </a:r>
            <a:r>
              <a:rPr lang="en-GB" sz="4400" dirty="0"/>
              <a:t> </a:t>
            </a:r>
            <a:r>
              <a:rPr lang="en-GB" sz="4400" dirty="0" err="1"/>
              <a:t>valg</a:t>
            </a:r>
            <a:r>
              <a:rPr lang="en-GB" sz="4400" dirty="0"/>
              <a:t> i </a:t>
            </a:r>
            <a:r>
              <a:rPr lang="en-GB" sz="4400" dirty="0" err="1"/>
              <a:t>hverdagen</a:t>
            </a:r>
            <a:endParaRPr lang="en-GB" sz="4400" dirty="0"/>
          </a:p>
        </p:txBody>
      </p:sp>
      <p:sp>
        <p:nvSpPr>
          <p:cNvPr id="9" name="Text Placeholder 8"/>
          <p:cNvSpPr>
            <a:spLocks noGrp="1"/>
          </p:cNvSpPr>
          <p:nvPr>
            <p:ph type="body" sz="quarter" idx="15"/>
          </p:nvPr>
        </p:nvSpPr>
        <p:spPr/>
        <p:txBody>
          <a:bodyPr/>
          <a:lstStyle/>
          <a:p>
            <a:pPr marL="0" indent="0">
              <a:buNone/>
            </a:pPr>
            <a:r>
              <a:rPr lang="fo-FO" dirty="0"/>
              <a:t>Programmet </a:t>
            </a:r>
            <a:r>
              <a:rPr lang="da-DK" dirty="0"/>
              <a:t>vil </a:t>
            </a:r>
            <a:r>
              <a:rPr lang="fo-FO" dirty="0"/>
              <a:t>bidrage med</a:t>
            </a:r>
            <a:br>
              <a:rPr lang="fo-FO" dirty="0"/>
            </a:br>
            <a:endParaRPr lang="da-DK" dirty="0"/>
          </a:p>
          <a:p>
            <a:pPr lvl="0"/>
            <a:r>
              <a:rPr lang="fo-FO" dirty="0"/>
              <a:t>politikudvikling og værktøjer</a:t>
            </a:r>
          </a:p>
          <a:p>
            <a:pPr lvl="0"/>
            <a:r>
              <a:rPr lang="fo-FO" dirty="0"/>
              <a:t>viden og kompetencer hos borgerne</a:t>
            </a:r>
            <a:endParaRPr lang="da-DK" dirty="0"/>
          </a:p>
          <a:p>
            <a:pPr lvl="0"/>
            <a:r>
              <a:rPr lang="fo-FO" dirty="0"/>
              <a:t>at fremskynde adfærds- og kulturændringer</a:t>
            </a:r>
            <a:endParaRPr lang="en-GB" dirty="0"/>
          </a:p>
        </p:txBody>
      </p:sp>
      <p:pic>
        <p:nvPicPr>
          <p:cNvPr id="15" name="Picture Placeholder 9">
            <a:extLst>
              <a:ext uri="{FF2B5EF4-FFF2-40B4-BE49-F238E27FC236}">
                <a16:creationId xmlns:a16="http://schemas.microsoft.com/office/drawing/2014/main" id="{5D12C49D-C5F3-4405-9D51-3B049EC97D18}"/>
              </a:ext>
            </a:extLst>
          </p:cNvPr>
          <p:cNvPicPr>
            <a:picLocks noGrp="1"/>
          </p:cNvPicPr>
          <p:nvPr>
            <p:ph type="pic" sz="quarter" idx="14"/>
          </p:nvPr>
        </p:nvPicPr>
        <p:blipFill rotWithShape="1">
          <a:blip r:embed="rId4" cstate="print">
            <a:extLst>
              <a:ext uri="{28A0092B-C50C-407E-A947-70E740481C1C}">
                <a14:useLocalDpi xmlns:a14="http://schemas.microsoft.com/office/drawing/2010/main" val="0"/>
              </a:ext>
            </a:extLst>
          </a:blip>
          <a:srcRect l="40637" r="26365"/>
          <a:stretch/>
        </p:blipFill>
        <p:spPr>
          <a:xfrm>
            <a:off x="8794750" y="0"/>
            <a:ext cx="3394463" cy="6858000"/>
          </a:xfrm>
        </p:spPr>
      </p:pic>
      <p:sp>
        <p:nvSpPr>
          <p:cNvPr id="4" name="Date Placeholder 3" hidden="1"/>
          <p:cNvSpPr>
            <a:spLocks noGrp="1"/>
          </p:cNvSpPr>
          <p:nvPr>
            <p:ph type="dt" sz="half" idx="16"/>
          </p:nvPr>
        </p:nvSpPr>
        <p:spPr/>
        <p:txBody>
          <a:bodyPr/>
          <a:lstStyle/>
          <a:p>
            <a:r>
              <a:rPr lang="en-GB"/>
              <a:t>06-12-2021</a:t>
            </a:r>
            <a:endParaRPr lang="en-GB" dirty="0"/>
          </a:p>
        </p:txBody>
      </p:sp>
      <p:sp>
        <p:nvSpPr>
          <p:cNvPr id="5" name="FLD_Footer"/>
          <p:cNvSpPr>
            <a:spLocks noGrp="1"/>
          </p:cNvSpPr>
          <p:nvPr>
            <p:ph type="ftr" sz="quarter" idx="17"/>
          </p:nvPr>
        </p:nvSpPr>
        <p:spPr>
          <a:xfrm>
            <a:off x="3394868" y="6343073"/>
            <a:ext cx="5400675" cy="222501"/>
          </a:xfrm>
        </p:spPr>
        <p:txBody>
          <a:bodyPr/>
          <a:lstStyle/>
          <a:p>
            <a:endParaRPr lang="en-GB" b="1" dirty="0"/>
          </a:p>
          <a:p>
            <a:endParaRPr lang="en-GB" b="1" dirty="0"/>
          </a:p>
          <a:p>
            <a:r>
              <a:rPr lang="en-GB" b="1" dirty="0"/>
              <a:t>BÆREDYGTIG  I  LIVSSTIL</a:t>
            </a:r>
          </a:p>
        </p:txBody>
      </p:sp>
      <p:sp>
        <p:nvSpPr>
          <p:cNvPr id="6" name="Slide Number Placeholder 5"/>
          <p:cNvSpPr>
            <a:spLocks noGrp="1"/>
          </p:cNvSpPr>
          <p:nvPr>
            <p:ph type="sldNum" sz="quarter" idx="18"/>
          </p:nvPr>
        </p:nvSpPr>
        <p:spPr/>
        <p:txBody>
          <a:bodyPr/>
          <a:lstStyle/>
          <a:p>
            <a:fld id="{45D37B1E-C366-494F-A587-962AD9AABC83}" type="slidenum">
              <a:rPr lang="en-GB">
                <a:solidFill>
                  <a:schemeClr val="accent3"/>
                </a:solidFill>
              </a:rPr>
              <a:pPr/>
              <a:t>5</a:t>
            </a:fld>
            <a:endParaRPr lang="en-GB" dirty="0">
              <a:solidFill>
                <a:schemeClr val="accent3"/>
              </a:solidFill>
            </a:endParaRPr>
          </a:p>
        </p:txBody>
      </p:sp>
    </p:spTree>
    <p:custDataLst>
      <p:tags r:id="rId1"/>
    </p:custDataLst>
    <p:extLst>
      <p:ext uri="{BB962C8B-B14F-4D97-AF65-F5344CB8AC3E}">
        <p14:creationId xmlns:p14="http://schemas.microsoft.com/office/powerpoint/2010/main" val="3678459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6568" y="391028"/>
            <a:ext cx="5349377" cy="1285875"/>
          </a:xfrm>
        </p:spPr>
        <p:txBody>
          <a:bodyPr/>
          <a:lstStyle/>
          <a:p>
            <a:r>
              <a:rPr lang="en-GB" sz="4400" dirty="0" err="1"/>
              <a:t>Bæredygtige</a:t>
            </a:r>
            <a:r>
              <a:rPr lang="en-GB" sz="4400" dirty="0"/>
              <a:t> og </a:t>
            </a:r>
            <a:r>
              <a:rPr lang="en-GB" sz="4400" dirty="0" err="1"/>
              <a:t>sunde</a:t>
            </a:r>
            <a:r>
              <a:rPr lang="en-GB" sz="4400" dirty="0"/>
              <a:t> </a:t>
            </a:r>
            <a:r>
              <a:rPr lang="en-GB" sz="4400" dirty="0" err="1"/>
              <a:t>madsystemer</a:t>
            </a:r>
            <a:endParaRPr lang="en-GB" sz="4400" dirty="0"/>
          </a:p>
        </p:txBody>
      </p:sp>
      <p:sp>
        <p:nvSpPr>
          <p:cNvPr id="8" name="Text Placeholder 7"/>
          <p:cNvSpPr>
            <a:spLocks noGrp="1"/>
          </p:cNvSpPr>
          <p:nvPr>
            <p:ph type="body" sz="quarter" idx="15"/>
          </p:nvPr>
        </p:nvSpPr>
        <p:spPr/>
        <p:txBody>
          <a:bodyPr/>
          <a:lstStyle/>
          <a:p>
            <a:pPr marL="0" indent="0">
              <a:buNone/>
            </a:pPr>
            <a:r>
              <a:rPr lang="fo-FO" dirty="0"/>
              <a:t>Projektet vil dele, fremme og skabe viden om bæredygtige fødevaresystemer i en nordisk kontekst. </a:t>
            </a:r>
          </a:p>
          <a:p>
            <a:pPr marL="0" indent="0">
              <a:buNone/>
            </a:pPr>
            <a:endParaRPr lang="fo-FO" dirty="0"/>
          </a:p>
          <a:p>
            <a:pPr marL="0" indent="0">
              <a:buNone/>
            </a:pPr>
            <a:r>
              <a:rPr lang="fo-FO" dirty="0"/>
              <a:t>Konkret vil projektet kortlægge igangværende og planlagte tiltag, analysere og anbefale nye strategiske initiativer samt igangsætte vidensskabende og politikudviklende aktiviteter.</a:t>
            </a:r>
            <a:endParaRPr lang="da-DK" dirty="0"/>
          </a:p>
          <a:p>
            <a:endParaRPr lang="en-GB" dirty="0"/>
          </a:p>
        </p:txBody>
      </p:sp>
      <p:pic>
        <p:nvPicPr>
          <p:cNvPr id="10" name="Picture Placeholder 12">
            <a:extLst>
              <a:ext uri="{FF2B5EF4-FFF2-40B4-BE49-F238E27FC236}">
                <a16:creationId xmlns:a16="http://schemas.microsoft.com/office/drawing/2014/main" id="{1C3F6DBF-3A3B-4290-A7A0-5770FF122DEB}"/>
              </a:ext>
            </a:extLst>
          </p:cNvPr>
          <p:cNvPicPr>
            <a:picLocks noGrp="1"/>
          </p:cNvPicPr>
          <p:nvPr>
            <p:ph type="pic" sz="quarter" idx="14"/>
          </p:nvPr>
        </p:nvPicPr>
        <p:blipFill rotWithShape="1">
          <a:blip r:embed="rId4" cstate="print">
            <a:extLst>
              <a:ext uri="{28A0092B-C50C-407E-A947-70E740481C1C}">
                <a14:useLocalDpi xmlns:a14="http://schemas.microsoft.com/office/drawing/2010/main" val="0"/>
              </a:ext>
            </a:extLst>
          </a:blip>
          <a:srcRect t="7920" b="7920"/>
          <a:stretch/>
        </p:blipFill>
        <p:spPr>
          <a:xfrm>
            <a:off x="6094800" y="0"/>
            <a:ext cx="6094413" cy="3425825"/>
          </a:xfrm>
        </p:spPr>
      </p:pic>
      <p:pic>
        <p:nvPicPr>
          <p:cNvPr id="17" name="Picture Placeholder 10">
            <a:extLst>
              <a:ext uri="{FF2B5EF4-FFF2-40B4-BE49-F238E27FC236}">
                <a16:creationId xmlns:a16="http://schemas.microsoft.com/office/drawing/2014/main" id="{0F25A6B1-7E02-49D7-9279-7DC819961339}"/>
              </a:ext>
            </a:extLst>
          </p:cNvPr>
          <p:cNvPicPr>
            <a:picLocks noGrp="1"/>
          </p:cNvPicPr>
          <p:nvPr>
            <p:ph type="pic" sz="quarter" idx="16"/>
          </p:nvPr>
        </p:nvPicPr>
        <p:blipFill rotWithShape="1">
          <a:blip r:embed="rId5" cstate="print">
            <a:extLst>
              <a:ext uri="{28A0092B-C50C-407E-A947-70E740481C1C}">
                <a14:useLocalDpi xmlns:a14="http://schemas.microsoft.com/office/drawing/2010/main" val="0"/>
              </a:ext>
            </a:extLst>
          </a:blip>
          <a:srcRect l="11122" r="36546"/>
          <a:stretch/>
        </p:blipFill>
        <p:spPr>
          <a:xfrm>
            <a:off x="6094801" y="3425823"/>
            <a:ext cx="2699950" cy="3434400"/>
          </a:xfrm>
        </p:spPr>
      </p:pic>
      <p:pic>
        <p:nvPicPr>
          <p:cNvPr id="21" name="Picture Placeholder 11">
            <a:extLst>
              <a:ext uri="{FF2B5EF4-FFF2-40B4-BE49-F238E27FC236}">
                <a16:creationId xmlns:a16="http://schemas.microsoft.com/office/drawing/2014/main" id="{4F2F493E-495B-484D-A3AD-AE869E9B91CB}"/>
              </a:ext>
            </a:extLst>
          </p:cNvPr>
          <p:cNvPicPr>
            <a:picLocks noGrp="1"/>
          </p:cNvPicPr>
          <p:nvPr>
            <p:ph type="pic" sz="quarter" idx="17"/>
          </p:nvPr>
        </p:nvPicPr>
        <p:blipFill rotWithShape="1">
          <a:blip r:embed="rId6" cstate="print">
            <a:extLst>
              <a:ext uri="{28A0092B-C50C-407E-A947-70E740481C1C}">
                <a14:useLocalDpi xmlns:a14="http://schemas.microsoft.com/office/drawing/2010/main" val="0"/>
              </a:ext>
            </a:extLst>
          </a:blip>
          <a:srcRect t="25662" b="6888"/>
          <a:stretch/>
        </p:blipFill>
        <p:spPr>
          <a:xfrm>
            <a:off x="8794751" y="3425823"/>
            <a:ext cx="3394462" cy="3434400"/>
          </a:xfrm>
        </p:spPr>
      </p:pic>
      <p:sp>
        <p:nvSpPr>
          <p:cNvPr id="4" name="Date Placeholder 3" hidden="1"/>
          <p:cNvSpPr>
            <a:spLocks noGrp="1"/>
          </p:cNvSpPr>
          <p:nvPr>
            <p:ph type="dt" sz="half" idx="18"/>
          </p:nvPr>
        </p:nvSpPr>
        <p:spPr/>
        <p:txBody>
          <a:bodyPr/>
          <a:lstStyle/>
          <a:p>
            <a:r>
              <a:rPr lang="en-GB"/>
              <a:t>06-12-2021</a:t>
            </a:r>
            <a:endParaRPr lang="en-GB" dirty="0"/>
          </a:p>
        </p:txBody>
      </p:sp>
      <p:sp>
        <p:nvSpPr>
          <p:cNvPr id="5" name="FLD_Footer"/>
          <p:cNvSpPr>
            <a:spLocks noGrp="1"/>
          </p:cNvSpPr>
          <p:nvPr>
            <p:ph type="ftr" sz="quarter" idx="19"/>
          </p:nvPr>
        </p:nvSpPr>
        <p:spPr/>
        <p:txBody>
          <a:bodyPr/>
          <a:lstStyle/>
          <a:p>
            <a:r>
              <a:rPr lang="en-GB" b="1" dirty="0"/>
              <a:t>BÆREDYGTIG  I  LIVSSTIL</a:t>
            </a:r>
          </a:p>
        </p:txBody>
      </p:sp>
      <p:sp>
        <p:nvSpPr>
          <p:cNvPr id="7" name="Slide Number Placeholder 6"/>
          <p:cNvSpPr>
            <a:spLocks noGrp="1"/>
          </p:cNvSpPr>
          <p:nvPr>
            <p:ph type="sldNum" sz="quarter" idx="20"/>
          </p:nvPr>
        </p:nvSpPr>
        <p:spPr/>
        <p:txBody>
          <a:bodyPr/>
          <a:lstStyle/>
          <a:p>
            <a:fld id="{45D37B1E-C366-494F-A587-962AD9AABC83}" type="slidenum">
              <a:rPr lang="en-GB">
                <a:solidFill>
                  <a:schemeClr val="accent3"/>
                </a:solidFill>
              </a:rPr>
              <a:pPr/>
              <a:t>6</a:t>
            </a:fld>
            <a:endParaRPr lang="en-GB" dirty="0">
              <a:solidFill>
                <a:schemeClr val="accent3"/>
              </a:solidFill>
            </a:endParaRPr>
          </a:p>
        </p:txBody>
      </p:sp>
    </p:spTree>
    <p:custDataLst>
      <p:tags r:id="rId1"/>
    </p:custDataLst>
    <p:extLst>
      <p:ext uri="{BB962C8B-B14F-4D97-AF65-F5344CB8AC3E}">
        <p14:creationId xmlns:p14="http://schemas.microsoft.com/office/powerpoint/2010/main" val="880838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6568" y="391028"/>
            <a:ext cx="5349377" cy="1285875"/>
          </a:xfrm>
        </p:spPr>
        <p:txBody>
          <a:bodyPr/>
          <a:lstStyle/>
          <a:p>
            <a:r>
              <a:rPr lang="en-GB" sz="4400" dirty="0" err="1"/>
              <a:t>Bæredygtige</a:t>
            </a:r>
            <a:r>
              <a:rPr lang="en-GB" sz="4400" dirty="0"/>
              <a:t> </a:t>
            </a:r>
            <a:r>
              <a:rPr lang="en-GB" sz="4400" dirty="0" err="1"/>
              <a:t>kulturoplevelser</a:t>
            </a:r>
            <a:r>
              <a:rPr lang="en-GB" sz="4400" dirty="0"/>
              <a:t> </a:t>
            </a:r>
            <a:r>
              <a:rPr lang="en-GB" sz="4400" dirty="0" err="1"/>
              <a:t>i</a:t>
            </a:r>
            <a:r>
              <a:rPr lang="en-GB" sz="4400" dirty="0"/>
              <a:t> Norden</a:t>
            </a:r>
          </a:p>
        </p:txBody>
      </p:sp>
      <p:sp>
        <p:nvSpPr>
          <p:cNvPr id="8" name="Text Placeholder 7"/>
          <p:cNvSpPr>
            <a:spLocks noGrp="1"/>
          </p:cNvSpPr>
          <p:nvPr>
            <p:ph type="body" sz="quarter" idx="15"/>
          </p:nvPr>
        </p:nvSpPr>
        <p:spPr/>
        <p:txBody>
          <a:bodyPr/>
          <a:lstStyle/>
          <a:p>
            <a:pPr marL="0" indent="0">
              <a:buNone/>
            </a:pPr>
            <a:r>
              <a:rPr lang="fo-FO" dirty="0"/>
              <a:t>Projektet skal fremme nye initiativer, ideer, værktøjer og viden om grønnere kulturproduktion og konsumtion i Norden.</a:t>
            </a:r>
          </a:p>
          <a:p>
            <a:pPr marL="0" indent="0">
              <a:buNone/>
            </a:pPr>
            <a:endParaRPr lang="fo-FO" dirty="0"/>
          </a:p>
          <a:p>
            <a:pPr marL="0" indent="0">
              <a:buNone/>
            </a:pPr>
            <a:r>
              <a:rPr lang="fo-FO" dirty="0"/>
              <a:t>Projektet vil desuden bidrage til erfaringsudveksling om og udvikling af et kulturbaseret og grønnere rejseliv.</a:t>
            </a:r>
            <a:endParaRPr lang="da-DK" dirty="0"/>
          </a:p>
          <a:p>
            <a:endParaRPr lang="en-GB" dirty="0"/>
          </a:p>
        </p:txBody>
      </p:sp>
      <p:pic>
        <p:nvPicPr>
          <p:cNvPr id="10" name="Picture Placeholder 12">
            <a:extLst>
              <a:ext uri="{FF2B5EF4-FFF2-40B4-BE49-F238E27FC236}">
                <a16:creationId xmlns:a16="http://schemas.microsoft.com/office/drawing/2014/main" id="{8D6F2493-FC95-4F33-A7E0-12F01326B727}"/>
              </a:ext>
            </a:extLst>
          </p:cNvPr>
          <p:cNvPicPr>
            <a:picLocks noGrp="1"/>
          </p:cNvPicPr>
          <p:nvPr>
            <p:ph type="pic" sz="quarter" idx="14"/>
          </p:nvPr>
        </p:nvPicPr>
        <p:blipFill rotWithShape="1">
          <a:blip r:embed="rId4" cstate="print">
            <a:extLst>
              <a:ext uri="{28A0092B-C50C-407E-A947-70E740481C1C}">
                <a14:useLocalDpi xmlns:a14="http://schemas.microsoft.com/office/drawing/2010/main" val="0"/>
              </a:ext>
            </a:extLst>
          </a:blip>
          <a:srcRect t="7897" b="7897"/>
          <a:stretch/>
        </p:blipFill>
        <p:spPr>
          <a:xfrm>
            <a:off x="6094800" y="0"/>
            <a:ext cx="6094413" cy="3425825"/>
          </a:xfrm>
        </p:spPr>
      </p:pic>
      <p:pic>
        <p:nvPicPr>
          <p:cNvPr id="15" name="Picture Placeholder 10">
            <a:extLst>
              <a:ext uri="{FF2B5EF4-FFF2-40B4-BE49-F238E27FC236}">
                <a16:creationId xmlns:a16="http://schemas.microsoft.com/office/drawing/2014/main" id="{89652276-4BE6-4139-A98A-87F3E3E3F90B}"/>
              </a:ext>
            </a:extLst>
          </p:cNvPr>
          <p:cNvPicPr>
            <a:picLocks noGrp="1"/>
          </p:cNvPicPr>
          <p:nvPr>
            <p:ph type="pic" sz="quarter" idx="16"/>
          </p:nvPr>
        </p:nvPicPr>
        <p:blipFill rotWithShape="1">
          <a:blip r:embed="rId5" cstate="print">
            <a:extLst>
              <a:ext uri="{28A0092B-C50C-407E-A947-70E740481C1C}">
                <a14:useLocalDpi xmlns:a14="http://schemas.microsoft.com/office/drawing/2010/main" val="0"/>
              </a:ext>
            </a:extLst>
          </a:blip>
          <a:srcRect l="14644" t="250" r="32946" b="-250"/>
          <a:stretch/>
        </p:blipFill>
        <p:spPr>
          <a:xfrm>
            <a:off x="6094801" y="3425823"/>
            <a:ext cx="2699950" cy="3434400"/>
          </a:xfrm>
        </p:spPr>
      </p:pic>
      <p:pic>
        <p:nvPicPr>
          <p:cNvPr id="17" name="Picture Placeholder 11">
            <a:extLst>
              <a:ext uri="{FF2B5EF4-FFF2-40B4-BE49-F238E27FC236}">
                <a16:creationId xmlns:a16="http://schemas.microsoft.com/office/drawing/2014/main" id="{7DE992ED-C47B-42C4-9D7C-7B11055B6EC1}"/>
              </a:ext>
            </a:extLst>
          </p:cNvPr>
          <p:cNvPicPr>
            <a:picLocks noGrp="1"/>
          </p:cNvPicPr>
          <p:nvPr>
            <p:ph type="pic" sz="quarter" idx="17"/>
          </p:nvPr>
        </p:nvPicPr>
        <p:blipFill rotWithShape="1">
          <a:blip r:embed="rId6" cstate="print">
            <a:extLst>
              <a:ext uri="{28A0092B-C50C-407E-A947-70E740481C1C}">
                <a14:useLocalDpi xmlns:a14="http://schemas.microsoft.com/office/drawing/2010/main" val="0"/>
              </a:ext>
            </a:extLst>
          </a:blip>
          <a:srcRect l="16955" r="16955"/>
          <a:stretch/>
        </p:blipFill>
        <p:spPr>
          <a:xfrm>
            <a:off x="8794751" y="3425823"/>
            <a:ext cx="3394462" cy="3434400"/>
          </a:xfrm>
        </p:spPr>
      </p:pic>
      <p:sp>
        <p:nvSpPr>
          <p:cNvPr id="4" name="Date Placeholder 3" hidden="1"/>
          <p:cNvSpPr>
            <a:spLocks noGrp="1"/>
          </p:cNvSpPr>
          <p:nvPr>
            <p:ph type="dt" sz="half" idx="18"/>
          </p:nvPr>
        </p:nvSpPr>
        <p:spPr/>
        <p:txBody>
          <a:bodyPr/>
          <a:lstStyle/>
          <a:p>
            <a:r>
              <a:rPr lang="en-GB"/>
              <a:t>06-12-2021</a:t>
            </a:r>
            <a:endParaRPr lang="en-GB" dirty="0"/>
          </a:p>
        </p:txBody>
      </p:sp>
      <p:sp>
        <p:nvSpPr>
          <p:cNvPr id="5" name="FLD_Footer"/>
          <p:cNvSpPr>
            <a:spLocks noGrp="1"/>
          </p:cNvSpPr>
          <p:nvPr>
            <p:ph type="ftr" sz="quarter" idx="19"/>
          </p:nvPr>
        </p:nvSpPr>
        <p:spPr/>
        <p:txBody>
          <a:bodyPr/>
          <a:lstStyle/>
          <a:p>
            <a:r>
              <a:rPr lang="en-GB" b="1" dirty="0"/>
              <a:t>BÆREDYGTIG  I  LIVSSTIL</a:t>
            </a:r>
          </a:p>
        </p:txBody>
      </p:sp>
      <p:sp>
        <p:nvSpPr>
          <p:cNvPr id="7" name="Slide Number Placeholder 6"/>
          <p:cNvSpPr>
            <a:spLocks noGrp="1"/>
          </p:cNvSpPr>
          <p:nvPr>
            <p:ph type="sldNum" sz="quarter" idx="20"/>
          </p:nvPr>
        </p:nvSpPr>
        <p:spPr/>
        <p:txBody>
          <a:bodyPr/>
          <a:lstStyle/>
          <a:p>
            <a:fld id="{45D37B1E-C366-494F-A587-962AD9AABC83}" type="slidenum">
              <a:rPr lang="en-GB">
                <a:solidFill>
                  <a:schemeClr val="accent3"/>
                </a:solidFill>
              </a:rPr>
              <a:pPr/>
              <a:t>7</a:t>
            </a:fld>
            <a:endParaRPr lang="en-GB" dirty="0">
              <a:solidFill>
                <a:schemeClr val="accent3"/>
              </a:solidFill>
            </a:endParaRPr>
          </a:p>
        </p:txBody>
      </p:sp>
    </p:spTree>
    <p:custDataLst>
      <p:tags r:id="rId1"/>
    </p:custDataLst>
    <p:extLst>
      <p:ext uri="{BB962C8B-B14F-4D97-AF65-F5344CB8AC3E}">
        <p14:creationId xmlns:p14="http://schemas.microsoft.com/office/powerpoint/2010/main" val="3976485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56568" y="391028"/>
            <a:ext cx="7915932" cy="1285875"/>
          </a:xfrm>
        </p:spPr>
        <p:txBody>
          <a:bodyPr/>
          <a:lstStyle/>
          <a:p>
            <a:r>
              <a:rPr lang="fo-FO" sz="4400" dirty="0"/>
              <a:t>Svanemærkets birag til at realisere ministerrådets vision</a:t>
            </a:r>
            <a:endParaRPr lang="en-GB" sz="4400" dirty="0"/>
          </a:p>
        </p:txBody>
      </p:sp>
      <p:sp>
        <p:nvSpPr>
          <p:cNvPr id="9" name="Text Placeholder 8"/>
          <p:cNvSpPr>
            <a:spLocks noGrp="1"/>
          </p:cNvSpPr>
          <p:nvPr>
            <p:ph type="body" sz="quarter" idx="15"/>
          </p:nvPr>
        </p:nvSpPr>
        <p:spPr/>
        <p:txBody>
          <a:bodyPr/>
          <a:lstStyle/>
          <a:p>
            <a:pPr marL="0" indent="0">
              <a:buNone/>
            </a:pPr>
            <a:r>
              <a:rPr lang="fo-FO" dirty="0"/>
              <a:t>Projektet vil sikre at nye produktområder kan benytte miljømærket, samt bevirke en hurtigere revision af eksisterende krav til produktområder. </a:t>
            </a:r>
          </a:p>
          <a:p>
            <a:pPr marL="0" indent="0">
              <a:buNone/>
            </a:pPr>
            <a:endParaRPr lang="fo-FO" dirty="0"/>
          </a:p>
          <a:p>
            <a:pPr marL="0" indent="0">
              <a:buNone/>
            </a:pPr>
            <a:r>
              <a:rPr lang="fo-FO" dirty="0"/>
              <a:t>Desuden vil projektet sikre øget viden om Svanemærket som et værktøj til at opnå et mere bæredygtit forbrug og via digitale løsninger, at gøre det lettere for borgerne, at finde de svanemærkede varer.</a:t>
            </a:r>
            <a:endParaRPr lang="en-GB" dirty="0"/>
          </a:p>
        </p:txBody>
      </p:sp>
      <p:pic>
        <p:nvPicPr>
          <p:cNvPr id="14" name="Picture Placeholder 9">
            <a:extLst>
              <a:ext uri="{FF2B5EF4-FFF2-40B4-BE49-F238E27FC236}">
                <a16:creationId xmlns:a16="http://schemas.microsoft.com/office/drawing/2014/main" id="{FA18431B-CA99-4D9C-957D-DDA7180026FE}"/>
              </a:ext>
            </a:extLst>
          </p:cNvPr>
          <p:cNvPicPr>
            <a:picLocks noGrp="1"/>
          </p:cNvPicPr>
          <p:nvPr>
            <p:ph type="pic" sz="quarter" idx="14"/>
          </p:nvPr>
        </p:nvPicPr>
        <p:blipFill rotWithShape="1">
          <a:blip r:embed="rId4">
            <a:extLst>
              <a:ext uri="{28A0092B-C50C-407E-A947-70E740481C1C}">
                <a14:useLocalDpi xmlns:a14="http://schemas.microsoft.com/office/drawing/2010/main" val="0"/>
              </a:ext>
            </a:extLst>
          </a:blip>
          <a:srcRect l="25536" r="46616"/>
          <a:stretch/>
        </p:blipFill>
        <p:spPr>
          <a:xfrm>
            <a:off x="8794750" y="0"/>
            <a:ext cx="3394463" cy="6858000"/>
          </a:xfrm>
        </p:spPr>
      </p:pic>
      <p:sp>
        <p:nvSpPr>
          <p:cNvPr id="4" name="Date Placeholder 3" hidden="1"/>
          <p:cNvSpPr>
            <a:spLocks noGrp="1"/>
          </p:cNvSpPr>
          <p:nvPr>
            <p:ph type="dt" sz="half" idx="16"/>
          </p:nvPr>
        </p:nvSpPr>
        <p:spPr/>
        <p:txBody>
          <a:bodyPr/>
          <a:lstStyle/>
          <a:p>
            <a:r>
              <a:rPr lang="en-GB"/>
              <a:t>06-12-2021</a:t>
            </a:r>
            <a:endParaRPr lang="en-GB" dirty="0"/>
          </a:p>
        </p:txBody>
      </p:sp>
      <p:sp>
        <p:nvSpPr>
          <p:cNvPr id="5" name="FLD_Footer"/>
          <p:cNvSpPr>
            <a:spLocks noGrp="1"/>
          </p:cNvSpPr>
          <p:nvPr>
            <p:ph type="ftr" sz="quarter" idx="17"/>
          </p:nvPr>
        </p:nvSpPr>
        <p:spPr>
          <a:xfrm>
            <a:off x="3394868" y="6343073"/>
            <a:ext cx="5400675" cy="222501"/>
          </a:xfrm>
        </p:spPr>
        <p:txBody>
          <a:bodyPr/>
          <a:lstStyle/>
          <a:p>
            <a:endParaRPr lang="en-GB" b="1" dirty="0"/>
          </a:p>
          <a:p>
            <a:endParaRPr lang="en-GB" b="1" dirty="0"/>
          </a:p>
          <a:p>
            <a:r>
              <a:rPr lang="en-GB" b="1" dirty="0"/>
              <a:t>BÆREDYGTIG  I  LIVSSTIL</a:t>
            </a:r>
          </a:p>
        </p:txBody>
      </p:sp>
      <p:sp>
        <p:nvSpPr>
          <p:cNvPr id="6" name="Slide Number Placeholder 5"/>
          <p:cNvSpPr>
            <a:spLocks noGrp="1"/>
          </p:cNvSpPr>
          <p:nvPr>
            <p:ph type="sldNum" sz="quarter" idx="18"/>
          </p:nvPr>
        </p:nvSpPr>
        <p:spPr/>
        <p:txBody>
          <a:bodyPr/>
          <a:lstStyle/>
          <a:p>
            <a:fld id="{45D37B1E-C366-494F-A587-962AD9AABC83}" type="slidenum">
              <a:rPr lang="en-GB">
                <a:solidFill>
                  <a:schemeClr val="accent3"/>
                </a:solidFill>
              </a:rPr>
              <a:pPr/>
              <a:t>8</a:t>
            </a:fld>
            <a:endParaRPr lang="en-GB" dirty="0">
              <a:solidFill>
                <a:schemeClr val="accent3"/>
              </a:solidFill>
            </a:endParaRPr>
          </a:p>
        </p:txBody>
      </p:sp>
    </p:spTree>
    <p:custDataLst>
      <p:tags r:id="rId1"/>
    </p:custDataLst>
    <p:extLst>
      <p:ext uri="{BB962C8B-B14F-4D97-AF65-F5344CB8AC3E}">
        <p14:creationId xmlns:p14="http://schemas.microsoft.com/office/powerpoint/2010/main" val="2355620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6568" y="391028"/>
            <a:ext cx="5349377" cy="1285875"/>
          </a:xfrm>
        </p:spPr>
        <p:txBody>
          <a:bodyPr/>
          <a:lstStyle/>
          <a:p>
            <a:r>
              <a:rPr lang="en-GB" sz="4400" dirty="0" err="1"/>
              <a:t>Bæredygtig</a:t>
            </a:r>
            <a:r>
              <a:rPr lang="en-GB" sz="4400" dirty="0"/>
              <a:t> </a:t>
            </a:r>
            <a:r>
              <a:rPr lang="en-GB" sz="4400" dirty="0" err="1"/>
              <a:t>uddannelse</a:t>
            </a:r>
            <a:r>
              <a:rPr lang="en-GB" sz="4400" dirty="0"/>
              <a:t> i Norden</a:t>
            </a:r>
          </a:p>
        </p:txBody>
      </p:sp>
      <p:sp>
        <p:nvSpPr>
          <p:cNvPr id="8" name="Text Placeholder 7"/>
          <p:cNvSpPr>
            <a:spLocks noGrp="1"/>
          </p:cNvSpPr>
          <p:nvPr>
            <p:ph type="body" sz="quarter" idx="15"/>
          </p:nvPr>
        </p:nvSpPr>
        <p:spPr/>
        <p:txBody>
          <a:bodyPr/>
          <a:lstStyle/>
          <a:p>
            <a:pPr marL="0" indent="0">
              <a:buNone/>
            </a:pPr>
            <a:r>
              <a:rPr lang="fo-FO" dirty="0"/>
              <a:t>Projektet har som mål at styrke holdbar udvikling indenfor uddannelse med fokus på lærernes rolle og deres kompetencer.</a:t>
            </a:r>
            <a:endParaRPr lang="da-DK" dirty="0"/>
          </a:p>
          <a:p>
            <a:pPr marL="0" indent="0">
              <a:buNone/>
            </a:pPr>
            <a:endParaRPr lang="en-GB" dirty="0"/>
          </a:p>
        </p:txBody>
      </p:sp>
      <p:pic>
        <p:nvPicPr>
          <p:cNvPr id="17" name="Picture Placeholder 12">
            <a:extLst>
              <a:ext uri="{FF2B5EF4-FFF2-40B4-BE49-F238E27FC236}">
                <a16:creationId xmlns:a16="http://schemas.microsoft.com/office/drawing/2014/main" id="{40F7124A-0707-459C-973A-74E703BE3E91}"/>
              </a:ext>
            </a:extLst>
          </p:cNvPr>
          <p:cNvPicPr>
            <a:picLocks noGrp="1"/>
          </p:cNvPicPr>
          <p:nvPr>
            <p:ph type="pic" sz="quarter" idx="14"/>
          </p:nvPr>
        </p:nvPicPr>
        <p:blipFill rotWithShape="1">
          <a:blip r:embed="rId4" cstate="print">
            <a:extLst>
              <a:ext uri="{28A0092B-C50C-407E-A947-70E740481C1C}">
                <a14:useLocalDpi xmlns:a14="http://schemas.microsoft.com/office/drawing/2010/main" val="0"/>
              </a:ext>
            </a:extLst>
          </a:blip>
          <a:srcRect t="7840" b="7840"/>
          <a:stretch/>
        </p:blipFill>
        <p:spPr>
          <a:xfrm>
            <a:off x="6094800" y="0"/>
            <a:ext cx="6094413" cy="3425825"/>
          </a:xfrm>
        </p:spPr>
      </p:pic>
      <p:pic>
        <p:nvPicPr>
          <p:cNvPr id="31" name="Picture Placeholder 10">
            <a:extLst>
              <a:ext uri="{FF2B5EF4-FFF2-40B4-BE49-F238E27FC236}">
                <a16:creationId xmlns:a16="http://schemas.microsoft.com/office/drawing/2014/main" id="{86D459DF-2528-4DAF-8F25-7F278177D88C}"/>
              </a:ext>
            </a:extLst>
          </p:cNvPr>
          <p:cNvPicPr>
            <a:picLocks noGrp="1"/>
          </p:cNvPicPr>
          <p:nvPr>
            <p:ph type="pic" sz="quarter" idx="16"/>
          </p:nvPr>
        </p:nvPicPr>
        <p:blipFill rotWithShape="1">
          <a:blip r:embed="rId5" cstate="print">
            <a:extLst>
              <a:ext uri="{28A0092B-C50C-407E-A947-70E740481C1C}">
                <a14:useLocalDpi xmlns:a14="http://schemas.microsoft.com/office/drawing/2010/main" val="0"/>
              </a:ext>
            </a:extLst>
          </a:blip>
          <a:srcRect l="14644" r="32946"/>
          <a:stretch/>
        </p:blipFill>
        <p:spPr>
          <a:xfrm>
            <a:off x="6094801" y="3425823"/>
            <a:ext cx="2699950" cy="3434400"/>
          </a:xfrm>
        </p:spPr>
      </p:pic>
      <p:pic>
        <p:nvPicPr>
          <p:cNvPr id="25" name="Picture Placeholder 11">
            <a:extLst>
              <a:ext uri="{FF2B5EF4-FFF2-40B4-BE49-F238E27FC236}">
                <a16:creationId xmlns:a16="http://schemas.microsoft.com/office/drawing/2014/main" id="{F22C3F4C-B14B-4794-90F2-330AFDDF3909}"/>
              </a:ext>
            </a:extLst>
          </p:cNvPr>
          <p:cNvPicPr>
            <a:picLocks noGrp="1"/>
          </p:cNvPicPr>
          <p:nvPr>
            <p:ph type="pic" sz="quarter" idx="17"/>
          </p:nvPr>
        </p:nvPicPr>
        <p:blipFill rotWithShape="1">
          <a:blip r:embed="rId6" cstate="print">
            <a:extLst>
              <a:ext uri="{28A0092B-C50C-407E-A947-70E740481C1C}">
                <a14:useLocalDpi xmlns:a14="http://schemas.microsoft.com/office/drawing/2010/main" val="0"/>
              </a:ext>
            </a:extLst>
          </a:blip>
          <a:srcRect l="19474" t="250" r="14634" b="-250"/>
          <a:stretch/>
        </p:blipFill>
        <p:spPr>
          <a:xfrm>
            <a:off x="8794751" y="3425823"/>
            <a:ext cx="3394462" cy="3434400"/>
          </a:xfrm>
        </p:spPr>
      </p:pic>
      <p:sp>
        <p:nvSpPr>
          <p:cNvPr id="4" name="Date Placeholder 3" hidden="1"/>
          <p:cNvSpPr>
            <a:spLocks noGrp="1"/>
          </p:cNvSpPr>
          <p:nvPr>
            <p:ph type="dt" sz="half" idx="18"/>
          </p:nvPr>
        </p:nvSpPr>
        <p:spPr/>
        <p:txBody>
          <a:bodyPr/>
          <a:lstStyle/>
          <a:p>
            <a:r>
              <a:rPr lang="en-GB"/>
              <a:t>06-12-2021</a:t>
            </a:r>
            <a:endParaRPr lang="en-GB" dirty="0"/>
          </a:p>
        </p:txBody>
      </p:sp>
      <p:sp>
        <p:nvSpPr>
          <p:cNvPr id="5" name="FLD_Footer"/>
          <p:cNvSpPr>
            <a:spLocks noGrp="1"/>
          </p:cNvSpPr>
          <p:nvPr>
            <p:ph type="ftr" sz="quarter" idx="19"/>
          </p:nvPr>
        </p:nvSpPr>
        <p:spPr/>
        <p:txBody>
          <a:bodyPr/>
          <a:lstStyle/>
          <a:p>
            <a:r>
              <a:rPr lang="en-GB" b="1" dirty="0"/>
              <a:t>BÆREDYGTIG  I  LIVSSTIL</a:t>
            </a:r>
          </a:p>
        </p:txBody>
      </p:sp>
      <p:sp>
        <p:nvSpPr>
          <p:cNvPr id="7" name="Slide Number Placeholder 6"/>
          <p:cNvSpPr>
            <a:spLocks noGrp="1"/>
          </p:cNvSpPr>
          <p:nvPr>
            <p:ph type="sldNum" sz="quarter" idx="20"/>
          </p:nvPr>
        </p:nvSpPr>
        <p:spPr/>
        <p:txBody>
          <a:bodyPr/>
          <a:lstStyle/>
          <a:p>
            <a:fld id="{45D37B1E-C366-494F-A587-962AD9AABC83}" type="slidenum">
              <a:rPr lang="en-GB">
                <a:solidFill>
                  <a:schemeClr val="accent3"/>
                </a:solidFill>
              </a:rPr>
              <a:pPr/>
              <a:t>9</a:t>
            </a:fld>
            <a:endParaRPr lang="en-GB" dirty="0">
              <a:solidFill>
                <a:schemeClr val="accent3"/>
              </a:solidFill>
            </a:endParaRPr>
          </a:p>
        </p:txBody>
      </p:sp>
    </p:spTree>
    <p:custDataLst>
      <p:tags r:id="rId1"/>
    </p:custDataLst>
    <p:extLst>
      <p:ext uri="{BB962C8B-B14F-4D97-AF65-F5344CB8AC3E}">
        <p14:creationId xmlns:p14="http://schemas.microsoft.com/office/powerpoint/2010/main" val="15451474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7480445751225761"/>
</p:tagLst>
</file>

<file path=ppt/tags/tag10.xml><?xml version="1.0" encoding="utf-8"?>
<p:tagLst xmlns:a="http://schemas.openxmlformats.org/drawingml/2006/main" xmlns:r="http://schemas.openxmlformats.org/officeDocument/2006/relationships" xmlns:p="http://schemas.openxmlformats.org/presentationml/2006/main">
  <p:tag name="TEMPLAFYSLIDEID" val="637480486514406514"/>
</p:tagLst>
</file>

<file path=ppt/tags/tag11.xml><?xml version="1.0" encoding="utf-8"?>
<p:tagLst xmlns:a="http://schemas.openxmlformats.org/drawingml/2006/main" xmlns:r="http://schemas.openxmlformats.org/officeDocument/2006/relationships" xmlns:p="http://schemas.openxmlformats.org/presentationml/2006/main">
  <p:tag name="TEMPLAFYSLIDEID" val="637480486514406514"/>
</p:tagLst>
</file>

<file path=ppt/tags/tag12.xml><?xml version="1.0" encoding="utf-8"?>
<p:tagLst xmlns:a="http://schemas.openxmlformats.org/drawingml/2006/main" xmlns:r="http://schemas.openxmlformats.org/officeDocument/2006/relationships" xmlns:p="http://schemas.openxmlformats.org/presentationml/2006/main">
  <p:tag name="TEMPLAFYSLIDEID" val="637480445751225763"/>
</p:tagLst>
</file>

<file path=ppt/tags/tag13.xml><?xml version="1.0" encoding="utf-8"?>
<p:tagLst xmlns:a="http://schemas.openxmlformats.org/drawingml/2006/main" xmlns:r="http://schemas.openxmlformats.org/officeDocument/2006/relationships" xmlns:p="http://schemas.openxmlformats.org/presentationml/2006/main">
  <p:tag name="TEMPLAFYSLIDEID" val="637480445751225764"/>
</p:tagLst>
</file>

<file path=ppt/tags/tag2.xml><?xml version="1.0" encoding="utf-8"?>
<p:tagLst xmlns:a="http://schemas.openxmlformats.org/drawingml/2006/main" xmlns:r="http://schemas.openxmlformats.org/officeDocument/2006/relationships" xmlns:p="http://schemas.openxmlformats.org/presentationml/2006/main">
  <p:tag name="TEMPLAFYSLIDEID" val="637480486514406512"/>
</p:tagLst>
</file>

<file path=ppt/tags/tag3.xml><?xml version="1.0" encoding="utf-8"?>
<p:tagLst xmlns:a="http://schemas.openxmlformats.org/drawingml/2006/main" xmlns:r="http://schemas.openxmlformats.org/officeDocument/2006/relationships" xmlns:p="http://schemas.openxmlformats.org/presentationml/2006/main">
  <p:tag name="TEMPLAFYSLIDEID" val="637480486097222102"/>
</p:tagLst>
</file>

<file path=ppt/tags/tag4.xml><?xml version="1.0" encoding="utf-8"?>
<p:tagLst xmlns:a="http://schemas.openxmlformats.org/drawingml/2006/main" xmlns:r="http://schemas.openxmlformats.org/officeDocument/2006/relationships" xmlns:p="http://schemas.openxmlformats.org/presentationml/2006/main">
  <p:tag name="TEMPLAFYSLIDEID" val="637480486514406514"/>
</p:tagLst>
</file>

<file path=ppt/tags/tag5.xml><?xml version="1.0" encoding="utf-8"?>
<p:tagLst xmlns:a="http://schemas.openxmlformats.org/drawingml/2006/main" xmlns:r="http://schemas.openxmlformats.org/officeDocument/2006/relationships" xmlns:p="http://schemas.openxmlformats.org/presentationml/2006/main">
  <p:tag name="TEMPLAFYSLIDEID" val="637480486514406514"/>
</p:tagLst>
</file>

<file path=ppt/tags/tag6.xml><?xml version="1.0" encoding="utf-8"?>
<p:tagLst xmlns:a="http://schemas.openxmlformats.org/drawingml/2006/main" xmlns:r="http://schemas.openxmlformats.org/officeDocument/2006/relationships" xmlns:p="http://schemas.openxmlformats.org/presentationml/2006/main">
  <p:tag name="TEMPLAFYSLIDEID" val="637480486514406512"/>
</p:tagLst>
</file>

<file path=ppt/tags/tag7.xml><?xml version="1.0" encoding="utf-8"?>
<p:tagLst xmlns:a="http://schemas.openxmlformats.org/drawingml/2006/main" xmlns:r="http://schemas.openxmlformats.org/officeDocument/2006/relationships" xmlns:p="http://schemas.openxmlformats.org/presentationml/2006/main">
  <p:tag name="TEMPLAFYSLIDEID" val="637480486514406512"/>
</p:tagLst>
</file>

<file path=ppt/tags/tag8.xml><?xml version="1.0" encoding="utf-8"?>
<p:tagLst xmlns:a="http://schemas.openxmlformats.org/drawingml/2006/main" xmlns:r="http://schemas.openxmlformats.org/officeDocument/2006/relationships" xmlns:p="http://schemas.openxmlformats.org/presentationml/2006/main">
  <p:tag name="TEMPLAFYSLIDEID" val="637480486514406514"/>
</p:tagLst>
</file>

<file path=ppt/tags/tag9.xml><?xml version="1.0" encoding="utf-8"?>
<p:tagLst xmlns:a="http://schemas.openxmlformats.org/drawingml/2006/main" xmlns:r="http://schemas.openxmlformats.org/officeDocument/2006/relationships" xmlns:p="http://schemas.openxmlformats.org/presentationml/2006/main">
  <p:tag name="TEMPLAFYSLIDEID" val="637480486514406512"/>
</p:tagLst>
</file>

<file path=ppt/theme/theme1.xml><?xml version="1.0" encoding="utf-8"?>
<a:theme xmlns:a="http://schemas.openxmlformats.org/drawingml/2006/main" name="16-9 skabelon UK 2010">
  <a:themeElements>
    <a:clrScheme name="Norden">
      <a:dk1>
        <a:srgbClr val="000000"/>
      </a:dk1>
      <a:lt1>
        <a:sysClr val="window" lastClr="FFFFFF"/>
      </a:lt1>
      <a:dk2>
        <a:srgbClr val="BCBDE2"/>
      </a:dk2>
      <a:lt2>
        <a:srgbClr val="FFF0BE"/>
      </a:lt2>
      <a:accent1>
        <a:srgbClr val="385988"/>
      </a:accent1>
      <a:accent2>
        <a:srgbClr val="006EB6"/>
      </a:accent2>
      <a:accent3>
        <a:srgbClr val="ADCFF1"/>
      </a:accent3>
      <a:accent4>
        <a:srgbClr val="F42941"/>
      </a:accent4>
      <a:accent5>
        <a:srgbClr val="FBA9B3"/>
      </a:accent5>
      <a:accent6>
        <a:srgbClr val="FDCF41"/>
      </a:accent6>
      <a:hlink>
        <a:srgbClr val="006EB6"/>
      </a:hlink>
      <a:folHlink>
        <a:srgbClr val="ADCFF1"/>
      </a:folHlink>
    </a:clrScheme>
    <a:fontScheme name="Corbel">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a:defRPr sz="2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chor="b" anchorCtr="0">
        <a:noAutofit/>
      </a:bodyPr>
      <a:lstStyle>
        <a:defPPr algn="l">
          <a:defRPr b="1" dirty="0" smtClean="0"/>
        </a:defPPr>
      </a:lstStyle>
    </a:txDef>
  </a:objectDefaults>
  <a:extraClrSchemeLst/>
  <a:extLst>
    <a:ext uri="{05A4C25C-085E-4340-85A3-A5531E510DB2}">
      <thm15:themeFamily xmlns:thm15="http://schemas.microsoft.com/office/thememl/2012/main" name="Nordisk Ministerad 16-9 skabelon UK.potx" id="{807943BC-83A0-48BF-A001-5EDF5F5DFAF7}" vid="{B893AAA3-6A1D-4AAC-9768-CF8FCC2580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9A27C8BC4FF814B80B4CE83598355D9" ma:contentTypeVersion="14" ma:contentTypeDescription="Skapa ett nytt dokument." ma:contentTypeScope="" ma:versionID="a0333526b5c7d43d4ea3a8f2e80866f9">
  <xsd:schema xmlns:xsd="http://www.w3.org/2001/XMLSchema" xmlns:xs="http://www.w3.org/2001/XMLSchema" xmlns:p="http://schemas.microsoft.com/office/2006/metadata/properties" xmlns:ns2="67a593e1-5ef2-4229-8314-3b3fbeeda55a" xmlns:ns3="cbb7c6bd-507d-4033-9261-afac356a73ee" targetNamespace="http://schemas.microsoft.com/office/2006/metadata/properties" ma:root="true" ma:fieldsID="43b4644947558be7f1ef020988749ed3" ns2:_="" ns3:_="">
    <xsd:import namespace="67a593e1-5ef2-4229-8314-3b3fbeeda55a"/>
    <xsd:import namespace="cbb7c6bd-507d-4033-9261-afac356a73ee"/>
    <xsd:element name="properties">
      <xsd:complexType>
        <xsd:sequence>
          <xsd:element name="documentManagement">
            <xsd:complexType>
              <xsd:all>
                <xsd:element ref="ns2:MediaServiceMetadata" minOccurs="0"/>
                <xsd:element ref="ns2:MediaServiceFastMetadata" minOccurs="0"/>
                <xsd:element ref="ns2:Manu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LengthInSeconds" minOccurs="0"/>
                <xsd:element ref="ns2:MediaServiceOCR"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a593e1-5ef2-4229-8314-3b3fbeeda5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anus" ma:index="10" nillable="true" ma:displayName="Manus" ma:description="Dessa frågor kan användas i testet" ma:format="Dropdown" ma:internalName="Manus">
      <xsd:simpleType>
        <xsd:restriction base="dms:Note">
          <xsd:maxLength value="255"/>
        </xsd:restriction>
      </xsd:simpleType>
    </xsd:element>
    <xsd:element name="lcf76f155ced4ddcb4097134ff3c332f" ma:index="12" nillable="true" ma:taxonomy="true" ma:internalName="lcf76f155ced4ddcb4097134ff3c332f" ma:taxonomyFieldName="MediaServiceImageTags" ma:displayName="Bildmarkeringar" ma:readOnly="false" ma:fieldId="{5cf76f15-5ced-4ddc-b409-7134ff3c332f}" ma:taxonomyMulti="true" ma:sspId="511ca070-c001-464c-8047-b402787012be"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b7c6bd-507d-4033-9261-afac356a73ee"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2b6dca2a-a5f4-4f2b-81f1-874fa9fdea48}" ma:internalName="TaxCatchAll" ma:showField="CatchAllData" ma:web="cbb7c6bd-507d-4033-9261-afac356a73e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7a593e1-5ef2-4229-8314-3b3fbeeda55a">
      <Terms xmlns="http://schemas.microsoft.com/office/infopath/2007/PartnerControls"/>
    </lcf76f155ced4ddcb4097134ff3c332f>
    <TaxCatchAll xmlns="cbb7c6bd-507d-4033-9261-afac356a73ee" xsi:nil="true"/>
    <Manus xmlns="67a593e1-5ef2-4229-8314-3b3fbeeda55a" xsi:nil="true"/>
  </documentManagement>
</p:properties>
</file>

<file path=customXml/itemProps1.xml><?xml version="1.0" encoding="utf-8"?>
<ds:datastoreItem xmlns:ds="http://schemas.openxmlformats.org/officeDocument/2006/customXml" ds:itemID="{90B429CF-5744-4FA2-B003-DD289F9BF485}"/>
</file>

<file path=customXml/itemProps2.xml><?xml version="1.0" encoding="utf-8"?>
<ds:datastoreItem xmlns:ds="http://schemas.openxmlformats.org/officeDocument/2006/customXml" ds:itemID="{7C4E9AE8-AA76-4289-B195-FEA9E2D78E64}"/>
</file>

<file path=customXml/itemProps3.xml><?xml version="1.0" encoding="utf-8"?>
<ds:datastoreItem xmlns:ds="http://schemas.openxmlformats.org/officeDocument/2006/customXml" ds:itemID="{A197A240-4A2D-438C-900F-0D446AEB97C5}"/>
</file>

<file path=docProps/app.xml><?xml version="1.0" encoding="utf-8"?>
<Properties xmlns="http://schemas.openxmlformats.org/officeDocument/2006/extended-properties" xmlns:vt="http://schemas.openxmlformats.org/officeDocument/2006/docPropsVTypes">
  <TotalTime>0</TotalTime>
  <Words>482</Words>
  <Application>Microsoft Office PowerPoint</Application>
  <PresentationFormat>Widescreen</PresentationFormat>
  <Paragraphs>113</Paragraphs>
  <Slides>13</Slides>
  <Notes>13</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13</vt:i4>
      </vt:variant>
    </vt:vector>
  </HeadingPairs>
  <TitlesOfParts>
    <vt:vector size="20" baseType="lpstr">
      <vt:lpstr>Abadi</vt:lpstr>
      <vt:lpstr>Arial</vt:lpstr>
      <vt:lpstr>Calibri</vt:lpstr>
      <vt:lpstr>Corbel</vt:lpstr>
      <vt:lpstr>Open Sans</vt:lpstr>
      <vt:lpstr>Symbol</vt:lpstr>
      <vt:lpstr>16-9 skabelon UK 2010</vt:lpstr>
      <vt:lpstr>Et program fra  Nordisk Ministerråd 2021-2024 </vt:lpstr>
      <vt:lpstr>Bæredygtig livsstil  i Norden</vt:lpstr>
      <vt:lpstr>PowerPoint-præsentation</vt:lpstr>
      <vt:lpstr>En tværsektoriel indsats</vt:lpstr>
      <vt:lpstr>Det skal være let at træffe bæredygtige valg i hverdagen</vt:lpstr>
      <vt:lpstr>Bæredygtige og sunde madsystemer</vt:lpstr>
      <vt:lpstr>Bæredygtige kulturoplevelser i Norden</vt:lpstr>
      <vt:lpstr>Svanemærkets birag til at realisere ministerrådets vision</vt:lpstr>
      <vt:lpstr>Bæredygtig uddannelse i Norden</vt:lpstr>
      <vt:lpstr>Bæredygtighed, livsstil og forbrug fra et ligestillings-perspektiv</vt:lpstr>
      <vt:lpstr>Good Life Goals  – En kommunikationsindsats  for og af unge</vt:lpstr>
      <vt:lpstr>PowerPoint-præsentation</vt:lpstr>
      <vt:lpstr>Tak.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2022-02-08T08:50:56Z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2018-12-18T09:14:40.1305611Z</vt:lpwstr>
  </property>
  <property fmtid="{D5CDD505-2E9C-101B-9397-08002B2CF9AE}" pid="3" name="CustomerId">
    <vt:lpwstr>norden</vt:lpwstr>
  </property>
  <property fmtid="{D5CDD505-2E9C-101B-9397-08002B2CF9AE}" pid="4" name="TemplateId">
    <vt:lpwstr>637477806557087700</vt:lpwstr>
  </property>
  <property fmtid="{D5CDD505-2E9C-101B-9397-08002B2CF9AE}" pid="5" name="UserProfileId">
    <vt:lpwstr>636099598057940813</vt:lpwstr>
  </property>
  <property fmtid="{D5CDD505-2E9C-101B-9397-08002B2CF9AE}" pid="6" name="ContentTypeId">
    <vt:lpwstr>0x01010069A27C8BC4FF814B80B4CE83598355D9</vt:lpwstr>
  </property>
</Properties>
</file>