
<file path=[Content_Types].xml><?xml version="1.0" encoding="utf-8"?>
<Types xmlns="http://schemas.openxmlformats.org/package/2006/content-types">
  <Default Extension="bin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61" r:id="rId4"/>
    <p:sldId id="271" r:id="rId5"/>
    <p:sldId id="263" r:id="rId6"/>
    <p:sldId id="264" r:id="rId7"/>
    <p:sldId id="265" r:id="rId8"/>
    <p:sldId id="272" r:id="rId9"/>
    <p:sldId id="267" r:id="rId10"/>
    <p:sldId id="268" r:id="rId11"/>
    <p:sldId id="269" r:id="rId12"/>
    <p:sldId id="258" r:id="rId13"/>
    <p:sldId id="259" r:id="rId14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0" clrIdx="1"/>
  <p:cmAuthor id="3" name="Matt Evans" initials="ME" lastIdx="2" clrIdx="2">
    <p:extLst>
      <p:ext uri="{19B8F6BF-5375-455C-9EA6-DF929625EA0E}">
        <p15:presenceInfo xmlns:p15="http://schemas.microsoft.com/office/powerpoint/2012/main" userId="37e18cb694f3a4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FF1"/>
    <a:srgbClr val="385988"/>
    <a:srgbClr val="006EB6"/>
    <a:srgbClr val="FDFDFD"/>
    <a:srgbClr val="E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7" autoAdjust="0"/>
    <p:restoredTop sz="85581" autoAdjust="0"/>
  </p:normalViewPr>
  <p:slideViewPr>
    <p:cSldViewPr snapToGrid="0" showGuides="1">
      <p:cViewPr varScale="1">
        <p:scale>
          <a:sx n="162" d="100"/>
          <a:sy n="162" d="100"/>
        </p:scale>
        <p:origin x="27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18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0BA559-C1C5-4943-B542-8794232D57DA}" type="datetimeFigureOut">
              <a:rPr lang="da-DK"/>
              <a:t>31.01.2022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EDAC64D-F328-458C-83FB-46E4CB2334DA}" type="slidenum">
              <a:rPr lang="da-DK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9405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rtl="0"/>
            <a:fld id="{CD72A38B-F9FA-4036-A084-652409E98F08}" type="datetimeFigureOut">
              <a:rPr lang="en-GB"/>
              <a:pPr rtl="0"/>
              <a:t>31/01/2022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rtl="0"/>
            <a:fld id="{49436F85-577F-4A92-A47F-D540A2BCC821}" type="slidenum">
              <a:rPr lang="en-GB"/>
              <a:pPr rtl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066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894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989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180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84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577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398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66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 rtl="0"/>
            <a:r>
              <a:rPr lang="en-gb" b="1"/>
              <a:t>- politikudvikling og værktøjer, </a:t>
            </a:r>
            <a:r>
              <a:rPr lang="en-gb"/>
              <a:t>som gør vores forbug mere bæredygtigt og gør det enklere for forbrugere i Norden at træffe bæredygtige valg.</a:t>
            </a:r>
            <a:r>
              <a:rPr lang="en-gb" b="1"/>
              <a:t> </a:t>
            </a:r>
            <a:endParaRPr lang="da-DK" dirty="0"/>
          </a:p>
          <a:p>
            <a:pPr lvl="0" rtl="0"/>
            <a:r>
              <a:rPr lang="en-gb" b="1"/>
              <a:t>- viden og kompetancer</a:t>
            </a:r>
            <a:r>
              <a:rPr lang="en-gb"/>
              <a:t> inden for bæredygtig livsstil, skabe en bedre forståelse af hvad dette innebærer og give borgere i Norden bedre forudsætninger for at træffe bæredygtige valg.</a:t>
            </a:r>
            <a:endParaRPr lang="da-DK" dirty="0"/>
          </a:p>
          <a:p>
            <a:pPr lvl="0" rtl="0"/>
            <a:r>
              <a:rPr lang="en-gb"/>
              <a:t>- at </a:t>
            </a:r>
            <a:r>
              <a:rPr lang="en-gb" b="1"/>
              <a:t>fremskynde adfærds- og kulturændringer </a:t>
            </a:r>
            <a:r>
              <a:rPr lang="en-gb"/>
              <a:t>i retningen af et mere bæredygtigt forbrug gennem best practice-eksempler og inspirerende kommunikation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769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857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/>
              <a:t>Text and three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521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636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60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bin"/><Relationship Id="rId3" Type="http://schemas.openxmlformats.org/officeDocument/2006/relationships/image" Target="../media/image5.bin"/><Relationship Id="rId7" Type="http://schemas.openxmlformats.org/officeDocument/2006/relationships/image" Target="../media/image9.bin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bin"/><Relationship Id="rId5" Type="http://schemas.openxmlformats.org/officeDocument/2006/relationships/image" Target="../media/image7.bin"/><Relationship Id="rId10" Type="http://schemas.openxmlformats.org/officeDocument/2006/relationships/image" Target="../media/image12.bin"/><Relationship Id="rId4" Type="http://schemas.openxmlformats.org/officeDocument/2006/relationships/image" Target="../media/image6.bin"/><Relationship Id="rId9" Type="http://schemas.openxmlformats.org/officeDocument/2006/relationships/image" Target="../media/image1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EB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834" y="675392"/>
            <a:ext cx="5467917" cy="4766558"/>
          </a:xfrm>
        </p:spPr>
        <p:txBody>
          <a:bodyPr rtlCol="0" anchor="t" anchorCtr="0"/>
          <a:lstStyle>
            <a:lvl1pPr algn="l">
              <a:lnSpc>
                <a:spcPct val="83000"/>
              </a:lnSpc>
              <a:defRPr sz="7800">
                <a:solidFill>
                  <a:srgbClr val="385988"/>
                </a:solidFill>
              </a:defRPr>
            </a:lvl1pPr>
          </a:lstStyle>
          <a:p>
            <a:pPr rtl="0"/>
            <a:r>
              <a:rPr lang="en-gb"/>
              <a:t>Click to add title</a:t>
            </a:r>
            <a:endParaRPr lang="da-DK"/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rtlCol="0" anchor="b" anchorCtr="0"/>
          <a:lstStyle>
            <a:lvl1pPr marL="0" indent="0" algn="r">
              <a:buNone/>
              <a:defRPr sz="1350" baseline="0">
                <a:solidFill>
                  <a:srgbClr val="38598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Mette Agger Tang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 rtlCol="0"/>
          <a:lstStyle>
            <a:lvl1pPr>
              <a:defRPr sz="1350">
                <a:solidFill>
                  <a:srgbClr val="385988"/>
                </a:solidFill>
              </a:defRPr>
            </a:lvl1pPr>
          </a:lstStyle>
          <a:p>
            <a:pPr rtl="0"/>
            <a:r>
              <a:rPr lang="en-gb"/>
              <a:t>6. december 2021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 dirty="0"/>
          </a:p>
        </p:txBody>
      </p:sp>
      <p:pic>
        <p:nvPicPr>
          <p:cNvPr id="1238073034" name="LogoDblu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00" y="5936399"/>
            <a:ext cx="25668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385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7F67F98-6258-4893-827A-4EA20C2DF2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5662" y="1304690"/>
            <a:ext cx="8097838" cy="4705813"/>
          </a:xfrm>
        </p:spPr>
        <p:txBody>
          <a:bodyPr rtlCol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Char char="​"/>
              <a:defRPr sz="4000" b="1" i="1">
                <a:solidFill>
                  <a:srgbClr val="ADCFF1"/>
                </a:solidFill>
              </a:defRPr>
            </a:lvl1pPr>
            <a:lvl2pPr marL="0" indent="0">
              <a:spcBef>
                <a:spcPts val="1800"/>
              </a:spcBef>
              <a:buFont typeface="Arial" panose="020B0604020202020204" pitchFamily="34" charset="0"/>
              <a:buChar char="​"/>
              <a:defRPr>
                <a:solidFill>
                  <a:srgbClr val="ADCFF1"/>
                </a:solidFill>
              </a:defRPr>
            </a:lvl2pPr>
          </a:lstStyle>
          <a:p>
            <a:pPr lvl="0" rtl="0"/>
            <a:r>
              <a:rPr lang="en-gb"/>
              <a:t>Insert quotation text in several lines. Insert name or source: Click ENTER for new line, click TAB, insert name/source</a:t>
            </a:r>
            <a:endParaRPr lang="da-DK"/>
          </a:p>
          <a:p>
            <a:pPr lvl="1" rtl="0"/>
            <a:r>
              <a:rPr lang="en-gb"/>
              <a:t>Second level</a:t>
            </a:r>
            <a:endParaRPr lang="da-DK"/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1318260" y="414526"/>
            <a:ext cx="1871662" cy="1364481"/>
          </a:xfrm>
          <a:custGeom>
            <a:avLst/>
            <a:gdLst>
              <a:gd name="T0" fmla="*/ 492 w 2288"/>
              <a:gd name="T1" fmla="*/ 0 h 1668"/>
              <a:gd name="T2" fmla="*/ 1077 w 2288"/>
              <a:gd name="T3" fmla="*/ 0 h 1668"/>
              <a:gd name="T4" fmla="*/ 483 w 2288"/>
              <a:gd name="T5" fmla="*/ 1668 h 1668"/>
              <a:gd name="T6" fmla="*/ 0 w 2288"/>
              <a:gd name="T7" fmla="*/ 1668 h 1668"/>
              <a:gd name="T8" fmla="*/ 492 w 2288"/>
              <a:gd name="T9" fmla="*/ 0 h 1668"/>
              <a:gd name="T10" fmla="*/ 492 w 2288"/>
              <a:gd name="T11" fmla="*/ 0 h 1668"/>
              <a:gd name="T12" fmla="*/ 1699 w 2288"/>
              <a:gd name="T13" fmla="*/ 0 h 1668"/>
              <a:gd name="T14" fmla="*/ 2288 w 2288"/>
              <a:gd name="T15" fmla="*/ 0 h 1668"/>
              <a:gd name="T16" fmla="*/ 1597 w 2288"/>
              <a:gd name="T17" fmla="*/ 1668 h 1668"/>
              <a:gd name="T18" fmla="*/ 1110 w 2288"/>
              <a:gd name="T19" fmla="*/ 1668 h 1668"/>
              <a:gd name="T20" fmla="*/ 1699 w 2288"/>
              <a:gd name="T21" fmla="*/ 0 h 1668"/>
              <a:gd name="T22" fmla="*/ 1699 w 2288"/>
              <a:gd name="T23" fmla="*/ 0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8" h="1668">
                <a:moveTo>
                  <a:pt x="492" y="0"/>
                </a:moveTo>
                <a:lnTo>
                  <a:pt x="1077" y="0"/>
                </a:lnTo>
                <a:lnTo>
                  <a:pt x="483" y="1668"/>
                </a:lnTo>
                <a:lnTo>
                  <a:pt x="0" y="1668"/>
                </a:lnTo>
                <a:lnTo>
                  <a:pt x="492" y="0"/>
                </a:lnTo>
                <a:lnTo>
                  <a:pt x="492" y="0"/>
                </a:lnTo>
                <a:close/>
                <a:moveTo>
                  <a:pt x="1699" y="0"/>
                </a:moveTo>
                <a:lnTo>
                  <a:pt x="2288" y="0"/>
                </a:lnTo>
                <a:lnTo>
                  <a:pt x="1597" y="1668"/>
                </a:lnTo>
                <a:lnTo>
                  <a:pt x="1110" y="1668"/>
                </a:lnTo>
                <a:lnTo>
                  <a:pt x="1699" y="0"/>
                </a:lnTo>
                <a:lnTo>
                  <a:pt x="1699" y="0"/>
                </a:lnTo>
                <a:close/>
              </a:path>
            </a:pathLst>
          </a:custGeom>
          <a:solidFill>
            <a:srgbClr val="AEC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a-DK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  <a:endParaRPr lang="da-DK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0" y="6912000"/>
            <a:ext cx="0" cy="0"/>
          </a:xfrm>
        </p:spPr>
        <p:txBody>
          <a:bodyPr rtlCol="0"/>
          <a:lstStyle/>
          <a:p>
            <a:pPr rtl="0"/>
            <a:r>
              <a:rPr lang="en-gb"/>
              <a:t>06-12-2021</a:t>
            </a:r>
          </a:p>
        </p:txBody>
      </p:sp>
      <p:sp>
        <p:nvSpPr>
          <p:cNvPr id="6" name="FLD_Footer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endParaRPr lang="da-DK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fld id="{45D37B1E-C366-494F-A587-962AD9AABC83}" type="slidenum">
              <a:rPr lang="da-DK" smtClean="0"/>
              <a:pPr rtl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520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06-12-2021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95662" y="1304690"/>
            <a:ext cx="8097838" cy="4705813"/>
          </a:xfrm>
        </p:spPr>
        <p:txBody>
          <a:bodyPr rtlCol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Char char="​"/>
              <a:defRPr sz="4000" b="1" i="1"/>
            </a:lvl1pPr>
            <a:lvl2pPr marL="0" indent="0">
              <a:spcBef>
                <a:spcPts val="1800"/>
              </a:spcBef>
              <a:buFont typeface="Arial" panose="020B0604020202020204" pitchFamily="34" charset="0"/>
              <a:buChar char="​"/>
              <a:defRPr/>
            </a:lvl2pPr>
          </a:lstStyle>
          <a:p>
            <a:pPr lvl="0" rtl="0"/>
            <a:r>
              <a:rPr lang="en-gb"/>
              <a:t>Insert quotation text in several lines. Insert name or source: Click ENTER for new line, click TAB, insert name/source</a:t>
            </a:r>
            <a:endParaRPr lang="da-DK"/>
          </a:p>
          <a:p>
            <a:pPr lvl="1" rtl="0"/>
            <a:r>
              <a:rPr lang="en-gb"/>
              <a:t>Second level</a:t>
            </a:r>
            <a:endParaRPr lang="da-DK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1318260" y="414526"/>
            <a:ext cx="1871662" cy="1364481"/>
          </a:xfrm>
          <a:custGeom>
            <a:avLst/>
            <a:gdLst>
              <a:gd name="T0" fmla="*/ 492 w 2288"/>
              <a:gd name="T1" fmla="*/ 0 h 1668"/>
              <a:gd name="T2" fmla="*/ 1077 w 2288"/>
              <a:gd name="T3" fmla="*/ 0 h 1668"/>
              <a:gd name="T4" fmla="*/ 483 w 2288"/>
              <a:gd name="T5" fmla="*/ 1668 h 1668"/>
              <a:gd name="T6" fmla="*/ 0 w 2288"/>
              <a:gd name="T7" fmla="*/ 1668 h 1668"/>
              <a:gd name="T8" fmla="*/ 492 w 2288"/>
              <a:gd name="T9" fmla="*/ 0 h 1668"/>
              <a:gd name="T10" fmla="*/ 492 w 2288"/>
              <a:gd name="T11" fmla="*/ 0 h 1668"/>
              <a:gd name="T12" fmla="*/ 1699 w 2288"/>
              <a:gd name="T13" fmla="*/ 0 h 1668"/>
              <a:gd name="T14" fmla="*/ 2288 w 2288"/>
              <a:gd name="T15" fmla="*/ 0 h 1668"/>
              <a:gd name="T16" fmla="*/ 1597 w 2288"/>
              <a:gd name="T17" fmla="*/ 1668 h 1668"/>
              <a:gd name="T18" fmla="*/ 1110 w 2288"/>
              <a:gd name="T19" fmla="*/ 1668 h 1668"/>
              <a:gd name="T20" fmla="*/ 1699 w 2288"/>
              <a:gd name="T21" fmla="*/ 0 h 1668"/>
              <a:gd name="T22" fmla="*/ 1699 w 2288"/>
              <a:gd name="T23" fmla="*/ 0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8" h="1668">
                <a:moveTo>
                  <a:pt x="492" y="0"/>
                </a:moveTo>
                <a:lnTo>
                  <a:pt x="1077" y="0"/>
                </a:lnTo>
                <a:lnTo>
                  <a:pt x="483" y="1668"/>
                </a:lnTo>
                <a:lnTo>
                  <a:pt x="0" y="1668"/>
                </a:lnTo>
                <a:lnTo>
                  <a:pt x="492" y="0"/>
                </a:lnTo>
                <a:lnTo>
                  <a:pt x="492" y="0"/>
                </a:lnTo>
                <a:close/>
                <a:moveTo>
                  <a:pt x="1699" y="0"/>
                </a:moveTo>
                <a:lnTo>
                  <a:pt x="2288" y="0"/>
                </a:lnTo>
                <a:lnTo>
                  <a:pt x="1597" y="1668"/>
                </a:lnTo>
                <a:lnTo>
                  <a:pt x="1110" y="1668"/>
                </a:lnTo>
                <a:lnTo>
                  <a:pt x="1699" y="0"/>
                </a:lnTo>
                <a:lnTo>
                  <a:pt x="1699" y="0"/>
                </a:lnTo>
                <a:close/>
              </a:path>
            </a:pathLst>
          </a:custGeom>
          <a:solidFill>
            <a:srgbClr val="385988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a-DK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385988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643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+ note, 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409699"/>
            <a:ext cx="10799761" cy="4032251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n-gb"/>
              <a:t>Insert chart or table</a:t>
            </a:r>
            <a:endParaRPr lang="da-DK"/>
          </a:p>
          <a:p>
            <a:pPr lvl="1" rtl="0"/>
            <a:r>
              <a:rPr lang="en-gb"/>
              <a:t>Second level</a:t>
            </a:r>
            <a:endParaRPr lang="da-DK"/>
          </a:p>
          <a:p>
            <a:pPr lvl="2" rtl="0"/>
            <a:r>
              <a:rPr lang="en-gb"/>
              <a:t>Third level</a:t>
            </a:r>
            <a:endParaRPr lang="da-DK"/>
          </a:p>
          <a:p>
            <a:pPr lvl="3" rtl="0"/>
            <a:r>
              <a:rPr lang="en-gb"/>
              <a:t>Fourth level</a:t>
            </a:r>
            <a:endParaRPr lang="da-DK"/>
          </a:p>
          <a:p>
            <a:pPr lvl="4" rtl="0"/>
            <a:r>
              <a:rPr lang="en-gb"/>
              <a:t>Fifth level</a:t>
            </a:r>
            <a:endParaRPr lang="da-DK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06-12-2021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8" y="5531239"/>
            <a:ext cx="10799762" cy="540697"/>
          </a:xfrm>
        </p:spPr>
        <p:txBody>
          <a:bodyPr rtlCol="0" anchor="t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 rtl="0"/>
            <a:r>
              <a:rPr lang="en-gb"/>
              <a:t>Click to add note text</a:t>
            </a:r>
            <a:endParaRPr lang="da-DK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add title in max 1 line</a:t>
            </a:r>
            <a:endParaRPr lang="da-DK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385988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7364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06-12-2021</a:t>
            </a:r>
          </a:p>
        </p:txBody>
      </p:sp>
      <p:sp>
        <p:nvSpPr>
          <p:cNvPr id="4" name="FLD_Footer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45D37B1E-C366-494F-A587-962AD9AABC83}" type="slidenum">
              <a:rPr lang="da-DK" smtClean="0"/>
              <a:pPr rtl="0"/>
              <a:t>‹#›</a:t>
            </a:fld>
            <a:endParaRPr lang="da-DK" dirty="0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  <a:endParaRPr lang="da-DK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7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  <a:endParaRPr lang="da-DK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278565" cy="128587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4983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385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920240"/>
            <a:ext cx="4698964" cy="4029710"/>
          </a:xfrm>
        </p:spPr>
        <p:txBody>
          <a:bodyPr rtlCol="0"/>
          <a:lstStyle>
            <a:lvl1pPr>
              <a:lnSpc>
                <a:spcPct val="95000"/>
              </a:lnSpc>
              <a:defRPr sz="2200">
                <a:solidFill>
                  <a:srgbClr val="ADCFF1"/>
                </a:solidFill>
              </a:defRPr>
            </a:lvl1pPr>
            <a:lvl2pPr>
              <a:lnSpc>
                <a:spcPct val="95000"/>
              </a:lnSpc>
              <a:defRPr sz="2200">
                <a:solidFill>
                  <a:srgbClr val="ADCFF1"/>
                </a:solidFill>
              </a:defRPr>
            </a:lvl2pPr>
            <a:lvl3pPr>
              <a:lnSpc>
                <a:spcPct val="95000"/>
              </a:lnSpc>
              <a:defRPr sz="2200">
                <a:solidFill>
                  <a:srgbClr val="ADCFF1"/>
                </a:solidFill>
              </a:defRPr>
            </a:lvl3pPr>
            <a:lvl4pPr>
              <a:lnSpc>
                <a:spcPct val="95000"/>
              </a:lnSpc>
              <a:defRPr sz="2200">
                <a:solidFill>
                  <a:srgbClr val="ADCFF1"/>
                </a:solidFill>
              </a:defRPr>
            </a:lvl4pPr>
            <a:lvl5pPr>
              <a:lnSpc>
                <a:spcPct val="95000"/>
              </a:lnSpc>
              <a:defRPr sz="2200">
                <a:solidFill>
                  <a:srgbClr val="ADCFF1"/>
                </a:solidFill>
              </a:defRPr>
            </a:lvl5pPr>
            <a:lvl6pPr>
              <a:lnSpc>
                <a:spcPct val="95000"/>
              </a:lnSpc>
              <a:defRPr sz="1800">
                <a:solidFill>
                  <a:srgbClr val="ADCFF1"/>
                </a:solidFill>
              </a:defRPr>
            </a:lvl6pPr>
            <a:lvl7pPr>
              <a:lnSpc>
                <a:spcPct val="95000"/>
              </a:lnSpc>
              <a:defRPr sz="1800">
                <a:solidFill>
                  <a:srgbClr val="ADCFF1"/>
                </a:solidFill>
              </a:defRPr>
            </a:lvl7pPr>
            <a:lvl8pPr>
              <a:lnSpc>
                <a:spcPct val="95000"/>
              </a:lnSpc>
              <a:defRPr sz="1800">
                <a:solidFill>
                  <a:srgbClr val="ADCFF1"/>
                </a:solidFill>
              </a:defRPr>
            </a:lvl8pPr>
            <a:lvl9pPr>
              <a:lnSpc>
                <a:spcPct val="95000"/>
              </a:lnSpc>
              <a:defRPr sz="1800">
                <a:solidFill>
                  <a:srgbClr val="ADCFF1"/>
                </a:solidFill>
              </a:defRPr>
            </a:lvl9pPr>
          </a:lstStyle>
          <a:p>
            <a:pPr lvl="0" rtl="0"/>
            <a:r>
              <a:rPr lang="en-gb"/>
              <a:t>Click to add chart</a:t>
            </a:r>
            <a:endParaRPr lang="da-DK"/>
          </a:p>
          <a:p>
            <a:pPr lvl="1" rtl="0"/>
            <a:r>
              <a:rPr lang="en-gb"/>
              <a:t>Second level</a:t>
            </a:r>
            <a:endParaRPr lang="da-DK"/>
          </a:p>
          <a:p>
            <a:pPr lvl="2" rtl="0"/>
            <a:r>
              <a:rPr lang="en-gb"/>
              <a:t>Third level</a:t>
            </a:r>
            <a:endParaRPr lang="da-DK"/>
          </a:p>
          <a:p>
            <a:pPr lvl="3" rtl="0"/>
            <a:r>
              <a:rPr lang="en-gb"/>
              <a:t>Fourth level</a:t>
            </a:r>
            <a:endParaRPr lang="da-DK"/>
          </a:p>
          <a:p>
            <a:pPr lvl="4" rtl="0"/>
            <a:r>
              <a:rPr lang="en-gb"/>
              <a:t>Fifth level</a:t>
            </a:r>
            <a:endParaRPr lang="da-DK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7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  <a:endParaRPr lang="da-DK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06-12-2021</a:t>
            </a:r>
          </a:p>
        </p:txBody>
      </p:sp>
      <p:sp>
        <p:nvSpPr>
          <p:cNvPr id="4" name="FLD_Footer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45D37B1E-C366-494F-A587-962AD9AABC83}" type="slidenum">
              <a:rPr lang="da-DK" smtClean="0"/>
              <a:pPr rtl="0"/>
              <a:t>‹#›</a:t>
            </a:fld>
            <a:endParaRPr lang="da-DK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4736133" cy="1285875"/>
          </a:xfrm>
        </p:spPr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  <a:endParaRPr lang="da-DK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8"/>
            <a:ext cx="325438" cy="328613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8649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 rtlCol="0"/>
          <a:lstStyle>
            <a:lvl1pPr>
              <a:defRPr baseline="0">
                <a:solidFill>
                  <a:srgbClr val="385988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 rtlCol="0"/>
          <a:lstStyle/>
          <a:p>
            <a:pPr lvl="0" rtl="0"/>
            <a:r>
              <a:rPr lang="en-gb"/>
              <a:t>Click to add text</a:t>
            </a:r>
            <a:endParaRPr lang="da-DK"/>
          </a:p>
          <a:p>
            <a:pPr lvl="1" rtl="0"/>
            <a:r>
              <a:rPr lang="en-gb"/>
              <a:t>Second level</a:t>
            </a:r>
            <a:endParaRPr lang="da-DK"/>
          </a:p>
          <a:p>
            <a:pPr lvl="2" rtl="0"/>
            <a:r>
              <a:rPr lang="en-gb"/>
              <a:t>Third level</a:t>
            </a:r>
            <a:endParaRPr lang="da-DK"/>
          </a:p>
          <a:p>
            <a:pPr lvl="3" rtl="0"/>
            <a:r>
              <a:rPr lang="en-gb"/>
              <a:t>Fourth level</a:t>
            </a:r>
            <a:endParaRPr lang="da-DK"/>
          </a:p>
          <a:p>
            <a:pPr lvl="4" rtl="0"/>
            <a:r>
              <a:rPr lang="en-gb"/>
              <a:t>Fifth level</a:t>
            </a:r>
            <a:endParaRPr lang="da-DK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  <a:endParaRPr lang="da-DK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06-12-2021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610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7795777" cy="1285875"/>
          </a:xfrm>
        </p:spPr>
        <p:txBody>
          <a:bodyPr rtlCol="0"/>
          <a:lstStyle>
            <a:lvl1pPr>
              <a:defRPr baseline="0">
                <a:solidFill>
                  <a:srgbClr val="385988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7740144" cy="3532187"/>
          </a:xfrm>
        </p:spPr>
        <p:txBody>
          <a:bodyPr rtlCol="0"/>
          <a:lstStyle/>
          <a:p>
            <a:pPr lvl="0" rtl="0"/>
            <a:r>
              <a:rPr lang="en-gb"/>
              <a:t>Click to add text</a:t>
            </a:r>
            <a:endParaRPr lang="da-DK"/>
          </a:p>
          <a:p>
            <a:pPr lvl="1" rtl="0"/>
            <a:r>
              <a:rPr lang="en-gb"/>
              <a:t>Second level</a:t>
            </a:r>
            <a:endParaRPr lang="da-DK"/>
          </a:p>
          <a:p>
            <a:pPr lvl="2" rtl="0"/>
            <a:r>
              <a:rPr lang="en-gb"/>
              <a:t>Third level</a:t>
            </a:r>
            <a:endParaRPr lang="da-DK"/>
          </a:p>
          <a:p>
            <a:pPr lvl="3" rtl="0"/>
            <a:r>
              <a:rPr lang="en-gb"/>
              <a:t>Fourth level</a:t>
            </a:r>
            <a:endParaRPr lang="da-DK"/>
          </a:p>
          <a:p>
            <a:pPr lvl="4" rtl="0"/>
            <a:r>
              <a:rPr lang="en-gb"/>
              <a:t>Fifth level</a:t>
            </a:r>
            <a:endParaRPr lang="da-DK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94750" y="0"/>
            <a:ext cx="3394463" cy="6858000"/>
          </a:xfrm>
          <a:solidFill>
            <a:schemeClr val="bg1">
              <a:lumMod val="85000"/>
            </a:schemeClr>
          </a:solidFill>
        </p:spPr>
        <p:txBody>
          <a:bodyPr tIns="1440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  <a:endParaRPr lang="da-DK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06-12-2021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1980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 rtlCol="0"/>
          <a:lstStyle>
            <a:lvl1pPr>
              <a:defRPr baseline="0">
                <a:solidFill>
                  <a:srgbClr val="385988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 rtlCol="0"/>
          <a:lstStyle/>
          <a:p>
            <a:pPr lvl="0" rtl="0"/>
            <a:r>
              <a:rPr lang="en-gb"/>
              <a:t>Click to add text</a:t>
            </a:r>
            <a:endParaRPr lang="da-DK"/>
          </a:p>
          <a:p>
            <a:pPr lvl="1" rtl="0"/>
            <a:r>
              <a:rPr lang="en-gb"/>
              <a:t>Second level</a:t>
            </a:r>
            <a:endParaRPr lang="da-DK"/>
          </a:p>
          <a:p>
            <a:pPr lvl="2" rtl="0"/>
            <a:r>
              <a:rPr lang="en-gb"/>
              <a:t>Third level</a:t>
            </a:r>
            <a:endParaRPr lang="da-DK"/>
          </a:p>
          <a:p>
            <a:pPr lvl="3" rtl="0"/>
            <a:r>
              <a:rPr lang="en-gb"/>
              <a:t>Fourth level</a:t>
            </a:r>
            <a:endParaRPr lang="da-DK"/>
          </a:p>
          <a:p>
            <a:pPr lvl="4" rtl="0"/>
            <a:r>
              <a:rPr lang="en-gb"/>
              <a:t>Fifth level</a:t>
            </a:r>
            <a:endParaRPr lang="da-DK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  <a:endParaRPr lang="da-DK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94800" y="3425824"/>
            <a:ext cx="6094413" cy="3432175"/>
          </a:xfrm>
          <a:solidFill>
            <a:schemeClr val="bg1">
              <a:lumMod val="8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  <a:endParaRPr lang="da-DK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06-12-2021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1678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 rtlCol="0"/>
          <a:lstStyle>
            <a:lvl1pPr>
              <a:defRPr baseline="0">
                <a:solidFill>
                  <a:srgbClr val="385988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 rtlCol="0"/>
          <a:lstStyle/>
          <a:p>
            <a:pPr lvl="0" rtl="0"/>
            <a:r>
              <a:rPr lang="en-gb"/>
              <a:t>Click to add text</a:t>
            </a:r>
            <a:endParaRPr lang="da-DK"/>
          </a:p>
          <a:p>
            <a:pPr lvl="1" rtl="0"/>
            <a:r>
              <a:rPr lang="en-gb"/>
              <a:t>Second level</a:t>
            </a:r>
            <a:endParaRPr lang="da-DK"/>
          </a:p>
          <a:p>
            <a:pPr lvl="2" rtl="0"/>
            <a:r>
              <a:rPr lang="en-gb"/>
              <a:t>Third level</a:t>
            </a:r>
            <a:endParaRPr lang="da-DK"/>
          </a:p>
          <a:p>
            <a:pPr lvl="3" rtl="0"/>
            <a:r>
              <a:rPr lang="en-gb"/>
              <a:t>Fourth level</a:t>
            </a:r>
            <a:endParaRPr lang="da-DK"/>
          </a:p>
          <a:p>
            <a:pPr lvl="4" rtl="0"/>
            <a:r>
              <a:rPr lang="en-gb"/>
              <a:t>Fifth level</a:t>
            </a:r>
            <a:endParaRPr lang="da-DK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  <a:endParaRPr lang="da-DK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94801" y="3425823"/>
            <a:ext cx="2699950" cy="3434400"/>
          </a:xfrm>
          <a:solidFill>
            <a:schemeClr val="bg1">
              <a:lumMod val="85000"/>
            </a:schemeClr>
          </a:solidFill>
        </p:spPr>
        <p:txBody>
          <a:bodyPr tIns="1440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  <a:endParaRPr lang="da-DK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794751" y="3425823"/>
            <a:ext cx="3394462" cy="3434400"/>
          </a:xfrm>
          <a:solidFill>
            <a:schemeClr val="bg1">
              <a:lumMod val="75000"/>
            </a:schemeClr>
          </a:solidFill>
        </p:spPr>
        <p:txBody>
          <a:bodyPr tIns="1440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  <a:endParaRPr lang="da-DK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8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06-12-2021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6768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89601" cy="6858000"/>
          </a:xfrm>
          <a:solidFill>
            <a:schemeClr val="bg1">
              <a:lumMod val="85000"/>
            </a:schemeClr>
          </a:solidFill>
        </p:spPr>
        <p:txBody>
          <a:bodyPr tIns="972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  <a:endParaRPr lang="da-DK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437845" cy="1346332"/>
          </a:xfrm>
        </p:spPr>
        <p:txBody>
          <a:bodyPr rtlCol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Click to add title</a:t>
            </a:r>
            <a:endParaRPr lang="da-DK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06-12-2021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779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385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>
              <a:solidFill>
                <a:srgbClr val="38598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4765150"/>
          </a:xfrm>
        </p:spPr>
        <p:txBody>
          <a:bodyPr rtlCol="0" anchor="t" anchorCtr="0"/>
          <a:lstStyle>
            <a:lvl1pPr algn="l">
              <a:lnSpc>
                <a:spcPct val="83000"/>
              </a:lnSpc>
              <a:defRPr sz="7800"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Click to add title</a:t>
            </a:r>
            <a:endParaRPr lang="da-DK"/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rtlCol="0" anchor="b" anchorCtr="0"/>
          <a:lstStyle>
            <a:lvl1pPr marL="0" indent="0" algn="r">
              <a:buNone/>
              <a:defRPr sz="135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Mette Agger Tang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  <a:noFill/>
        </p:spPr>
        <p:txBody>
          <a:bodyPr rtlCol="0"/>
          <a:lstStyle>
            <a:lvl1pPr>
              <a:defRPr sz="1350"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6. december 2021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45D37B1E-C366-494F-A587-962AD9AABC83}" type="slidenum">
              <a:rPr lang="da-DK" smtClean="0"/>
              <a:pPr rtl="0"/>
              <a:t>‹#›</a:t>
            </a:fld>
            <a:endParaRPr lang="da-DK" dirty="0"/>
          </a:p>
        </p:txBody>
      </p:sp>
      <p:pic>
        <p:nvPicPr>
          <p:cNvPr id="723441474" name="Logo ligh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00" y="5936399"/>
            <a:ext cx="25668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47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06-12-2021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 dirty="0"/>
          </a:p>
        </p:txBody>
      </p:sp>
      <p:sp>
        <p:nvSpPr>
          <p:cNvPr id="11" name="USR_Name"/>
          <p:cNvSpPr>
            <a:spLocks noGrp="1"/>
          </p:cNvSpPr>
          <p:nvPr>
            <p:ph type="body" sz="quarter" idx="13" hasCustomPrompt="1"/>
          </p:nvPr>
        </p:nvSpPr>
        <p:spPr>
          <a:xfrm>
            <a:off x="3394074" y="1915152"/>
            <a:ext cx="8099423" cy="601488"/>
          </a:xfrm>
        </p:spPr>
        <p:txBody>
          <a:bodyPr rtlCol="0" anchor="b" anchorCtr="0"/>
          <a:lstStyle>
            <a:lvl1pPr marL="0" indent="0">
              <a:buFontTx/>
              <a:buNone/>
              <a:defRPr sz="2800" b="1"/>
            </a:lvl1pPr>
          </a:lstStyle>
          <a:p>
            <a:pPr lvl="0" rtl="0"/>
            <a:r>
              <a:rPr lang="en-gb"/>
              <a:t>Mette Agger Tang</a:t>
            </a:r>
          </a:p>
        </p:txBody>
      </p:sp>
      <p:sp>
        <p:nvSpPr>
          <p:cNvPr id="14" name="USR_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3394075" y="2630186"/>
            <a:ext cx="8099421" cy="445700"/>
          </a:xfrm>
        </p:spPr>
        <p:txBody>
          <a:bodyPr rtlCol="0"/>
          <a:lstStyle>
            <a:lvl1pPr marL="0" indent="0">
              <a:buNone/>
              <a:defRPr sz="2800"/>
            </a:lvl1pPr>
          </a:lstStyle>
          <a:p>
            <a:pPr lvl="0" rtl="0"/>
            <a:r>
              <a:rPr lang="en-gb"/>
              <a:t>Grafisk Designer</a:t>
            </a:r>
          </a:p>
        </p:txBody>
      </p:sp>
      <p:sp>
        <p:nvSpPr>
          <p:cNvPr id="16" name="USR_Email"/>
          <p:cNvSpPr>
            <a:spLocks noGrp="1"/>
          </p:cNvSpPr>
          <p:nvPr>
            <p:ph type="body" sz="quarter" idx="15" hasCustomPrompt="1"/>
          </p:nvPr>
        </p:nvSpPr>
        <p:spPr>
          <a:xfrm>
            <a:off x="3394074" y="3166672"/>
            <a:ext cx="8099425" cy="484188"/>
          </a:xfrm>
        </p:spPr>
        <p:txBody>
          <a:bodyPr rtlCol="0"/>
          <a:lstStyle>
            <a:lvl1pPr marL="0" indent="0">
              <a:buNone/>
              <a:defRPr sz="2800" b="1" baseline="0"/>
            </a:lvl1pPr>
          </a:lstStyle>
          <a:p>
            <a:pPr lvl="0" rtl="0"/>
            <a:r>
              <a:rPr lang="en-gb"/>
              <a:t>mettan@norden.org</a:t>
            </a:r>
          </a:p>
        </p:txBody>
      </p:sp>
      <p:sp>
        <p:nvSpPr>
          <p:cNvPr id="17" name="USR_DirectPhone"/>
          <p:cNvSpPr>
            <a:spLocks noGrp="1"/>
          </p:cNvSpPr>
          <p:nvPr>
            <p:ph type="body" sz="quarter" idx="16" hasCustomPrompt="1"/>
          </p:nvPr>
        </p:nvSpPr>
        <p:spPr>
          <a:xfrm>
            <a:off x="3394074" y="3607704"/>
            <a:ext cx="8099425" cy="484188"/>
          </a:xfrm>
        </p:spPr>
        <p:txBody>
          <a:bodyPr rtlCol="0"/>
          <a:lstStyle>
            <a:lvl1pPr marL="0" indent="0">
              <a:buNone/>
              <a:defRPr sz="2800" b="1" baseline="0"/>
            </a:lvl1pPr>
          </a:lstStyle>
          <a:p>
            <a:pPr lvl="0" rtl="0"/>
            <a:r>
              <a:rPr lang="en-gb"/>
              <a:t>60 39 42 08</a:t>
            </a:r>
          </a:p>
        </p:txBody>
      </p:sp>
      <p:sp>
        <p:nvSpPr>
          <p:cNvPr id="20" name="OFF_companyname"/>
          <p:cNvSpPr>
            <a:spLocks noGrp="1"/>
          </p:cNvSpPr>
          <p:nvPr>
            <p:ph type="body" sz="quarter" idx="18" hasCustomPrompt="1"/>
          </p:nvPr>
        </p:nvSpPr>
        <p:spPr>
          <a:xfrm>
            <a:off x="3394078" y="4426564"/>
            <a:ext cx="8099422" cy="330367"/>
          </a:xfrm>
        </p:spPr>
        <p:txBody>
          <a:bodyPr rtlCol="0" anchor="b" anchorCtr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en-gb"/>
              <a:t>Nordisk Minsterråd</a:t>
            </a:r>
          </a:p>
        </p:txBody>
      </p:sp>
      <p:sp>
        <p:nvSpPr>
          <p:cNvPr id="19" name="USR_Address"/>
          <p:cNvSpPr>
            <a:spLocks noGrp="1"/>
          </p:cNvSpPr>
          <p:nvPr>
            <p:ph type="body" sz="quarter" idx="17" hasCustomPrompt="1"/>
          </p:nvPr>
        </p:nvSpPr>
        <p:spPr>
          <a:xfrm>
            <a:off x="3394074" y="4757888"/>
            <a:ext cx="8099422" cy="330367"/>
          </a:xfrm>
        </p:spPr>
        <p:txBody>
          <a:bodyPr rtlCol="0" anchor="t" anchorCtr="0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en-gb"/>
              <a:t>Ved Stranden 18, København</a:t>
            </a: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385988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>
                <a:solidFill>
                  <a:srgbClr val="385988"/>
                </a:solidFill>
              </a:rPr>
              <a:t> 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7217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5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792000" rtlCol="0" anchor="ctr" anchorCtr="0"/>
          <a:lstStyle>
            <a:lvl1pPr marL="0" indent="0" algn="ctr">
              <a:buNone/>
              <a:tabLst>
                <a:tab pos="1700213" algn="l"/>
              </a:tabLst>
              <a:defRPr sz="2200" baseline="0"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Click here, and insert picture via Images-button in the ribbon</a:t>
            </a:r>
            <a:endParaRPr lang="da-DK"/>
          </a:p>
        </p:txBody>
      </p:sp>
      <p:sp>
        <p:nvSpPr>
          <p:cNvPr id="2" name="LAN_Thanks"/>
          <p:cNvSpPr>
            <a:spLocks noGrp="1"/>
          </p:cNvSpPr>
          <p:nvPr>
            <p:ph type="title" hasCustomPrompt="1"/>
          </p:nvPr>
        </p:nvSpPr>
        <p:spPr>
          <a:xfrm>
            <a:off x="3326400" y="1639401"/>
            <a:ext cx="8167098" cy="1490661"/>
          </a:xfrm>
        </p:spPr>
        <p:txBody>
          <a:bodyPr rtlCol="0" anchor="t" anchorCtr="0"/>
          <a:lstStyle>
            <a:lvl1pPr>
              <a:defRPr sz="7800"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Tak.</a:t>
            </a:r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06-12-2021</a:t>
            </a:r>
          </a:p>
        </p:txBody>
      </p:sp>
      <p:sp>
        <p:nvSpPr>
          <p:cNvPr id="9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 dirty="0"/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048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add title in max 2 lines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37721" y="6964656"/>
            <a:ext cx="2355779" cy="176724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06-12-2021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06-12-2021</a:t>
            </a:r>
          </a:p>
        </p:txBody>
      </p:sp>
      <p:sp>
        <p:nvSpPr>
          <p:cNvPr id="3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663759" y="375883"/>
            <a:ext cx="10931524" cy="6145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4800">
                <a:solidFill>
                  <a:srgbClr val="385988"/>
                </a:solidFill>
                <a:latin typeface="+mj-lt"/>
                <a:cs typeface="Arial" panose="020B0604020202020204" pitchFamily="34" charset="0"/>
              </a:rPr>
              <a:t>User guide – delete before use</a:t>
            </a:r>
            <a:endParaRPr lang="da-DK" sz="4800" dirty="0">
              <a:solidFill>
                <a:srgbClr val="385988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7456919" y="3114505"/>
            <a:ext cx="2160000" cy="113877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da-DK"/>
          </a:p>
          <a:p>
            <a:pPr rtl="0"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view drawing guides</a:t>
            </a:r>
            <a:endParaRPr lang="da-DK"/>
          </a:p>
          <a:p>
            <a:pPr rtl="0"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tab, set </a:t>
            </a:r>
            <a:b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tick mark next to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da-DK"/>
          </a:p>
          <a:p>
            <a:pPr rtl="0"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viewing of guides</a:t>
            </a:r>
            <a:endParaRPr lang="da-DK"/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7456919" y="1409700"/>
            <a:ext cx="216000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date and footer</a:t>
            </a:r>
            <a:endParaRPr lang="da-DK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Do this at the very end, so you get </a:t>
            </a:r>
            <a:b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all the corrections with you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tab</a:t>
            </a:r>
            <a:endParaRPr lang="da-DK" altLang="da-DK" sz="90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Header and Footer </a:t>
            </a:r>
            <a:b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  <a:endParaRPr lang="da-DK"/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4359622" y="1409700"/>
            <a:ext cx="2160000" cy="78483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  <a:endParaRPr lang="da-DK"/>
          </a:p>
          <a:p>
            <a:pPr rtl="0"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placeholder, </a:t>
            </a:r>
            <a:b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picture placeholder and 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/>
              <a:t>insert picture via </a:t>
            </a:r>
            <a:r>
              <a:rPr lang="en-gb" sz="900" b="1"/>
              <a:t>Add Images</a:t>
            </a:r>
            <a:r>
              <a:rPr lang="en-gb" sz="900"/>
              <a:t>-button </a:t>
            </a:r>
            <a:br>
              <a:rPr lang="en-GB" sz="900" dirty="0"/>
            </a:br>
            <a:r>
              <a:rPr lang="en-gb" sz="900"/>
              <a:t>in the </a:t>
            </a:r>
            <a:r>
              <a:rPr lang="en-gb" sz="900" b="1"/>
              <a:t>NORDEN-</a:t>
            </a:r>
            <a:r>
              <a:rPr lang="en-gb" sz="900"/>
              <a:t>TAB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4359622" y="2220228"/>
            <a:ext cx="2160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rtl="0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picture</a:t>
            </a:r>
            <a:endParaRPr 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rtl="0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900" b="1">
                <a:latin typeface="+mn-lt"/>
              </a:rPr>
              <a:t>NORDEN</a:t>
            </a:r>
            <a:r>
              <a:rPr lang="en-gb" sz="900" b="0">
                <a:latin typeface="+mn-lt"/>
              </a:rPr>
              <a:t>-TAB and</a:t>
            </a:r>
            <a:r>
              <a:rPr lang="en-gb" sz="900">
                <a:latin typeface="+mn-lt"/>
              </a:rPr>
              <a:t>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Tools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drop down button, </a:t>
            </a:r>
            <a:br>
              <a:rPr lang="en-GB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change</a:t>
            </a: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size or</a:t>
            </a:r>
            <a:r>
              <a:rPr lang="en-gb" sz="900" b="0" strike="noStrike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gb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</a:t>
            </a:r>
            <a:br>
              <a:rPr lang="en-GB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of the picture</a:t>
            </a:r>
            <a:endParaRPr 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key down while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</a:t>
            </a: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picture</a:t>
            </a:r>
            <a:endParaRPr lang="da-DK"/>
          </a:p>
          <a:p>
            <a:pPr algn="l" rtl="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</a:t>
            </a:r>
            <a:r>
              <a:rPr lang="en-gb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</a:t>
            </a:r>
            <a:r>
              <a:rPr lang="en-gb" sz="900" b="0" strike="sng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endParaRPr lang="da-DK"/>
          </a:p>
          <a:p>
            <a:pPr algn="l" rtl="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693739" y="3277385"/>
            <a:ext cx="2160000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layouts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da-DK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insert new slide</a:t>
            </a:r>
            <a:endParaRPr lang="da-DK"/>
          </a:p>
          <a:p>
            <a:pPr rtl="0" eaLnBrk="1" hangingPunct="1"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an appropriate layout from the 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drop down</a:t>
            </a:r>
            <a:r>
              <a:rPr lang="en-gb" sz="90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706058" y="4709084"/>
            <a:ext cx="2160000" cy="91307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  <a:endParaRPr lang="da-DK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da-DK" altLang="da-DK" sz="90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</a:t>
            </a:r>
            <a:endParaRPr lang="da-DK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position, size and formatting of the</a:t>
            </a:r>
            <a:endParaRPr lang="da-DK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endParaRPr lang="da-DK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rtl="0"/>
            <a:endParaRPr lang="da-DK" dirty="0"/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rtl="0"/>
            <a:endParaRPr lang="da-DK" dirty="0"/>
          </a:p>
        </p:txBody>
      </p:sp>
      <p:sp>
        <p:nvSpPr>
          <p:cNvPr id="29" name="Text Box 48"/>
          <p:cNvSpPr txBox="1">
            <a:spLocks noChangeArrowheads="1"/>
          </p:cNvSpPr>
          <p:nvPr userDrawn="1"/>
        </p:nvSpPr>
        <p:spPr bwMode="auto">
          <a:xfrm>
            <a:off x="693740" y="1409700"/>
            <a:ext cx="2486866" cy="160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 styles</a:t>
            </a:r>
            <a:endParaRPr 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if you want regular text. Click ENTER and then Bullet-button for correct bullet.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 level to the next level</a:t>
            </a:r>
            <a:endParaRPr lang="da-DK"/>
          </a:p>
          <a:p>
            <a:pPr rtl="0" eaLnBrk="1" hangingPunct="1">
              <a:spcAft>
                <a:spcPts val="240"/>
              </a:spcAft>
              <a:defRPr/>
            </a:pP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240"/>
              </a:spcAft>
              <a:defRPr/>
            </a:pP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24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endParaRPr 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6522" y="5318642"/>
            <a:ext cx="492452" cy="200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8544" y="3538594"/>
            <a:ext cx="324764" cy="578237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3034534" y="4208198"/>
            <a:ext cx="593368" cy="192211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05150" y="2651636"/>
            <a:ext cx="549328" cy="28522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44130" y="3299068"/>
            <a:ext cx="359695" cy="335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33346" y="1652716"/>
            <a:ext cx="297872" cy="183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44130" y="1609684"/>
            <a:ext cx="379911" cy="519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44130" y="2375882"/>
            <a:ext cx="397317" cy="588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/>
          <a:srcRect t="37299" r="32484" b="50317"/>
          <a:stretch/>
        </p:blipFill>
        <p:spPr>
          <a:xfrm>
            <a:off x="6284541" y="3015268"/>
            <a:ext cx="605090" cy="13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9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-774" y="0"/>
            <a:ext cx="12190374" cy="6858000"/>
          </a:xfrm>
        </p:spPr>
        <p:txBody>
          <a:bodyPr rtlCol="0"/>
          <a:lstStyle>
            <a:lvl1pPr marL="0" indent="0" algn="ctr">
              <a:buNone/>
              <a:defRPr baseline="0"/>
            </a:lvl1pPr>
          </a:lstStyle>
          <a:p>
            <a:pPr rtl="0"/>
            <a:r>
              <a:rPr lang="en-gb"/>
              <a:t>Click here, and insert picture via Images-button in the ribbon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2749025"/>
          </a:xfrm>
        </p:spPr>
        <p:txBody>
          <a:bodyPr rtlCol="0" anchor="t" anchorCtr="0"/>
          <a:lstStyle>
            <a:lvl1pPr algn="l">
              <a:lnSpc>
                <a:spcPct val="83000"/>
              </a:lnSpc>
              <a:defRPr sz="7800">
                <a:solidFill>
                  <a:srgbClr val="385988"/>
                </a:solidFill>
              </a:defRPr>
            </a:lvl1pPr>
          </a:lstStyle>
          <a:p>
            <a:pPr rtl="0"/>
            <a:r>
              <a:rPr lang="en-gb"/>
              <a:t>Click to add title</a:t>
            </a:r>
            <a:endParaRPr lang="da-DK"/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rtlCol="0" anchor="b" anchorCtr="0"/>
          <a:lstStyle>
            <a:lvl1pPr marL="0" indent="0" algn="r">
              <a:buNone/>
              <a:defRPr sz="1350" baseline="0">
                <a:solidFill>
                  <a:srgbClr val="38598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Mette Agger Tang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 rtlCol="0"/>
          <a:lstStyle>
            <a:lvl1pPr>
              <a:defRPr sz="1350">
                <a:solidFill>
                  <a:srgbClr val="385988"/>
                </a:solidFill>
              </a:defRPr>
            </a:lvl1pPr>
          </a:lstStyle>
          <a:p>
            <a:pPr rtl="0"/>
            <a:r>
              <a:rPr lang="en-gb"/>
              <a:t>6. december 2021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 dirty="0"/>
          </a:p>
        </p:txBody>
      </p:sp>
      <p:pic>
        <p:nvPicPr>
          <p:cNvPr id="681978952" name="LogoDblu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00" y="5936399"/>
            <a:ext cx="2566800" cy="698400"/>
          </a:xfrm>
          <a:prstGeom prst="rect">
            <a:avLst/>
          </a:prstGeom>
        </p:spPr>
      </p:pic>
      <p:sp>
        <p:nvSpPr>
          <p:cNvPr id="10" name="Footer Placeholder 4" hidden="1">
            <a:extLst>
              <a:ext uri="{FF2B5EF4-FFF2-40B4-BE49-F238E27FC236}">
                <a16:creationId xmlns:a16="http://schemas.microsoft.com/office/drawing/2014/main" id="{D6CA314A-67F5-45C8-95E2-52A44CDB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706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-774" y="0"/>
            <a:ext cx="12190374" cy="6858000"/>
          </a:xfrm>
          <a:solidFill>
            <a:schemeClr val="bg1">
              <a:lumMod val="75000"/>
            </a:schemeClr>
          </a:solidFill>
        </p:spPr>
        <p:txBody>
          <a:bodyPr rtlCol="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Click here, and insert picture via Images-button in the ribbon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2749025"/>
          </a:xfrm>
        </p:spPr>
        <p:txBody>
          <a:bodyPr rtlCol="0" anchor="t" anchorCtr="0"/>
          <a:lstStyle>
            <a:lvl1pPr algn="l">
              <a:lnSpc>
                <a:spcPct val="83000"/>
              </a:lnSpc>
              <a:defRPr sz="7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Click to add title</a:t>
            </a:r>
            <a:endParaRPr lang="da-DK"/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rtlCol="0" anchor="b" anchorCtr="0"/>
          <a:lstStyle>
            <a:lvl1pPr marL="0" indent="0" algn="r">
              <a:buNone/>
              <a:defRPr sz="13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Mette Agger Tang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 rtlCol="0"/>
          <a:lstStyle>
            <a:lvl1pPr>
              <a:defRPr sz="135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6. december 2021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 dirty="0"/>
          </a:p>
        </p:txBody>
      </p:sp>
      <p:pic>
        <p:nvPicPr>
          <p:cNvPr id="1126181714" name="Logo whi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00" y="5936399"/>
            <a:ext cx="2566800" cy="698400"/>
          </a:xfrm>
          <a:prstGeom prst="rect">
            <a:avLst/>
          </a:prstGeom>
        </p:spPr>
      </p:pic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4B422455-232E-4B30-9837-C4A3F714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44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9"/>
            <a:ext cx="10836932" cy="1018671"/>
          </a:xfrm>
        </p:spPr>
        <p:txBody>
          <a:bodyPr rtlCol="0"/>
          <a:lstStyle>
            <a:lvl1pPr>
              <a:defRPr baseline="0">
                <a:solidFill>
                  <a:srgbClr val="385988"/>
                </a:solidFill>
              </a:defRPr>
            </a:lvl1pPr>
          </a:lstStyle>
          <a:p>
            <a:pPr rtl="0"/>
            <a:r>
              <a:rPr lang="en-gb"/>
              <a:t>Click to add title in max 1 line</a:t>
            </a:r>
            <a:endParaRPr lang="da-DK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06-12-2021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385988"/>
                </a:solidFill>
              </a:defRPr>
            </a:lvl1pPr>
          </a:lstStyle>
          <a:p>
            <a:pPr rtl="0"/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385988"/>
                </a:solidFill>
              </a:defRPr>
            </a:lvl1pPr>
          </a:lstStyle>
          <a:p>
            <a:pPr rtl="0"/>
            <a:fld id="{45D37B1E-C366-494F-A587-962AD9AABC83}" type="slidenum">
              <a:rPr lang="da-DK" smtClean="0"/>
              <a:pPr rtl="0"/>
              <a:t>‹#›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1361060"/>
            <a:ext cx="10799762" cy="4588890"/>
          </a:xfrm>
        </p:spPr>
        <p:txBody>
          <a:bodyPr rtlCol="0"/>
          <a:lstStyle>
            <a:lvl1pPr marL="594000" indent="-594000">
              <a:spcBef>
                <a:spcPts val="300"/>
              </a:spcBef>
              <a:defRPr sz="2800">
                <a:solidFill>
                  <a:srgbClr val="385988"/>
                </a:solidFill>
              </a:defRPr>
            </a:lvl1pPr>
            <a:lvl2pPr marL="846000">
              <a:defRPr sz="2200">
                <a:solidFill>
                  <a:srgbClr val="385988"/>
                </a:solidFill>
              </a:defRPr>
            </a:lvl2pPr>
            <a:lvl3pPr>
              <a:defRPr>
                <a:solidFill>
                  <a:srgbClr val="385988"/>
                </a:solidFill>
              </a:defRPr>
            </a:lvl3pPr>
          </a:lstStyle>
          <a:p>
            <a:pPr lvl="0" rtl="0"/>
            <a:r>
              <a:rPr lang="en-gb"/>
              <a:t>Click to add text</a:t>
            </a:r>
            <a:endParaRPr lang="da-DK"/>
          </a:p>
          <a:p>
            <a:pPr lvl="1" rtl="0"/>
            <a:r>
              <a:rPr lang="en-gb"/>
              <a:t>2</a:t>
            </a:r>
            <a:endParaRPr lang="da-DK"/>
          </a:p>
          <a:p>
            <a:pPr lvl="2" rtl="0"/>
            <a:r>
              <a:rPr lang="en-gb"/>
              <a:t>3</a:t>
            </a:r>
            <a:endParaRPr lang="da-DK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385988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200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add title in max 2 lines9</a:t>
            </a:r>
            <a:endParaRPr lang="da-DK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06-12-2021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2096496"/>
            <a:ext cx="10799760" cy="3842369"/>
          </a:xfrm>
        </p:spPr>
        <p:txBody>
          <a:bodyPr rtlCol="0"/>
          <a:lstStyle>
            <a:lvl1pPr marL="0" indent="0">
              <a:lnSpc>
                <a:spcPct val="98000"/>
              </a:lnSpc>
              <a:buFont typeface="Open Sans" panose="020B0606030504020204" pitchFamily="34" charset="0"/>
              <a:buChar char="​"/>
              <a:defRPr sz="2800"/>
            </a:lvl1pPr>
            <a:lvl2pPr marL="468000" indent="-468000">
              <a:lnSpc>
                <a:spcPct val="98000"/>
              </a:lnSpc>
              <a:buFont typeface="Arial" panose="020B0604020202020204" pitchFamily="34" charset="0"/>
              <a:buChar char="―"/>
              <a:defRPr sz="2800"/>
            </a:lvl2pPr>
            <a:lvl3pPr marL="720000" indent="-252000">
              <a:lnSpc>
                <a:spcPct val="98000"/>
              </a:lnSpc>
              <a:buFont typeface="Symbol" panose="05050102010706020507" pitchFamily="18" charset="2"/>
              <a:buChar char=""/>
              <a:defRPr sz="2800"/>
            </a:lvl3pPr>
            <a:lvl4pPr marL="972000" indent="-252000">
              <a:lnSpc>
                <a:spcPct val="98000"/>
              </a:lnSpc>
              <a:buFont typeface="Arial" panose="020B0604020202020204" pitchFamily="34" charset="0"/>
              <a:buChar char="‒"/>
              <a:defRPr sz="2800"/>
            </a:lvl4pPr>
            <a:lvl5pPr marL="1224000" indent="-252000">
              <a:lnSpc>
                <a:spcPct val="98000"/>
              </a:lnSpc>
              <a:buFont typeface="Symbol" panose="05050102010706020507" pitchFamily="18" charset="2"/>
              <a:buChar char="·"/>
              <a:defRPr sz="2800"/>
            </a:lvl5pPr>
            <a:lvl6pPr marL="1476000" indent="-252000">
              <a:lnSpc>
                <a:spcPct val="98000"/>
              </a:lnSpc>
              <a:buFont typeface="Arial" panose="020B0604020202020204" pitchFamily="34" charset="0"/>
              <a:buChar char="‒"/>
              <a:defRPr sz="2800"/>
            </a:lvl6pPr>
            <a:lvl7pPr marL="1728000" indent="-252000">
              <a:lnSpc>
                <a:spcPct val="98000"/>
              </a:lnSpc>
              <a:buFont typeface="Symbol" panose="05050102010706020507" pitchFamily="18" charset="2"/>
              <a:buChar char="·"/>
              <a:defRPr sz="2800"/>
            </a:lvl7pPr>
            <a:lvl8pPr marL="1980000" indent="-252000">
              <a:lnSpc>
                <a:spcPct val="98000"/>
              </a:lnSpc>
              <a:buFont typeface="Arial" panose="020B0604020202020204" pitchFamily="34" charset="0"/>
              <a:buChar char="‒"/>
              <a:defRPr sz="2800"/>
            </a:lvl8pPr>
            <a:lvl9pPr marL="2232000" indent="-252000">
              <a:lnSpc>
                <a:spcPct val="98000"/>
              </a:lnSpc>
              <a:buFont typeface="Symbol" panose="05050102010706020507" pitchFamily="18" charset="2"/>
              <a:buChar char="·"/>
              <a:defRPr sz="2800"/>
            </a:lvl9pPr>
          </a:lstStyle>
          <a:p>
            <a:pPr lvl="0" rtl="0"/>
            <a:r>
              <a:rPr lang="en-gb"/>
              <a:t>Click to add intro text</a:t>
            </a:r>
            <a:endParaRPr lang="da-DK"/>
          </a:p>
          <a:p>
            <a:pPr lvl="1"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124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n-gb"/>
              <a:t>Click to add title in max 2 lines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3738" y="2162340"/>
            <a:ext cx="10799761" cy="3787610"/>
          </a:xfrm>
        </p:spPr>
        <p:txBody>
          <a:bodyPr rtlCol="0"/>
          <a:lstStyle>
            <a:lvl1pPr>
              <a:defRPr baseline="0"/>
            </a:lvl1pPr>
          </a:lstStyle>
          <a:p>
            <a:pPr lvl="0" rtl="0"/>
            <a:r>
              <a:rPr lang="en-gb"/>
              <a:t>Click to add text or content</a:t>
            </a:r>
            <a:endParaRPr lang="da-DK"/>
          </a:p>
          <a:p>
            <a:pPr lvl="1" rtl="0"/>
            <a:r>
              <a:rPr lang="en-gb"/>
              <a:t>Second level</a:t>
            </a:r>
            <a:endParaRPr lang="da-DK"/>
          </a:p>
          <a:p>
            <a:pPr lvl="2" rtl="0"/>
            <a:r>
              <a:rPr lang="en-gb"/>
              <a:t>Third level</a:t>
            </a:r>
            <a:endParaRPr lang="da-DK"/>
          </a:p>
          <a:p>
            <a:pPr lvl="3" rtl="0"/>
            <a:r>
              <a:rPr lang="en-gb"/>
              <a:t>Fourth level</a:t>
            </a:r>
            <a:endParaRPr lang="da-DK"/>
          </a:p>
          <a:p>
            <a:pPr lvl="4" rtl="0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06-12-2021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06-12-2021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45D37B1E-C366-494F-A587-962AD9AABC83}" type="slidenum">
              <a:rPr lang="da-DK" smtClean="0"/>
              <a:pPr rtl="0"/>
              <a:t>‹#›</a:t>
            </a:fld>
            <a:endParaRPr lang="da-DK" dirty="0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  <a:endParaRPr lang="da-DK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  <a:endParaRPr lang="da-DK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94800" y="3427200"/>
            <a:ext cx="2701151" cy="3425825"/>
          </a:xfrm>
          <a:solidFill>
            <a:schemeClr val="bg1">
              <a:lumMod val="75000"/>
            </a:schemeClr>
          </a:solidFill>
        </p:spPr>
        <p:txBody>
          <a:bodyPr tIns="1440000" rtlCol="0" anchor="ctr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  <a:endParaRPr lang="da-DK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8794750" y="3427200"/>
            <a:ext cx="3397250" cy="3425825"/>
          </a:xfrm>
          <a:solidFill>
            <a:schemeClr val="bg1">
              <a:lumMod val="85000"/>
            </a:schemeClr>
          </a:solidFill>
        </p:spPr>
        <p:txBody>
          <a:bodyPr tIns="1440000" rtlCol="0" anchor="ctr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066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385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4501" y="676800"/>
            <a:ext cx="8168999" cy="4772629"/>
          </a:xfrm>
        </p:spPr>
        <p:txBody>
          <a:bodyPr rtlCol="0"/>
          <a:lstStyle>
            <a:lvl1pPr>
              <a:lnSpc>
                <a:spcPct val="83000"/>
              </a:lnSpc>
              <a:defRPr sz="7800" b="1" baseline="0"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Use bold for highlighted text,</a:t>
            </a:r>
            <a:br>
              <a:rPr lang="en-GB" dirty="0"/>
            </a:br>
            <a:r>
              <a:rPr lang="en-gb"/>
              <a:t>other text regular, max four lines</a:t>
            </a:r>
            <a:endParaRPr lang="da-DK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06-12-2021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 dirty="0"/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971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568" y="391028"/>
            <a:ext cx="10836932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rtl="0"/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2162340"/>
            <a:ext cx="10799761" cy="37876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n-gb"/>
              <a:t>Click to edit Master text styles</a:t>
            </a:r>
            <a:endParaRPr lang="da-DK"/>
          </a:p>
          <a:p>
            <a:pPr lvl="1" rtl="0"/>
            <a:r>
              <a:rPr lang="en-gb"/>
              <a:t>Second level</a:t>
            </a:r>
            <a:endParaRPr lang="da-DK"/>
          </a:p>
          <a:p>
            <a:pPr lvl="2" rtl="0"/>
            <a:r>
              <a:rPr lang="en-gb"/>
              <a:t>Third level</a:t>
            </a:r>
            <a:endParaRPr lang="da-DK"/>
          </a:p>
          <a:p>
            <a:pPr lvl="3" rtl="0"/>
            <a:r>
              <a:rPr lang="en-gb"/>
              <a:t>Fourth level</a:t>
            </a:r>
            <a:endParaRPr lang="da-DK"/>
          </a:p>
          <a:p>
            <a:pPr lvl="4" rtl="0"/>
            <a:r>
              <a:rPr lang="en-gb"/>
              <a:t>Fifth level</a:t>
            </a:r>
            <a:endParaRPr lang="da-DK"/>
          </a:p>
          <a:p>
            <a:pPr lvl="5" rtl="0"/>
            <a:r>
              <a:rPr lang="en-gb"/>
              <a:t>Sixth level</a:t>
            </a:r>
            <a:endParaRPr lang="da-DK"/>
          </a:p>
          <a:p>
            <a:pPr lvl="6" rtl="0"/>
            <a:r>
              <a:rPr lang="en-gb"/>
              <a:t>Seventh level</a:t>
            </a:r>
            <a:endParaRPr lang="da-DK"/>
          </a:p>
          <a:p>
            <a:pPr lvl="7" rtl="0"/>
            <a:r>
              <a:rPr lang="en-gb"/>
              <a:t>Eight level</a:t>
            </a:r>
            <a:endParaRPr lang="da-DK"/>
          </a:p>
          <a:p>
            <a:pPr lvl="8" rtl="0"/>
            <a:r>
              <a:rPr lang="en-gb"/>
              <a:t>Night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37720" y="6321576"/>
            <a:ext cx="2355779" cy="1767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">
                <a:solidFill>
                  <a:srgbClr val="385988"/>
                </a:solidFill>
              </a:defRPr>
            </a:lvl1pPr>
          </a:lstStyle>
          <a:p>
            <a:pPr rtl="0"/>
            <a:r>
              <a:rPr lang="en-gb"/>
              <a:t>06-12-2021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3"/>
          </p:nvPr>
        </p:nvSpPr>
        <p:spPr>
          <a:xfrm>
            <a:off x="3395663" y="6356350"/>
            <a:ext cx="5400675" cy="22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50">
                <a:solidFill>
                  <a:srgbClr val="385988"/>
                </a:solidFill>
              </a:defRPr>
            </a:lvl1pPr>
          </a:lstStyle>
          <a:p>
            <a:pPr rtl="0"/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6337" y="6356350"/>
            <a:ext cx="2697161" cy="22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50">
                <a:solidFill>
                  <a:srgbClr val="385988"/>
                </a:solidFill>
              </a:defRPr>
            </a:lvl1pPr>
          </a:lstStyle>
          <a:p>
            <a:pPr rtl="0"/>
            <a:fld id="{45D37B1E-C366-494F-A587-962AD9AABC83}" type="slidenum">
              <a:rPr lang="da-DK" smtClean="0"/>
              <a:pPr rtl="0"/>
              <a:t>‹#›</a:t>
            </a:fld>
            <a:endParaRPr lang="da-DK" dirty="0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385988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9" r:id="rId2"/>
    <p:sldLayoutId id="2147483653" r:id="rId3"/>
    <p:sldLayoutId id="2147483671" r:id="rId4"/>
    <p:sldLayoutId id="2147483666" r:id="rId5"/>
    <p:sldLayoutId id="2147483663" r:id="rId6"/>
    <p:sldLayoutId id="2147483655" r:id="rId7"/>
    <p:sldLayoutId id="2147483649" r:id="rId8"/>
    <p:sldLayoutId id="2147483672" r:id="rId9"/>
    <p:sldLayoutId id="2147483669" r:id="rId10"/>
    <p:sldLayoutId id="2147483664" r:id="rId11"/>
    <p:sldLayoutId id="2147483673" r:id="rId12"/>
    <p:sldLayoutId id="2147483667" r:id="rId13"/>
    <p:sldLayoutId id="2147483660" r:id="rId14"/>
    <p:sldLayoutId id="2147483657" r:id="rId15"/>
    <p:sldLayoutId id="2147483651" r:id="rId16"/>
    <p:sldLayoutId id="2147483670" r:id="rId17"/>
    <p:sldLayoutId id="2147483661" r:id="rId18"/>
    <p:sldLayoutId id="2147483654" r:id="rId19"/>
    <p:sldLayoutId id="2147483674" r:id="rId20"/>
    <p:sldLayoutId id="2147483668" r:id="rId21"/>
    <p:sldLayoutId id="2147483665" r:id="rId22"/>
    <p:sldLayoutId id="2147483658" r:id="rId23"/>
    <p:sldLayoutId id="2147483652" r:id="rId24"/>
  </p:sldLayoutIdLst>
  <p:hf hdr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4800" b="1" kern="1200">
          <a:solidFill>
            <a:srgbClr val="385988"/>
          </a:solidFill>
          <a:latin typeface="+mj-lt"/>
          <a:ea typeface="+mj-ea"/>
          <a:cs typeface="+mj-cs"/>
        </a:defRPr>
      </a:lvl1pPr>
    </p:titleStyle>
    <p:bodyStyle>
      <a:lvl1pPr marL="468000" indent="-46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―"/>
        <a:defRPr sz="2200" kern="1200">
          <a:solidFill>
            <a:srgbClr val="385988"/>
          </a:solidFill>
          <a:latin typeface="+mn-lt"/>
          <a:ea typeface="+mn-ea"/>
          <a:cs typeface="+mn-cs"/>
        </a:defRPr>
      </a:lvl1pPr>
      <a:lvl2pPr marL="720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"/>
        <a:defRPr sz="2200" kern="1200">
          <a:solidFill>
            <a:srgbClr val="385988"/>
          </a:solidFill>
          <a:latin typeface="+mn-lt"/>
          <a:ea typeface="+mn-ea"/>
          <a:cs typeface="+mn-cs"/>
        </a:defRPr>
      </a:lvl2pPr>
      <a:lvl3pPr marL="972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385988"/>
          </a:solidFill>
          <a:latin typeface="+mn-lt"/>
          <a:ea typeface="+mn-ea"/>
          <a:cs typeface="+mn-cs"/>
        </a:defRPr>
      </a:lvl3pPr>
      <a:lvl4pPr marL="1224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385988"/>
          </a:solidFill>
          <a:latin typeface="+mn-lt"/>
          <a:ea typeface="+mn-ea"/>
          <a:cs typeface="+mn-cs"/>
        </a:defRPr>
      </a:lvl4pPr>
      <a:lvl5pPr marL="1476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 baseline="0">
          <a:solidFill>
            <a:srgbClr val="385988"/>
          </a:solidFill>
          <a:latin typeface="+mn-lt"/>
          <a:ea typeface="+mn-ea"/>
          <a:cs typeface="+mn-cs"/>
        </a:defRPr>
      </a:lvl5pPr>
      <a:lvl6pPr marL="1728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385988"/>
          </a:solidFill>
          <a:latin typeface="+mn-lt"/>
          <a:ea typeface="+mn-ea"/>
          <a:cs typeface="+mn-cs"/>
        </a:defRPr>
      </a:lvl6pPr>
      <a:lvl7pPr marL="1980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385988"/>
          </a:solidFill>
          <a:latin typeface="+mn-lt"/>
          <a:ea typeface="+mn-ea"/>
          <a:cs typeface="+mn-cs"/>
        </a:defRPr>
      </a:lvl7pPr>
      <a:lvl8pPr marL="2232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385988"/>
          </a:solidFill>
          <a:latin typeface="+mn-lt"/>
          <a:ea typeface="+mn-ea"/>
          <a:cs typeface="+mn-cs"/>
        </a:defRPr>
      </a:lvl8pPr>
      <a:lvl9pPr marL="2484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38598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7" userDrawn="1">
          <p15:clr>
            <a:srgbClr val="F26B43"/>
          </p15:clr>
        </p15:guide>
        <p15:guide id="2" pos="2138" userDrawn="1">
          <p15:clr>
            <a:srgbClr val="F26B43"/>
          </p15:clr>
        </p15:guide>
        <p15:guide id="3" orient="horz" pos="253" userDrawn="1">
          <p15:clr>
            <a:srgbClr val="F26B43"/>
          </p15:clr>
        </p15:guide>
        <p15:guide id="4" orient="horz" pos="888" userDrawn="1">
          <p15:clr>
            <a:srgbClr val="F26B43"/>
          </p15:clr>
        </p15:guide>
        <p15:guide id="5" pos="3839" userDrawn="1">
          <p15:clr>
            <a:srgbClr val="F26B43"/>
          </p15:clr>
        </p15:guide>
        <p15:guide id="6" pos="5540" userDrawn="1">
          <p15:clr>
            <a:srgbClr val="F26B43"/>
          </p15:clr>
        </p15:guide>
        <p15:guide id="7" orient="horz" pos="1523" userDrawn="1">
          <p15:clr>
            <a:srgbClr val="F26B43"/>
          </p15:clr>
        </p15:guide>
        <p15:guide id="8" orient="horz" pos="2158" userDrawn="1">
          <p15:clr>
            <a:srgbClr val="F26B43"/>
          </p15:clr>
        </p15:guide>
        <p15:guide id="9" pos="7240" userDrawn="1">
          <p15:clr>
            <a:srgbClr val="F26B43"/>
          </p15:clr>
        </p15:guide>
        <p15:guide id="10" orient="horz" pos="2793" userDrawn="1">
          <p15:clr>
            <a:srgbClr val="F26B43"/>
          </p15:clr>
        </p15:guide>
        <p15:guide id="11" orient="horz" pos="3428" userDrawn="1">
          <p15:clr>
            <a:srgbClr val="F26B43"/>
          </p15:clr>
        </p15:guide>
        <p15:guide id="13" orient="horz" pos="4063" userDrawn="1">
          <p15:clr>
            <a:srgbClr val="F26B43"/>
          </p15:clr>
        </p15:guide>
        <p15:guide id="14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031" y="676800"/>
            <a:ext cx="9806207" cy="1999288"/>
          </a:xfrm>
        </p:spPr>
        <p:txBody>
          <a:bodyPr rtlCol="0"/>
          <a:lstStyle/>
          <a:p>
            <a:pPr rtl="0"/>
            <a:r>
              <a:rPr lang="en-gb" b="0" dirty="0">
                <a:solidFill>
                  <a:schemeClr val="accent6"/>
                </a:solidFill>
              </a:rPr>
              <a:t>A Nordic Council of Ministers </a:t>
            </a:r>
            <a:r>
              <a:rPr lang="en-GB" b="0" dirty="0">
                <a:solidFill>
                  <a:schemeClr val="accent6"/>
                </a:solidFill>
              </a:rPr>
              <a:t>programme </a:t>
            </a:r>
            <a:r>
              <a:rPr lang="en-gb" dirty="0">
                <a:solidFill>
                  <a:schemeClr val="accent6"/>
                </a:solidFill>
              </a:rPr>
              <a:t>2021–2024</a:t>
            </a:r>
            <a:br>
              <a:rPr lang="da-DK" dirty="0"/>
            </a:br>
            <a:endParaRPr lang="da-DK" dirty="0">
              <a:solidFill>
                <a:schemeClr val="accent6"/>
              </a:solidFill>
            </a:endParaRPr>
          </a:p>
        </p:txBody>
      </p:sp>
      <p:sp>
        <p:nvSpPr>
          <p:cNvPr id="3" name="USR_Name"/>
          <p:cNvSpPr>
            <a:spLocks noGrp="1"/>
          </p:cNvSpPr>
          <p:nvPr>
            <p:ph type="subTitle" idx="1"/>
          </p:nvPr>
        </p:nvSpPr>
        <p:spPr>
          <a:xfrm>
            <a:off x="8976221" y="6041776"/>
            <a:ext cx="2517278" cy="279800"/>
          </a:xfrm>
        </p:spPr>
        <p:txBody>
          <a:bodyPr rtlCol="0"/>
          <a:lstStyle/>
          <a:p>
            <a:pPr lvl="1" algn="r" rtl="0"/>
            <a:r>
              <a:rPr lang="en-gb" dirty="0">
                <a:solidFill>
                  <a:schemeClr val="accent6"/>
                </a:solidFill>
              </a:rPr>
              <a:t>Your name here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>
                <a:solidFill>
                  <a:schemeClr val="accent6"/>
                </a:solidFill>
              </a:rPr>
              <a:t>6 December 2021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/>
              <a:t>1</a:t>
            </a:fld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F930218-2FD3-4CA4-931D-ED8046020852}"/>
              </a:ext>
            </a:extLst>
          </p:cNvPr>
          <p:cNvSpPr/>
          <p:nvPr/>
        </p:nvSpPr>
        <p:spPr>
          <a:xfrm>
            <a:off x="529937" y="5895547"/>
            <a:ext cx="2421081" cy="85205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a-DK" sz="2200" dirty="0" err="1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28C9B92-1AF7-4944-BC76-CC14E1304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1" y="5754050"/>
            <a:ext cx="2165469" cy="744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972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6568" y="391028"/>
            <a:ext cx="7915932" cy="1285875"/>
          </a:xfrm>
        </p:spPr>
        <p:txBody>
          <a:bodyPr rtlCol="0"/>
          <a:lstStyle/>
          <a:p>
            <a:pPr rtl="0"/>
            <a:r>
              <a:rPr lang="en-gb" sz="4400"/>
              <a:t>Sustainability, lifestyle and consumption from a gender perspective</a:t>
            </a:r>
            <a:endParaRPr lang="da-DK" sz="4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fo-FO" dirty="0"/>
          </a:p>
          <a:p>
            <a:pPr marL="0" indent="0" rtl="0">
              <a:buNone/>
            </a:pPr>
            <a:r>
              <a:rPr lang="en-gb" dirty="0"/>
              <a:t>This project will take a closer look at differences in women’s and men’s lifestyles and consumption in the Nordic countries. Analysing sustainability and lifestyle from a gender perspective will improve the understanding of, and opportunities for, sustainable consumption.</a:t>
            </a:r>
            <a:endParaRPr lang="da-DK" dirty="0"/>
          </a:p>
          <a:p>
            <a:pPr rtl="0"/>
            <a:endParaRPr lang="en-GB" dirty="0"/>
          </a:p>
        </p:txBody>
      </p:sp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809E184B-17AB-433F-A134-C9058454DD23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r="30127"/>
          <a:stretch/>
        </p:blipFill>
        <p:spPr>
          <a:xfrm>
            <a:off x="8794750" y="0"/>
            <a:ext cx="3394463" cy="6858000"/>
          </a:xfrm>
        </p:spPr>
      </p:pic>
      <p:sp>
        <p:nvSpPr>
          <p:cNvPr id="4" name="Date Placeholder 3" hidden="1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r>
              <a:rPr lang="en-gb"/>
              <a:t>06-12-2021</a:t>
            </a:r>
            <a:endParaRPr lang="en-GB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7"/>
          </p:nvPr>
        </p:nvSpPr>
        <p:spPr>
          <a:xfrm>
            <a:off x="3394868" y="6343073"/>
            <a:ext cx="5400675" cy="222501"/>
          </a:xfrm>
        </p:spPr>
        <p:txBody>
          <a:bodyPr rtlCol="0"/>
          <a:lstStyle/>
          <a:p>
            <a:pPr rtl="0"/>
            <a:r>
              <a:rPr lang="en-gb" b="1"/>
              <a:t>SUSTAINABLE LIFESTYLE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>
                <a:solidFill>
                  <a:schemeClr val="accent3"/>
                </a:solidFill>
              </a:rPr>
              <a:pPr/>
              <a:t>10</a:t>
            </a:fld>
            <a:endParaRPr lang="en-GB" dirty="0">
              <a:solidFill>
                <a:schemeClr val="accent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58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6568" y="391028"/>
            <a:ext cx="7915932" cy="1734308"/>
          </a:xfrm>
        </p:spPr>
        <p:txBody>
          <a:bodyPr rtlCol="0"/>
          <a:lstStyle/>
          <a:p>
            <a:pPr rtl="0"/>
            <a:r>
              <a:rPr lang="en-gb" sz="4400"/>
              <a:t>Good Life Goals </a:t>
            </a:r>
            <a:br>
              <a:rPr lang="fo-FO" sz="4400" dirty="0"/>
            </a:br>
            <a:r>
              <a:rPr lang="en-gb" sz="4400"/>
              <a:t>– A communications initiative  </a:t>
            </a:r>
            <a:br>
              <a:rPr lang="fo-FO" sz="4400" dirty="0"/>
            </a:br>
            <a:r>
              <a:rPr lang="en-gb" sz="4400"/>
              <a:t>by and for young people</a:t>
            </a:r>
            <a:endParaRPr lang="da-DK" sz="4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fo-FO" dirty="0"/>
          </a:p>
          <a:p>
            <a:pPr marL="0" indent="0" rtl="0">
              <a:buNone/>
            </a:pPr>
            <a:r>
              <a:rPr lang="en-gb" dirty="0"/>
              <a:t>This project aims to raise awareness of Agenda 2030 through the use of  Good Life Goals. </a:t>
            </a:r>
          </a:p>
          <a:p>
            <a:pPr marL="0" indent="0" rtl="0">
              <a:buNone/>
            </a:pPr>
            <a:endParaRPr lang="fo-FO" dirty="0"/>
          </a:p>
          <a:p>
            <a:pPr marL="0" indent="0" rtl="0">
              <a:buNone/>
            </a:pPr>
            <a:r>
              <a:rPr lang="en-gb" dirty="0"/>
              <a:t>The purpose is to provide a platform for young people in the Nordic Region to discuss and share knowledge about sustainable development and inspire individual action on sustainable lifestyles.</a:t>
            </a:r>
            <a:endParaRPr lang="da-DK" dirty="0"/>
          </a:p>
          <a:p>
            <a:pPr marL="0" indent="0" rtl="0">
              <a:buNone/>
            </a:pPr>
            <a:endParaRPr lang="en-GB" dirty="0"/>
          </a:p>
        </p:txBody>
      </p:sp>
      <p:pic>
        <p:nvPicPr>
          <p:cNvPr id="15" name="Picture Placeholder 9">
            <a:extLst>
              <a:ext uri="{FF2B5EF4-FFF2-40B4-BE49-F238E27FC236}">
                <a16:creationId xmlns:a16="http://schemas.microsoft.com/office/drawing/2014/main" id="{FA84C2DE-CC38-4A3F-82BF-147D72F8CBC7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8" r="12878"/>
          <a:stretch/>
        </p:blipFill>
        <p:spPr>
          <a:xfrm>
            <a:off x="8794750" y="0"/>
            <a:ext cx="3394463" cy="6858000"/>
          </a:xfrm>
        </p:spPr>
      </p:pic>
      <p:sp>
        <p:nvSpPr>
          <p:cNvPr id="4" name="Date Placeholder 3" hidden="1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r>
              <a:rPr lang="en-gb"/>
              <a:t>06-12-2021</a:t>
            </a:r>
            <a:endParaRPr lang="en-GB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7"/>
          </p:nvPr>
        </p:nvSpPr>
        <p:spPr>
          <a:xfrm>
            <a:off x="3394868" y="6343073"/>
            <a:ext cx="5400675" cy="222501"/>
          </a:xfrm>
        </p:spPr>
        <p:txBody>
          <a:bodyPr rtlCol="0"/>
          <a:lstStyle/>
          <a:p>
            <a:pPr rtl="0"/>
            <a:endParaRPr lang="en-GB" b="1" dirty="0"/>
          </a:p>
          <a:p>
            <a:pPr rtl="0"/>
            <a:r>
              <a:rPr lang="en-gb" b="1"/>
              <a:t>SUSTAINABLE LIFESTYLE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>
                <a:solidFill>
                  <a:schemeClr val="accent3"/>
                </a:solidFill>
              </a:rPr>
              <a:pPr/>
              <a:t>11</a:t>
            </a:fld>
            <a:endParaRPr lang="en-GB" dirty="0">
              <a:solidFill>
                <a:schemeClr val="accent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0932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SR_Name"/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gb">
                <a:solidFill>
                  <a:schemeClr val="accent1"/>
                </a:solidFill>
              </a:rPr>
              <a:t>Inger Smærup Sørensen</a:t>
            </a:r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6" name="USR_Title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n-gb"/>
              <a:t>Project manager</a:t>
            </a:r>
          </a:p>
        </p:txBody>
      </p:sp>
      <p:sp>
        <p:nvSpPr>
          <p:cNvPr id="7" name="USR_Email"/>
          <p:cNvSpPr>
            <a:spLocks noGrp="1"/>
          </p:cNvSpPr>
          <p:nvPr>
            <p:ph type="body" sz="quarter" idx="15"/>
          </p:nvPr>
        </p:nvSpPr>
        <p:spPr>
          <a:xfrm>
            <a:off x="3394074" y="3114717"/>
            <a:ext cx="8099425" cy="484188"/>
          </a:xfrm>
        </p:spPr>
        <p:txBody>
          <a:bodyPr rtlCol="0"/>
          <a:lstStyle/>
          <a:p>
            <a:pPr rtl="0"/>
            <a:r>
              <a:rPr lang="en-gb" b="0" u="sng">
                <a:solidFill>
                  <a:schemeClr val="accent1"/>
                </a:solidFill>
              </a:rPr>
              <a:t>inger@nlh.fo</a:t>
            </a:r>
            <a:endParaRPr lang="da-DK" b="0" u="sng" dirty="0">
              <a:solidFill>
                <a:schemeClr val="accent1"/>
              </a:solidFill>
            </a:endParaRPr>
          </a:p>
          <a:p>
            <a:pPr rtl="0"/>
            <a:endParaRPr lang="da-DK" dirty="0"/>
          </a:p>
        </p:txBody>
      </p:sp>
      <p:sp>
        <p:nvSpPr>
          <p:cNvPr id="8" name="USR_DirectPhone"/>
          <p:cNvSpPr>
            <a:spLocks noGrp="1"/>
          </p:cNvSpPr>
          <p:nvPr>
            <p:ph type="body" sz="quarter" idx="16"/>
          </p:nvPr>
        </p:nvSpPr>
        <p:spPr>
          <a:xfrm>
            <a:off x="3394074" y="3617301"/>
            <a:ext cx="8099425" cy="484188"/>
          </a:xfrm>
        </p:spPr>
        <p:txBody>
          <a:bodyPr rtlCol="0"/>
          <a:lstStyle/>
          <a:p>
            <a:pPr rtl="0"/>
            <a:r>
              <a:rPr lang="en-gb" b="0"/>
              <a:t>+298:224673</a:t>
            </a:r>
          </a:p>
        </p:txBody>
      </p:sp>
      <p:sp>
        <p:nvSpPr>
          <p:cNvPr id="10" name="OFF_companyname"/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endParaRPr lang="da-DK" dirty="0"/>
          </a:p>
          <a:p>
            <a:pPr rtl="0"/>
            <a:endParaRPr lang="da-DK" dirty="0"/>
          </a:p>
        </p:txBody>
      </p:sp>
      <p:sp>
        <p:nvSpPr>
          <p:cNvPr id="9" name="USR_Address"/>
          <p:cNvSpPr>
            <a:spLocks noGrp="1"/>
          </p:cNvSpPr>
          <p:nvPr>
            <p:ph type="body" sz="quarter" idx="17"/>
          </p:nvPr>
        </p:nvSpPr>
        <p:spPr>
          <a:xfrm>
            <a:off x="3394074" y="4757888"/>
            <a:ext cx="8099422" cy="330367"/>
          </a:xfrm>
        </p:spPr>
        <p:txBody>
          <a:bodyPr rtlCol="0"/>
          <a:lstStyle/>
          <a:p>
            <a:pPr rtl="0"/>
            <a:endParaRPr lang="fo-FO" dirty="0"/>
          </a:p>
          <a:p>
            <a:pPr rtl="0"/>
            <a:endParaRPr lang="fo-FO" dirty="0"/>
          </a:p>
          <a:p>
            <a:pPr rtl="0"/>
            <a:r>
              <a:rPr lang="en-gb"/>
              <a:t>Read more about the programme:</a:t>
            </a:r>
            <a:br>
              <a:rPr lang="fo-FO" dirty="0"/>
            </a:br>
            <a:r>
              <a:rPr lang="en-gb">
                <a:solidFill>
                  <a:schemeClr val="accent1"/>
                </a:solidFill>
              </a:rPr>
              <a:t>norden.org/da/project/baeredygtig-livsstil-i-norden </a:t>
            </a:r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06-12-2021</a:t>
            </a:r>
          </a:p>
        </p:txBody>
      </p:sp>
      <p:sp>
        <p:nvSpPr>
          <p:cNvPr id="11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b="1"/>
              <a:t>SUSTAINABLE LIFESTYLE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/>
              <a:t>12</a:t>
            </a:fld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7066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06-12-2021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b="1"/>
              <a:t>SUSTAINABLE LIFESTYLE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/>
              <a:t>13</a:t>
            </a:fld>
            <a:endParaRPr lang="da-DK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0D02F5A-B21A-4F41-8F76-9F82AF38F72A}"/>
              </a:ext>
            </a:extLst>
          </p:cNvPr>
          <p:cNvSpPr/>
          <p:nvPr/>
        </p:nvSpPr>
        <p:spPr>
          <a:xfrm>
            <a:off x="3571240" y="898236"/>
            <a:ext cx="5049520" cy="49784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a-DK" sz="2200" dirty="0" err="1">
              <a:highlight>
                <a:srgbClr val="ADCFF1"/>
              </a:highlight>
            </a:endParaRPr>
          </a:p>
        </p:txBody>
      </p:sp>
      <p:sp>
        <p:nvSpPr>
          <p:cNvPr id="3" name="LAN_Thanks"/>
          <p:cNvSpPr>
            <a:spLocks noGrp="1"/>
          </p:cNvSpPr>
          <p:nvPr>
            <p:ph type="title"/>
          </p:nvPr>
        </p:nvSpPr>
        <p:spPr>
          <a:xfrm>
            <a:off x="3757613" y="2868761"/>
            <a:ext cx="9656125" cy="1490661"/>
          </a:xfrm>
        </p:spPr>
        <p:txBody>
          <a:bodyPr rtlCol="0" anchor="t" anchorCtr="0"/>
          <a:lstStyle/>
          <a:p>
            <a:pPr rtl="0"/>
            <a:r>
              <a:rPr lang="en-gb" dirty="0">
                <a:solidFill>
                  <a:schemeClr val="accent1"/>
                </a:solidFill>
              </a:rPr>
              <a:t>Thank you!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731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7436" y="427037"/>
            <a:ext cx="5086955" cy="1285875"/>
          </a:xfrm>
        </p:spPr>
        <p:txBody>
          <a:bodyPr rtlCol="0"/>
          <a:lstStyle/>
          <a:p>
            <a:pPr rtl="0"/>
            <a:r>
              <a:rPr lang="en-gb" sz="4400"/>
              <a:t>Sustainable Lifestyle </a:t>
            </a:r>
            <a:br>
              <a:rPr lang="en-GB" sz="4400" dirty="0"/>
            </a:br>
            <a:r>
              <a:rPr lang="en-gb" sz="4400"/>
              <a:t>in the Nordic Region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n-gb" dirty="0"/>
              <a:t>The purpose of this programme is to help make it easier to </a:t>
            </a:r>
            <a:r>
              <a:rPr lang="en-gb" b="1" dirty="0"/>
              <a:t>live</a:t>
            </a:r>
            <a:r>
              <a:rPr lang="en-gb" dirty="0"/>
              <a:t> sustainably in the Nordic Region; to </a:t>
            </a:r>
            <a:r>
              <a:rPr lang="en-gb" b="1" dirty="0"/>
              <a:t>make</a:t>
            </a:r>
            <a:r>
              <a:rPr lang="en-gb" dirty="0"/>
              <a:t> sustainable lifestyle choices</a:t>
            </a:r>
            <a:r>
              <a:rPr lang="en-GB" dirty="0"/>
              <a:t>;</a:t>
            </a:r>
            <a:r>
              <a:rPr lang="en-gb" dirty="0"/>
              <a:t> and to </a:t>
            </a:r>
            <a:r>
              <a:rPr lang="en-gb" b="1" dirty="0"/>
              <a:t>accelerate</a:t>
            </a:r>
            <a:r>
              <a:rPr lang="en-gb" dirty="0"/>
              <a:t> </a:t>
            </a:r>
          </a:p>
          <a:p>
            <a:pPr marL="0" indent="0" rtl="0">
              <a:buNone/>
            </a:pPr>
            <a:r>
              <a:rPr lang="en-gb" dirty="0"/>
              <a:t>the normalisation of a sustainable lifestyle.</a:t>
            </a:r>
            <a:endParaRPr lang="da-DK" dirty="0"/>
          </a:p>
          <a:p>
            <a:pPr marL="0" indent="0" rtl="0">
              <a:buNone/>
            </a:pPr>
            <a:endParaRPr lang="da-DK" dirty="0"/>
          </a:p>
          <a:p>
            <a:pPr rtl="0"/>
            <a:endParaRPr lang="en-GB" dirty="0"/>
          </a:p>
        </p:txBody>
      </p:sp>
      <p:pic>
        <p:nvPicPr>
          <p:cNvPr id="10" name="Picture Placeholder 12">
            <a:extLst>
              <a:ext uri="{FF2B5EF4-FFF2-40B4-BE49-F238E27FC236}">
                <a16:creationId xmlns:a16="http://schemas.microsoft.com/office/drawing/2014/main" id="{2BF1655E-6D52-4545-A6CC-A8982FB83471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0" b="7840"/>
          <a:stretch/>
        </p:blipFill>
        <p:spPr>
          <a:xfrm>
            <a:off x="6105191" y="0"/>
            <a:ext cx="6094413" cy="3425825"/>
          </a:xfrm>
        </p:spPr>
      </p:pic>
      <p:pic>
        <p:nvPicPr>
          <p:cNvPr id="29" name="Picture Placeholder 10">
            <a:extLst>
              <a:ext uri="{FF2B5EF4-FFF2-40B4-BE49-F238E27FC236}">
                <a16:creationId xmlns:a16="http://schemas.microsoft.com/office/drawing/2014/main" id="{3295F805-0726-4915-BC7D-5BBC2BCFDB9A}"/>
              </a:ext>
            </a:extLst>
          </p:cNvPr>
          <p:cNvPicPr>
            <a:picLocks noGrp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5" r="17443"/>
          <a:stretch/>
        </p:blipFill>
        <p:spPr>
          <a:xfrm>
            <a:off x="6105192" y="3425823"/>
            <a:ext cx="2699950" cy="3434400"/>
          </a:xfrm>
        </p:spPr>
      </p:pic>
      <p:pic>
        <p:nvPicPr>
          <p:cNvPr id="17" name="Picture Placeholder 11">
            <a:extLst>
              <a:ext uri="{FF2B5EF4-FFF2-40B4-BE49-F238E27FC236}">
                <a16:creationId xmlns:a16="http://schemas.microsoft.com/office/drawing/2014/main" id="{736125D9-AB69-4C2D-A63B-20520C1C9FEA}"/>
              </a:ext>
            </a:extLst>
          </p:cNvPr>
          <p:cNvPicPr>
            <a:picLocks noGrp="1"/>
          </p:cNvPicPr>
          <p:nvPr>
            <p:ph type="pic" sz="quarter" idx="17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8" r="17028"/>
          <a:stretch/>
        </p:blipFill>
        <p:spPr>
          <a:xfrm>
            <a:off x="8797538" y="3425823"/>
            <a:ext cx="3394462" cy="3434400"/>
          </a:xfrm>
        </p:spPr>
      </p:pic>
      <p:sp>
        <p:nvSpPr>
          <p:cNvPr id="4" name="Date Placeholder 3" hidden="1"/>
          <p:cNvSpPr>
            <a:spLocks noGrp="1"/>
          </p:cNvSpPr>
          <p:nvPr>
            <p:ph type="dt" sz="half" idx="18"/>
          </p:nvPr>
        </p:nvSpPr>
        <p:spPr/>
        <p:txBody>
          <a:bodyPr rtlCol="0"/>
          <a:lstStyle/>
          <a:p>
            <a:pPr rtl="0"/>
            <a:r>
              <a:rPr lang="en-gb"/>
              <a:t>06-12-2021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>
                <a:solidFill>
                  <a:schemeClr val="accent3"/>
                </a:solidFill>
              </a:rPr>
              <a:pPr/>
              <a:t>2</a:t>
            </a:fld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0" name="FLD_Footer">
            <a:extLst>
              <a:ext uri="{FF2B5EF4-FFF2-40B4-BE49-F238E27FC236}">
                <a16:creationId xmlns:a16="http://schemas.microsoft.com/office/drawing/2014/main" id="{9C2D9F41-C1B1-438F-9AB9-56F7F60DB7AF}"/>
              </a:ext>
            </a:extLst>
          </p:cNvPr>
          <p:cNvSpPr txBox="1">
            <a:spLocks/>
          </p:cNvSpPr>
          <p:nvPr/>
        </p:nvSpPr>
        <p:spPr>
          <a:xfrm>
            <a:off x="3402589" y="6373667"/>
            <a:ext cx="5400675" cy="22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50" kern="1200">
                <a:solidFill>
                  <a:srgbClr val="38598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b="1"/>
              <a:t>SUSTAINABLE LIFESTYLE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gb" dirty="0">
                <a:solidFill>
                  <a:schemeClr val="accent3"/>
                </a:solidFill>
              </a:rPr>
              <a:t>Massive private consumption in the Nordic Region may prevent us from reaching our climate goals. We need to </a:t>
            </a:r>
            <a:r>
              <a:rPr lang="en-GB" dirty="0">
                <a:solidFill>
                  <a:schemeClr val="accent3"/>
                </a:solidFill>
              </a:rPr>
              <a:t>make</a:t>
            </a:r>
            <a:r>
              <a:rPr lang="en-gb" dirty="0">
                <a:solidFill>
                  <a:schemeClr val="accent3"/>
                </a:solidFill>
              </a:rPr>
              <a:t> it easier to choose sustainable solutions.</a:t>
            </a:r>
            <a:endParaRPr lang="da-DK" dirty="0">
              <a:solidFill>
                <a:schemeClr val="accent3"/>
              </a:solidFill>
            </a:endParaRPr>
          </a:p>
          <a:p>
            <a:pPr algn="r" rtl="0"/>
            <a:r>
              <a:rPr lang="en-gb" dirty="0">
                <a:solidFill>
                  <a:schemeClr val="accent3"/>
                </a:solidFill>
                <a:latin typeface="Abadi" panose="020B0604020104020204" pitchFamily="34" charset="0"/>
              </a:rPr>
              <a:t>–</a:t>
            </a:r>
            <a:r>
              <a:rPr lang="en-gb" dirty="0">
                <a:solidFill>
                  <a:schemeClr val="accent3"/>
                </a:solidFill>
              </a:rPr>
              <a:t>  Paula </a:t>
            </a:r>
            <a:r>
              <a:rPr lang="en-gb" dirty="0" err="1">
                <a:solidFill>
                  <a:schemeClr val="accent3"/>
                </a:solidFill>
              </a:rPr>
              <a:t>Lehtomäki</a:t>
            </a:r>
            <a:endParaRPr lang="en-gb" dirty="0">
              <a:solidFill>
                <a:schemeClr val="accent3"/>
              </a:solidFill>
            </a:endParaRPr>
          </a:p>
          <a:p>
            <a:pPr rtl="0"/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4"/>
          </p:nvPr>
        </p:nvSpPr>
        <p:spPr>
          <a:prstGeom prst="rect">
            <a:avLst/>
          </a:prstGeom>
        </p:spPr>
        <p:txBody>
          <a:bodyPr rtlCol="0"/>
          <a:lstStyle/>
          <a:p>
            <a:pPr rtl="0"/>
            <a:r>
              <a:rPr lang="en-gb"/>
              <a:t>06-12-2021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 rtlCol="0"/>
          <a:lstStyle/>
          <a:p>
            <a:pPr rtl="0"/>
            <a:fld id="{45D37B1E-C366-494F-A587-962AD9AABC83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5C7138-CA45-49C3-B407-E572413C15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5662" y="6467600"/>
            <a:ext cx="5400675" cy="222501"/>
          </a:xfrm>
        </p:spPr>
        <p:txBody>
          <a:bodyPr rtlCol="0"/>
          <a:lstStyle/>
          <a:p>
            <a:pPr rtl="0"/>
            <a:r>
              <a:rPr lang="en-GB" dirty="0"/>
              <a:t>SUSTAINABLE LIFESTYLE</a:t>
            </a:r>
          </a:p>
          <a:p>
            <a:pPr rtl="0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641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6568" y="391028"/>
            <a:ext cx="7915932" cy="1285875"/>
          </a:xfrm>
        </p:spPr>
        <p:txBody>
          <a:bodyPr rtlCol="0"/>
          <a:lstStyle/>
          <a:p>
            <a:pPr rtl="0"/>
            <a:r>
              <a:rPr lang="en-gb" sz="4400" dirty="0"/>
              <a:t>A cross-sectoral programme</a:t>
            </a:r>
            <a:endParaRPr lang="en-GB" sz="4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56568" y="1531937"/>
            <a:ext cx="7740144" cy="3532187"/>
          </a:xfrm>
        </p:spPr>
        <p:txBody>
          <a:bodyPr rtlCol="0"/>
          <a:lstStyle/>
          <a:p>
            <a:pPr marL="0" indent="0" rtl="0">
              <a:buNone/>
            </a:pPr>
            <a:r>
              <a:rPr lang="en-gb" dirty="0"/>
              <a:t>The programme’s six projects examine our lifestyle challenges </a:t>
            </a:r>
          </a:p>
          <a:p>
            <a:pPr marL="0" indent="0" rtl="0">
              <a:buNone/>
            </a:pPr>
            <a:r>
              <a:rPr lang="en-gb" dirty="0"/>
              <a:t>through a unique combination of multifaceted perspectives and disciplines: </a:t>
            </a:r>
          </a:p>
          <a:p>
            <a:pPr marL="0" indent="0" rtl="0">
              <a:buNone/>
            </a:pPr>
            <a:endParaRPr lang="da-DK" dirty="0"/>
          </a:p>
          <a:p>
            <a:pPr marL="457200" indent="-457200" rtl="0">
              <a:buFont typeface="+mj-lt"/>
              <a:buAutoNum type="arabicPeriod"/>
            </a:pPr>
            <a:r>
              <a:rPr lang="en-gb" dirty="0"/>
              <a:t>Sustainable and healthy food systems</a:t>
            </a:r>
            <a:endParaRPr lang="da-DK" dirty="0"/>
          </a:p>
          <a:p>
            <a:pPr marL="457200" indent="-457200" rtl="0">
              <a:buFont typeface="+mj-lt"/>
              <a:buAutoNum type="arabicPeriod"/>
            </a:pPr>
            <a:r>
              <a:rPr lang="en-gb" dirty="0"/>
              <a:t>Sustainable cultural experiences in the Nordic Region</a:t>
            </a:r>
            <a:endParaRPr lang="da-DK" dirty="0"/>
          </a:p>
          <a:p>
            <a:pPr marL="457200" indent="-457200" rtl="0">
              <a:buFont typeface="+mj-lt"/>
              <a:buAutoNum type="arabicPeriod"/>
            </a:pPr>
            <a:r>
              <a:rPr lang="en-gb" dirty="0"/>
              <a:t>The Nordic Swan Ecolabel’s contribution to realising the Nordic Council of Ministers’ vision and climate goals 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gb" dirty="0"/>
              <a:t>Sustainable education in the Nordic Region </a:t>
            </a:r>
            <a:endParaRPr lang="da-DK" dirty="0"/>
          </a:p>
          <a:p>
            <a:pPr marL="457200" indent="-457200" rtl="0">
              <a:buFont typeface="+mj-lt"/>
              <a:buAutoNum type="arabicPeriod"/>
            </a:pPr>
            <a:r>
              <a:rPr lang="en-gb" dirty="0"/>
              <a:t>Sustainability, lifestyle and consumption from a gender perspective</a:t>
            </a:r>
            <a:endParaRPr lang="da-DK" dirty="0"/>
          </a:p>
          <a:p>
            <a:pPr marL="457200" indent="-457200" rtl="0">
              <a:buFont typeface="+mj-lt"/>
              <a:buAutoNum type="arabicPeriod"/>
            </a:pPr>
            <a:r>
              <a:rPr lang="en-gb" dirty="0"/>
              <a:t>Good Life Goals – A communications initiative by and for young people</a:t>
            </a:r>
            <a:endParaRPr lang="da-DK" dirty="0"/>
          </a:p>
        </p:txBody>
      </p:sp>
      <p:pic>
        <p:nvPicPr>
          <p:cNvPr id="23" name="Picture Placeholder 9">
            <a:extLst>
              <a:ext uri="{FF2B5EF4-FFF2-40B4-BE49-F238E27FC236}">
                <a16:creationId xmlns:a16="http://schemas.microsoft.com/office/drawing/2014/main" id="{6E4EB5F3-4FAD-4178-9303-166771AC42C9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8" r="12878"/>
          <a:stretch/>
        </p:blipFill>
        <p:spPr>
          <a:xfrm>
            <a:off x="8794750" y="0"/>
            <a:ext cx="3394463" cy="6858000"/>
          </a:xfrm>
        </p:spPr>
      </p:pic>
      <p:sp>
        <p:nvSpPr>
          <p:cNvPr id="4" name="Date Placeholder 3" hidden="1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r>
              <a:rPr lang="en-gb"/>
              <a:t>06-12-2021</a:t>
            </a:r>
            <a:endParaRPr lang="en-GB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7"/>
          </p:nvPr>
        </p:nvSpPr>
        <p:spPr>
          <a:xfrm>
            <a:off x="3394868" y="6343073"/>
            <a:ext cx="5400675" cy="222501"/>
          </a:xfrm>
        </p:spPr>
        <p:txBody>
          <a:bodyPr rtlCol="0"/>
          <a:lstStyle/>
          <a:p>
            <a:pPr rtl="0"/>
            <a:endParaRPr lang="en-GB" b="1" dirty="0"/>
          </a:p>
          <a:p>
            <a:pPr rtl="0"/>
            <a:endParaRPr lang="en-GB" b="1" dirty="0"/>
          </a:p>
          <a:p>
            <a:pPr rtl="0"/>
            <a:r>
              <a:rPr lang="en-gb" b="1"/>
              <a:t>SUSTAINABLE LIFESTYLE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>
                <a:solidFill>
                  <a:schemeClr val="accent3"/>
                </a:solidFill>
              </a:rPr>
              <a:pPr/>
              <a:t>4</a:t>
            </a:fld>
            <a:endParaRPr lang="en-GB" dirty="0">
              <a:solidFill>
                <a:schemeClr val="accent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921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6568" y="391028"/>
            <a:ext cx="7915932" cy="1285875"/>
          </a:xfrm>
        </p:spPr>
        <p:txBody>
          <a:bodyPr rtlCol="0"/>
          <a:lstStyle/>
          <a:p>
            <a:pPr rtl="0"/>
            <a:r>
              <a:rPr lang="en-gb" sz="4400"/>
              <a:t>It must be easy to make sustainable choices in everyday life </a:t>
            </a:r>
            <a:endParaRPr lang="en-GB" sz="4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n-gb" dirty="0"/>
              <a:t>This programme will contribute to:</a:t>
            </a:r>
            <a:br>
              <a:rPr lang="fo-FO" dirty="0"/>
            </a:br>
            <a:endParaRPr lang="da-DK" dirty="0"/>
          </a:p>
          <a:p>
            <a:pPr lvl="0" rtl="0"/>
            <a:r>
              <a:rPr lang="en-gb" dirty="0"/>
              <a:t>policy development and implementation tools</a:t>
            </a:r>
          </a:p>
          <a:p>
            <a:pPr lvl="0" rtl="0"/>
            <a:r>
              <a:rPr lang="en-GB" dirty="0"/>
              <a:t>citizens’ </a:t>
            </a:r>
            <a:r>
              <a:rPr lang="en-gb" dirty="0"/>
              <a:t>knowledge and competences</a:t>
            </a:r>
            <a:endParaRPr lang="da-DK" dirty="0"/>
          </a:p>
          <a:p>
            <a:pPr lvl="0" rtl="0"/>
            <a:r>
              <a:rPr lang="en-gb" dirty="0"/>
              <a:t>accelerating behavioural and cultural change</a:t>
            </a:r>
            <a:endParaRPr lang="en-GB" dirty="0"/>
          </a:p>
        </p:txBody>
      </p:sp>
      <p:pic>
        <p:nvPicPr>
          <p:cNvPr id="15" name="Picture Placeholder 9">
            <a:extLst>
              <a:ext uri="{FF2B5EF4-FFF2-40B4-BE49-F238E27FC236}">
                <a16:creationId xmlns:a16="http://schemas.microsoft.com/office/drawing/2014/main" id="{5D12C49D-C5F3-4405-9D51-3B049EC97D18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7" r="26365"/>
          <a:stretch/>
        </p:blipFill>
        <p:spPr>
          <a:xfrm>
            <a:off x="8794750" y="0"/>
            <a:ext cx="3394463" cy="6858000"/>
          </a:xfrm>
        </p:spPr>
      </p:pic>
      <p:sp>
        <p:nvSpPr>
          <p:cNvPr id="4" name="Date Placeholder 3" hidden="1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r>
              <a:rPr lang="en-gb"/>
              <a:t>06-12-2021</a:t>
            </a:r>
            <a:endParaRPr lang="en-GB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7"/>
          </p:nvPr>
        </p:nvSpPr>
        <p:spPr>
          <a:xfrm>
            <a:off x="3394868" y="6343073"/>
            <a:ext cx="5400675" cy="222501"/>
          </a:xfrm>
        </p:spPr>
        <p:txBody>
          <a:bodyPr rtlCol="0"/>
          <a:lstStyle/>
          <a:p>
            <a:pPr rtl="0"/>
            <a:endParaRPr lang="en-GB" b="1" dirty="0"/>
          </a:p>
          <a:p>
            <a:pPr rtl="0"/>
            <a:endParaRPr lang="en-GB" b="1" dirty="0"/>
          </a:p>
          <a:p>
            <a:pPr rtl="0"/>
            <a:r>
              <a:rPr lang="en-gb" b="1"/>
              <a:t>SUSTAINABLE LIFESTYLE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>
                <a:solidFill>
                  <a:schemeClr val="accent3"/>
                </a:solidFill>
              </a:rPr>
              <a:pPr/>
              <a:t>5</a:t>
            </a:fld>
            <a:endParaRPr lang="en-GB" dirty="0">
              <a:solidFill>
                <a:schemeClr val="accent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45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6568" y="391028"/>
            <a:ext cx="5349377" cy="1285875"/>
          </a:xfrm>
        </p:spPr>
        <p:txBody>
          <a:bodyPr rtlCol="0"/>
          <a:lstStyle/>
          <a:p>
            <a:pPr rtl="0"/>
            <a:r>
              <a:rPr lang="en-gb" sz="4400"/>
              <a:t>Sustainable and healthy food systems</a:t>
            </a:r>
            <a:endParaRPr lang="en-GB" sz="4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n-gb" dirty="0"/>
              <a:t>This project will create, promote and share knowledge about sustainable food systems in a Nordic context. </a:t>
            </a:r>
          </a:p>
          <a:p>
            <a:pPr marL="0" indent="0" rtl="0">
              <a:buNone/>
            </a:pPr>
            <a:endParaRPr lang="fo-FO" dirty="0"/>
          </a:p>
          <a:p>
            <a:pPr marL="0" indent="0" rtl="0">
              <a:buNone/>
            </a:pPr>
            <a:r>
              <a:rPr lang="en-gb" dirty="0"/>
              <a:t>Specifically, the project will map ongoing and planned initiatives, analyse and recommend new strategic proposals, and launch knowledge-generating and policy-developing activities.</a:t>
            </a:r>
            <a:endParaRPr lang="da-DK" dirty="0"/>
          </a:p>
          <a:p>
            <a:pPr rtl="0"/>
            <a:endParaRPr lang="en-GB" dirty="0"/>
          </a:p>
        </p:txBody>
      </p:sp>
      <p:pic>
        <p:nvPicPr>
          <p:cNvPr id="10" name="Picture Placeholder 12">
            <a:extLst>
              <a:ext uri="{FF2B5EF4-FFF2-40B4-BE49-F238E27FC236}">
                <a16:creationId xmlns:a16="http://schemas.microsoft.com/office/drawing/2014/main" id="{1C3F6DBF-3A3B-4290-A7A0-5770FF122DEB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0" b="7920"/>
          <a:stretch/>
        </p:blipFill>
        <p:spPr>
          <a:xfrm>
            <a:off x="6094800" y="0"/>
            <a:ext cx="6094413" cy="3425825"/>
          </a:xfrm>
        </p:spPr>
      </p:pic>
      <p:pic>
        <p:nvPicPr>
          <p:cNvPr id="17" name="Picture Placeholder 10">
            <a:extLst>
              <a:ext uri="{FF2B5EF4-FFF2-40B4-BE49-F238E27FC236}">
                <a16:creationId xmlns:a16="http://schemas.microsoft.com/office/drawing/2014/main" id="{0F25A6B1-7E02-49D7-9279-7DC819961339}"/>
              </a:ext>
            </a:extLst>
          </p:cNvPr>
          <p:cNvPicPr>
            <a:picLocks noGrp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36546"/>
          <a:stretch/>
        </p:blipFill>
        <p:spPr>
          <a:xfrm>
            <a:off x="6094801" y="3425823"/>
            <a:ext cx="2699950" cy="3434400"/>
          </a:xfrm>
        </p:spPr>
      </p:pic>
      <p:pic>
        <p:nvPicPr>
          <p:cNvPr id="21" name="Picture Placeholder 11">
            <a:extLst>
              <a:ext uri="{FF2B5EF4-FFF2-40B4-BE49-F238E27FC236}">
                <a16:creationId xmlns:a16="http://schemas.microsoft.com/office/drawing/2014/main" id="{4F2F493E-495B-484D-A3AD-AE869E9B91CB}"/>
              </a:ext>
            </a:extLst>
          </p:cNvPr>
          <p:cNvPicPr>
            <a:picLocks noGrp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2" b="6888"/>
          <a:stretch/>
        </p:blipFill>
        <p:spPr>
          <a:xfrm>
            <a:off x="8794751" y="3425823"/>
            <a:ext cx="3394462" cy="3434400"/>
          </a:xfrm>
        </p:spPr>
      </p:pic>
      <p:sp>
        <p:nvSpPr>
          <p:cNvPr id="4" name="Date Placeholder 3" hidden="1"/>
          <p:cNvSpPr>
            <a:spLocks noGrp="1"/>
          </p:cNvSpPr>
          <p:nvPr>
            <p:ph type="dt" sz="half" idx="18"/>
          </p:nvPr>
        </p:nvSpPr>
        <p:spPr/>
        <p:txBody>
          <a:bodyPr rtlCol="0"/>
          <a:lstStyle/>
          <a:p>
            <a:pPr rtl="0"/>
            <a:r>
              <a:rPr lang="en-gb"/>
              <a:t>06-12-2021</a:t>
            </a:r>
            <a:endParaRPr lang="en-GB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en-gb" b="1"/>
              <a:t>SUSTAINABLE LIFESTYLE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>
                <a:solidFill>
                  <a:schemeClr val="accent3"/>
                </a:solidFill>
              </a:rPr>
              <a:pPr/>
              <a:t>6</a:t>
            </a:fld>
            <a:endParaRPr lang="en-GB" dirty="0">
              <a:solidFill>
                <a:schemeClr val="accent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083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6568" y="391028"/>
            <a:ext cx="5349377" cy="1285875"/>
          </a:xfrm>
        </p:spPr>
        <p:txBody>
          <a:bodyPr rtlCol="0"/>
          <a:lstStyle/>
          <a:p>
            <a:pPr rtl="0"/>
            <a:r>
              <a:rPr lang="en-gb" sz="4400"/>
              <a:t>Sustainable cultural experiences in the Nordic Region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n-gb"/>
              <a:t>This project will promote new initiatives, ideas, tools and knowledge about greener cultural production and consumption in the Nordic region.</a:t>
            </a:r>
          </a:p>
          <a:p>
            <a:pPr marL="0" indent="0" rtl="0">
              <a:buNone/>
            </a:pPr>
            <a:endParaRPr lang="fo-FO" dirty="0"/>
          </a:p>
          <a:p>
            <a:pPr marL="0" indent="0" rtl="0">
              <a:buNone/>
            </a:pPr>
            <a:r>
              <a:rPr lang="en-gb"/>
              <a:t>The project will also contribute to shared experiences relevant to the development of culture-based and greener travel.</a:t>
            </a:r>
            <a:endParaRPr lang="da-DK" dirty="0"/>
          </a:p>
          <a:p>
            <a:pPr rtl="0"/>
            <a:endParaRPr lang="en-GB" dirty="0"/>
          </a:p>
        </p:txBody>
      </p:sp>
      <p:pic>
        <p:nvPicPr>
          <p:cNvPr id="10" name="Picture Placeholder 12">
            <a:extLst>
              <a:ext uri="{FF2B5EF4-FFF2-40B4-BE49-F238E27FC236}">
                <a16:creationId xmlns:a16="http://schemas.microsoft.com/office/drawing/2014/main" id="{8D6F2493-FC95-4F33-A7E0-12F01326B727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7" b="7897"/>
          <a:stretch/>
        </p:blipFill>
        <p:spPr>
          <a:xfrm>
            <a:off x="6094800" y="0"/>
            <a:ext cx="6094413" cy="3425825"/>
          </a:xfrm>
        </p:spPr>
      </p:pic>
      <p:pic>
        <p:nvPicPr>
          <p:cNvPr id="15" name="Picture Placeholder 10">
            <a:extLst>
              <a:ext uri="{FF2B5EF4-FFF2-40B4-BE49-F238E27FC236}">
                <a16:creationId xmlns:a16="http://schemas.microsoft.com/office/drawing/2014/main" id="{89652276-4BE6-4139-A98A-87F3E3E3F90B}"/>
              </a:ext>
            </a:extLst>
          </p:cNvPr>
          <p:cNvPicPr>
            <a:picLocks noGrp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t="250" r="32946" b="-250"/>
          <a:stretch/>
        </p:blipFill>
        <p:spPr>
          <a:xfrm>
            <a:off x="6094801" y="3425823"/>
            <a:ext cx="2699950" cy="3434400"/>
          </a:xfrm>
        </p:spPr>
      </p:pic>
      <p:pic>
        <p:nvPicPr>
          <p:cNvPr id="17" name="Picture Placeholder 11">
            <a:extLst>
              <a:ext uri="{FF2B5EF4-FFF2-40B4-BE49-F238E27FC236}">
                <a16:creationId xmlns:a16="http://schemas.microsoft.com/office/drawing/2014/main" id="{7DE992ED-C47B-42C4-9D7C-7B11055B6EC1}"/>
              </a:ext>
            </a:extLst>
          </p:cNvPr>
          <p:cNvPicPr>
            <a:picLocks noGrp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5" r="16955"/>
          <a:stretch/>
        </p:blipFill>
        <p:spPr>
          <a:xfrm>
            <a:off x="8794751" y="3425823"/>
            <a:ext cx="3394462" cy="3434400"/>
          </a:xfrm>
        </p:spPr>
      </p:pic>
      <p:sp>
        <p:nvSpPr>
          <p:cNvPr id="4" name="Date Placeholder 3" hidden="1"/>
          <p:cNvSpPr>
            <a:spLocks noGrp="1"/>
          </p:cNvSpPr>
          <p:nvPr>
            <p:ph type="dt" sz="half" idx="18"/>
          </p:nvPr>
        </p:nvSpPr>
        <p:spPr/>
        <p:txBody>
          <a:bodyPr rtlCol="0"/>
          <a:lstStyle/>
          <a:p>
            <a:pPr rtl="0"/>
            <a:r>
              <a:rPr lang="en-gb"/>
              <a:t>06-12-2021</a:t>
            </a:r>
            <a:endParaRPr lang="en-GB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en-gb" b="1"/>
              <a:t>SUSTAINABLE LIFESTYLE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>
                <a:solidFill>
                  <a:schemeClr val="accent3"/>
                </a:solidFill>
              </a:rPr>
              <a:pPr/>
              <a:t>7</a:t>
            </a:fld>
            <a:endParaRPr lang="en-GB" dirty="0">
              <a:solidFill>
                <a:schemeClr val="accent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48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6568" y="391028"/>
            <a:ext cx="7915932" cy="1285875"/>
          </a:xfrm>
        </p:spPr>
        <p:txBody>
          <a:bodyPr rtlCol="0"/>
          <a:lstStyle/>
          <a:p>
            <a:pPr rtl="0"/>
            <a:r>
              <a:rPr lang="en-gb" sz="4400"/>
              <a:t>The Nordic  Ecolabel’s contribution to realising the Council of Ministers’ vision</a:t>
            </a:r>
            <a:endParaRPr lang="en-GB" sz="4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n-gb" dirty="0"/>
              <a:t>This project will ensure that new product areas can use the Ecolabel, and facilitate quicker revisions of the existing requirements for products. </a:t>
            </a:r>
          </a:p>
          <a:p>
            <a:pPr marL="0" indent="0" rtl="0">
              <a:buNone/>
            </a:pPr>
            <a:endParaRPr lang="fo-FO" dirty="0"/>
          </a:p>
          <a:p>
            <a:pPr marL="0" indent="0" rtl="0">
              <a:buNone/>
            </a:pPr>
            <a:r>
              <a:rPr lang="en-gb" dirty="0"/>
              <a:t>It will also ensure increased visibility of the Nordic Swan Ecolabel as a tool to achieve more sustainable consumption and, via digital solutions, make it easier to find Nordic eco-labelled goods.</a:t>
            </a:r>
            <a:endParaRPr lang="en-GB" dirty="0"/>
          </a:p>
        </p:txBody>
      </p:sp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FA18431B-CA99-4D9C-957D-DDA7180026FE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6" r="46616"/>
          <a:stretch/>
        </p:blipFill>
        <p:spPr>
          <a:xfrm>
            <a:off x="8794750" y="0"/>
            <a:ext cx="3394463" cy="6858000"/>
          </a:xfrm>
        </p:spPr>
      </p:pic>
      <p:sp>
        <p:nvSpPr>
          <p:cNvPr id="4" name="Date Placeholder 3" hidden="1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r>
              <a:rPr lang="en-gb"/>
              <a:t>06-12-2021</a:t>
            </a:r>
            <a:endParaRPr lang="en-GB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7"/>
          </p:nvPr>
        </p:nvSpPr>
        <p:spPr>
          <a:xfrm>
            <a:off x="3394868" y="6343073"/>
            <a:ext cx="5400675" cy="222501"/>
          </a:xfrm>
        </p:spPr>
        <p:txBody>
          <a:bodyPr rtlCol="0"/>
          <a:lstStyle/>
          <a:p>
            <a:pPr rtl="0"/>
            <a:endParaRPr lang="en-GB" b="1" dirty="0"/>
          </a:p>
          <a:p>
            <a:pPr rtl="0"/>
            <a:endParaRPr lang="en-GB" b="1" dirty="0"/>
          </a:p>
          <a:p>
            <a:pPr rtl="0"/>
            <a:r>
              <a:rPr lang="en-gb" b="1"/>
              <a:t>SUSTAINABLE LIFESTYLE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>
                <a:solidFill>
                  <a:schemeClr val="accent3"/>
                </a:solidFill>
              </a:rPr>
              <a:pPr/>
              <a:t>8</a:t>
            </a:fld>
            <a:endParaRPr lang="en-GB" dirty="0">
              <a:solidFill>
                <a:schemeClr val="accent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620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6568" y="391028"/>
            <a:ext cx="5349377" cy="1285875"/>
          </a:xfrm>
        </p:spPr>
        <p:txBody>
          <a:bodyPr rtlCol="0"/>
          <a:lstStyle/>
          <a:p>
            <a:pPr rtl="0"/>
            <a:r>
              <a:rPr lang="en-gb" sz="4400"/>
              <a:t>Sustainable education in the Nordic Region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n-gb"/>
              <a:t>The project aims to boost sustainable development in education, with a focus on the role of teachers and their competencies.</a:t>
            </a:r>
            <a:endParaRPr lang="da-DK" dirty="0"/>
          </a:p>
          <a:p>
            <a:pPr marL="0" indent="0" rtl="0">
              <a:buNone/>
            </a:pPr>
            <a:endParaRPr lang="en-GB" dirty="0"/>
          </a:p>
        </p:txBody>
      </p:sp>
      <p:pic>
        <p:nvPicPr>
          <p:cNvPr id="17" name="Picture Placeholder 12">
            <a:extLst>
              <a:ext uri="{FF2B5EF4-FFF2-40B4-BE49-F238E27FC236}">
                <a16:creationId xmlns:a16="http://schemas.microsoft.com/office/drawing/2014/main" id="{40F7124A-0707-459C-973A-74E703BE3E91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0" b="7840"/>
          <a:stretch/>
        </p:blipFill>
        <p:spPr>
          <a:xfrm>
            <a:off x="6094800" y="0"/>
            <a:ext cx="6094413" cy="3425825"/>
          </a:xfrm>
        </p:spPr>
      </p:pic>
      <p:pic>
        <p:nvPicPr>
          <p:cNvPr id="31" name="Picture Placeholder 10">
            <a:extLst>
              <a:ext uri="{FF2B5EF4-FFF2-40B4-BE49-F238E27FC236}">
                <a16:creationId xmlns:a16="http://schemas.microsoft.com/office/drawing/2014/main" id="{86D459DF-2528-4DAF-8F25-7F278177D88C}"/>
              </a:ext>
            </a:extLst>
          </p:cNvPr>
          <p:cNvPicPr>
            <a:picLocks noGrp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r="32946"/>
          <a:stretch/>
        </p:blipFill>
        <p:spPr>
          <a:xfrm>
            <a:off x="6094801" y="3425823"/>
            <a:ext cx="2699950" cy="3434400"/>
          </a:xfrm>
        </p:spPr>
      </p:pic>
      <p:pic>
        <p:nvPicPr>
          <p:cNvPr id="25" name="Picture Placeholder 11">
            <a:extLst>
              <a:ext uri="{FF2B5EF4-FFF2-40B4-BE49-F238E27FC236}">
                <a16:creationId xmlns:a16="http://schemas.microsoft.com/office/drawing/2014/main" id="{F22C3F4C-B14B-4794-90F2-330AFDDF3909}"/>
              </a:ext>
            </a:extLst>
          </p:cNvPr>
          <p:cNvPicPr>
            <a:picLocks noGrp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t="250" r="14634" b="-250"/>
          <a:stretch/>
        </p:blipFill>
        <p:spPr>
          <a:xfrm>
            <a:off x="8794751" y="3425823"/>
            <a:ext cx="3394462" cy="3434400"/>
          </a:xfrm>
        </p:spPr>
      </p:pic>
      <p:sp>
        <p:nvSpPr>
          <p:cNvPr id="4" name="Date Placeholder 3" hidden="1"/>
          <p:cNvSpPr>
            <a:spLocks noGrp="1"/>
          </p:cNvSpPr>
          <p:nvPr>
            <p:ph type="dt" sz="half" idx="18"/>
          </p:nvPr>
        </p:nvSpPr>
        <p:spPr/>
        <p:txBody>
          <a:bodyPr rtlCol="0"/>
          <a:lstStyle/>
          <a:p>
            <a:pPr rtl="0"/>
            <a:r>
              <a:rPr lang="en-gb"/>
              <a:t>06-12-2021</a:t>
            </a:r>
            <a:endParaRPr lang="en-GB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en-gb" b="1"/>
              <a:t>SUSTAINABLE LIFESTYLE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>
                <a:solidFill>
                  <a:schemeClr val="accent3"/>
                </a:solidFill>
              </a:rPr>
              <a:pPr/>
              <a:t>9</a:t>
            </a:fld>
            <a:endParaRPr lang="en-GB" dirty="0">
              <a:solidFill>
                <a:schemeClr val="accent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1474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804457512257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804865144065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804865144065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804457512257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804457512257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80486514406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804860972221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80486514406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804865144065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804865144065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804865144065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804865144065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80486514406512"/>
</p:tagLst>
</file>

<file path=ppt/theme/theme1.xml><?xml version="1.0" encoding="utf-8"?>
<a:theme xmlns:a="http://schemas.openxmlformats.org/drawingml/2006/main" name="16-9 skabelon UK 2010">
  <a:themeElements>
    <a:clrScheme name="Norden">
      <a:dk1>
        <a:srgbClr val="000000"/>
      </a:dk1>
      <a:lt1>
        <a:sysClr val="window" lastClr="FFFFFF"/>
      </a:lt1>
      <a:dk2>
        <a:srgbClr val="BCBDE2"/>
      </a:dk2>
      <a:lt2>
        <a:srgbClr val="FFF0BE"/>
      </a:lt2>
      <a:accent1>
        <a:srgbClr val="385988"/>
      </a:accent1>
      <a:accent2>
        <a:srgbClr val="006EB6"/>
      </a:accent2>
      <a:accent3>
        <a:srgbClr val="ADCFF1"/>
      </a:accent3>
      <a:accent4>
        <a:srgbClr val="F42941"/>
      </a:accent4>
      <a:accent5>
        <a:srgbClr val="FBA9B3"/>
      </a:accent5>
      <a:accent6>
        <a:srgbClr val="FDCF41"/>
      </a:accent6>
      <a:hlink>
        <a:srgbClr val="006EB6"/>
      </a:hlink>
      <a:folHlink>
        <a:srgbClr val="ADCFF1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Autofit/>
      </a:bodyPr>
      <a:lstStyle>
        <a:defPPr algn="l">
          <a:defRPr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ordisk Ministerad 16-9 skabelon UK.potx" id="{807943BC-83A0-48BF-A001-5EDF5F5DFAF7}" vid="{B893AAA3-6A1D-4AAC-9768-CF8FCC2580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9A27C8BC4FF814B80B4CE83598355D9" ma:contentTypeVersion="14" ma:contentTypeDescription="Skapa ett nytt dokument." ma:contentTypeScope="" ma:versionID="a0333526b5c7d43d4ea3a8f2e80866f9">
  <xsd:schema xmlns:xsd="http://www.w3.org/2001/XMLSchema" xmlns:xs="http://www.w3.org/2001/XMLSchema" xmlns:p="http://schemas.microsoft.com/office/2006/metadata/properties" xmlns:ns2="67a593e1-5ef2-4229-8314-3b3fbeeda55a" xmlns:ns3="cbb7c6bd-507d-4033-9261-afac356a73ee" targetNamespace="http://schemas.microsoft.com/office/2006/metadata/properties" ma:root="true" ma:fieldsID="43b4644947558be7f1ef020988749ed3" ns2:_="" ns3:_="">
    <xsd:import namespace="67a593e1-5ef2-4229-8314-3b3fbeeda55a"/>
    <xsd:import namespace="cbb7c6bd-507d-4033-9261-afac356a7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anu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593e1-5ef2-4229-8314-3b3fbeeda5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anus" ma:index="10" nillable="true" ma:displayName="Manus" ma:description="Dessa frågor kan användas i testet" ma:format="Dropdown" ma:internalName="Manus">
      <xsd:simpleType>
        <xsd:restriction base="dms:Note">
          <xsd:maxLength value="255"/>
        </xsd:restriction>
      </xsd:simpleType>
    </xsd:element>
    <xsd:element name="lcf76f155ced4ddcb4097134ff3c332f" ma:index="12" nillable="true" ma:taxonomy="true" ma:internalName="lcf76f155ced4ddcb4097134ff3c332f" ma:taxonomyFieldName="MediaServiceImageTags" ma:displayName="Bildmarkeringar" ma:readOnly="false" ma:fieldId="{5cf76f15-5ced-4ddc-b409-7134ff3c332f}" ma:taxonomyMulti="true" ma:sspId="511ca070-c001-464c-8047-b402787012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7c6bd-507d-4033-9261-afac356a73e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b6dca2a-a5f4-4f2b-81f1-874fa9fdea48}" ma:internalName="TaxCatchAll" ma:showField="CatchAllData" ma:web="cbb7c6bd-507d-4033-9261-afac356a7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a593e1-5ef2-4229-8314-3b3fbeeda55a">
      <Terms xmlns="http://schemas.microsoft.com/office/infopath/2007/PartnerControls"/>
    </lcf76f155ced4ddcb4097134ff3c332f>
    <TaxCatchAll xmlns="cbb7c6bd-507d-4033-9261-afac356a73ee" xsi:nil="true"/>
    <Manus xmlns="67a593e1-5ef2-4229-8314-3b3fbeeda55a" xsi:nil="true"/>
  </documentManagement>
</p:properties>
</file>

<file path=customXml/itemProps1.xml><?xml version="1.0" encoding="utf-8"?>
<ds:datastoreItem xmlns:ds="http://schemas.openxmlformats.org/officeDocument/2006/customXml" ds:itemID="{70EBBA0D-1862-4646-B4E1-2D00074817DC}"/>
</file>

<file path=customXml/itemProps2.xml><?xml version="1.0" encoding="utf-8"?>
<ds:datastoreItem xmlns:ds="http://schemas.openxmlformats.org/officeDocument/2006/customXml" ds:itemID="{D027DB36-2298-41A1-AF26-ED3FC1CDADAD}"/>
</file>

<file path=customXml/itemProps3.xml><?xml version="1.0" encoding="utf-8"?>
<ds:datastoreItem xmlns:ds="http://schemas.openxmlformats.org/officeDocument/2006/customXml" ds:itemID="{C003979D-2711-4AC8-B3B1-BA8A356C214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Application>Microsoft Macintosh PowerPoint</Application>
  <PresentationFormat>Widescreen</PresentationFormat>
  <Paragraphs>114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Abadi</vt:lpstr>
      <vt:lpstr>Arial</vt:lpstr>
      <vt:lpstr>Calibri</vt:lpstr>
      <vt:lpstr>Corbel</vt:lpstr>
      <vt:lpstr>Open Sans</vt:lpstr>
      <vt:lpstr>Symbol</vt:lpstr>
      <vt:lpstr>16-9 skabelon UK 2010</vt:lpstr>
      <vt:lpstr>A Nordic Council of Ministers programme 2021–2024 </vt:lpstr>
      <vt:lpstr>Sustainable Lifestyle  in the Nordic Region</vt:lpstr>
      <vt:lpstr>PowerPoint Presentation</vt:lpstr>
      <vt:lpstr>A cross-sectoral programme</vt:lpstr>
      <vt:lpstr>It must be easy to make sustainable choices in everyday life </vt:lpstr>
      <vt:lpstr>Sustainable and healthy food systems</vt:lpstr>
      <vt:lpstr>Sustainable cultural experiences in the Nordic Region</vt:lpstr>
      <vt:lpstr>The Nordic  Ecolabel’s contribution to realising the Council of Ministers’ vision</vt:lpstr>
      <vt:lpstr>Sustainable education in the Nordic Region</vt:lpstr>
      <vt:lpstr>Sustainability, lifestyle and consumption from a gender perspective</vt:lpstr>
      <vt:lpstr>Good Life Goals  – A communications initiative   by and for young people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2022-01-31T15:17:41Z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2018-12-18T09:14:40.1305611Z</vt:lpwstr>
  </property>
  <property fmtid="{D5CDD505-2E9C-101B-9397-08002B2CF9AE}" pid="3" name="CustomerId">
    <vt:lpwstr>norden</vt:lpwstr>
  </property>
  <property fmtid="{D5CDD505-2E9C-101B-9397-08002B2CF9AE}" pid="4" name="TemplateId">
    <vt:lpwstr>637477806557087700</vt:lpwstr>
  </property>
  <property fmtid="{D5CDD505-2E9C-101B-9397-08002B2CF9AE}" pid="5" name="UserProfileId">
    <vt:lpwstr>636099598057940813</vt:lpwstr>
  </property>
  <property fmtid="{D5CDD505-2E9C-101B-9397-08002B2CF9AE}" pid="6" name="ContentTypeId">
    <vt:lpwstr>0x01010069A27C8BC4FF814B80B4CE83598355D9</vt:lpwstr>
  </property>
</Properties>
</file>