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FF1"/>
    <a:srgbClr val="006EB6"/>
    <a:srgbClr val="FDFDFD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591" autoAdjust="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8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BA559-C1C5-4943-B542-8794232D57DA}" type="datetimeFigureOut">
              <a:rPr lang="da-DK"/>
              <a:t>30-04-2021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C64D-F328-458C-83FB-46E4CB2334DA}" type="slidenum">
              <a:rPr lang="da-DK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30/04/2021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1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45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18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9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6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12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781670541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Use bold for highlighted text,</a:t>
            </a:r>
            <a:br>
              <a:rPr lang="en-GB" dirty="0"/>
            </a:br>
            <a:r>
              <a:rPr lang="sv-SE" dirty="0"/>
              <a:t>other text regular, max four lines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F67F98-6258-4893-827A-4EA20C2DF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lvl="0"/>
            <a:r>
              <a:rPr lang="sv-SE" dirty="0"/>
              <a:t>Insert quotation text in several lines. Insert name or source: Click ENTER for new line, click TAB, insert name/source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/>
            </a:lvl2pPr>
          </a:lstStyle>
          <a:p>
            <a:pPr lvl="0"/>
            <a:r>
              <a:rPr lang="sv-SE" dirty="0"/>
              <a:t>Insert quotation text in several lines. Insert name or source: Click ENTER for new line, click TAB, insert name/source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sv-SE" dirty="0"/>
              <a:t>Click to add chart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5805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 or table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017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 or table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sv-SE" dirty="0"/>
              <a:t>Click to add chart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8"/>
            <a:ext cx="325438" cy="32861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159547969" name="Logo ligh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sv-SE"/>
              <a:t>Mette Agger Tang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sv-SE" dirty="0"/>
              <a:t>Click to add title</a:t>
            </a:r>
            <a:endParaRPr lang="sv-SE"/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/>
              <a:t>Click to add @</a:t>
            </a:r>
            <a:endParaRPr lang="sv-SE"/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/>
              <a:t>Click to add phone number</a:t>
            </a:r>
            <a:endParaRPr lang="sv-SE"/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Nordiska ministerrådet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Click to add address</a:t>
            </a:r>
            <a:endParaRPr lang="sv-SE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sv-SE"/>
              <a:t>Tack.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sv-SE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sv-SE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sv-SE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sv-SE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placeholder and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dirty="0"/>
              <a:t>insert picture via </a:t>
            </a:r>
            <a:r>
              <a:rPr lang="sv-SE" sz="900" b="1" dirty="0"/>
              <a:t>Add Images</a:t>
            </a:r>
            <a:r>
              <a:rPr lang="sv-SE" sz="900" dirty="0"/>
              <a:t>-button </a:t>
            </a:r>
            <a:br>
              <a:rPr lang="en-GB" sz="900" dirty="0"/>
            </a:br>
            <a:r>
              <a:rPr lang="sv-SE" sz="900" dirty="0"/>
              <a:t>in the </a:t>
            </a:r>
            <a:r>
              <a:rPr lang="sv-SE" sz="900" b="1" dirty="0"/>
              <a:t>NORDEN-</a:t>
            </a:r>
            <a:r>
              <a:rPr lang="sv-SE" sz="900" baseline="0" dirty="0"/>
              <a:t>TAB</a:t>
            </a: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sv-SE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b="1" dirty="0">
                <a:latin typeface="+mn-lt"/>
              </a:rPr>
              <a:t>NORDEN</a:t>
            </a:r>
            <a:r>
              <a:rPr lang="sv-SE" sz="900" b="0" baseline="0" dirty="0">
                <a:latin typeface="+mn-lt"/>
              </a:rPr>
              <a:t>-TAB and</a:t>
            </a:r>
            <a:r>
              <a:rPr lang="sv-SE" sz="900" baseline="0" dirty="0">
                <a:latin typeface="+mn-lt"/>
              </a:rPr>
              <a:t> </a:t>
            </a: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sv-SE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sv-SE" sz="900" b="0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sv-SE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sv-SE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sv-SE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sv-SE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sv-SE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sv-SE" altLang="da-DK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sv-SE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sv-SE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endParaRPr lang="sv-SE"/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sv-SE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sv-SE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sv-SE"/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sv-SE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1091727887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1875559266" name="Logo whi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2</a:t>
            </a:r>
            <a:endParaRPr lang="sv-SE"/>
          </a:p>
          <a:p>
            <a:pPr lvl="2"/>
            <a:r>
              <a:rPr lang="sv-SE" dirty="0"/>
              <a:t>3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endParaRPr lang="sv-SE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45B346-A77B-4EC6-8C84-FB40FFF4A5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1361060"/>
            <a:ext cx="5051434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  <a:lvl3pPr marL="1062900" indent="-342900">
              <a:buFont typeface="Arial" panose="020B0604020202020204" pitchFamily="34" charset="0"/>
              <a:buChar char="‒"/>
              <a:defRPr/>
            </a:lvl3pPr>
            <a:lvl8pPr>
              <a:defRPr/>
            </a:lvl8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endParaRPr lang="sv-SE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3957082-E86A-48EE-96DC-1659AAE2D1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280" y="1361060"/>
            <a:ext cx="5052217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/>
            </a:lvl2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151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2 lines9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/>
            <a:r>
              <a:rPr lang="sv-SE" dirty="0"/>
              <a:t>Click to add intro text</a:t>
            </a:r>
            <a:endParaRPr lang="sv-SE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24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 or content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Sixth level</a:t>
            </a:r>
            <a:endParaRPr lang="sv-SE"/>
          </a:p>
          <a:p>
            <a:pPr lvl="6"/>
            <a:r>
              <a:rPr lang="sv-SE" dirty="0"/>
              <a:t>Seventh level</a:t>
            </a:r>
            <a:endParaRPr lang="sv-SE"/>
          </a:p>
          <a:p>
            <a:pPr lvl="7"/>
            <a:r>
              <a:rPr lang="sv-SE" dirty="0"/>
              <a:t>Eight level</a:t>
            </a:r>
            <a:endParaRPr lang="sv-SE"/>
          </a:p>
          <a:p>
            <a:pPr lvl="8"/>
            <a:r>
              <a:rPr lang="sv-SE" dirty="0"/>
              <a:t>Night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75" r:id="rId6"/>
    <p:sldLayoutId id="2147483663" r:id="rId7"/>
    <p:sldLayoutId id="2147483655" r:id="rId8"/>
    <p:sldLayoutId id="2147483649" r:id="rId9"/>
    <p:sldLayoutId id="2147483672" r:id="rId10"/>
    <p:sldLayoutId id="2147483669" r:id="rId11"/>
    <p:sldLayoutId id="2147483664" r:id="rId12"/>
    <p:sldLayoutId id="2147483656" r:id="rId13"/>
    <p:sldLayoutId id="2147483650" r:id="rId14"/>
    <p:sldLayoutId id="2147483673" r:id="rId15"/>
    <p:sldLayoutId id="2147483667" r:id="rId16"/>
    <p:sldLayoutId id="2147483660" r:id="rId17"/>
    <p:sldLayoutId id="2147483657" r:id="rId18"/>
    <p:sldLayoutId id="2147483651" r:id="rId19"/>
    <p:sldLayoutId id="2147483670" r:id="rId20"/>
    <p:sldLayoutId id="2147483661" r:id="rId21"/>
    <p:sldLayoutId id="2147483654" r:id="rId22"/>
    <p:sldLayoutId id="2147483674" r:id="rId23"/>
    <p:sldLayoutId id="2147483668" r:id="rId24"/>
    <p:sldLayoutId id="2147483665" r:id="rId25"/>
    <p:sldLayoutId id="2147483658" r:id="rId26"/>
    <p:sldLayoutId id="2147483652" r:id="rId27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1</a:t>
            </a:fld>
            <a:endParaRPr lang="sv-SE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A005E8A-E3FB-4FB3-84C1-CDE9E6739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2</a:t>
            </a:fld>
            <a:endParaRPr lang="sv-SE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9B0A7313-DF84-4DC2-B2A1-2996DBA8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43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5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3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C340E9-3C2E-4AB3-8EB5-8A080E48C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6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4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20CFE3-CE61-4239-8617-13D9D0929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12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5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005391-83F1-4527-BCEE-75583A321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2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6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C99724-8852-4C86-8F23-3CCBFACA7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03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27C8BC4FF814B80B4CE83598355D9" ma:contentTypeVersion="14" ma:contentTypeDescription="Skapa ett nytt dokument." ma:contentTypeScope="" ma:versionID="a0333526b5c7d43d4ea3a8f2e80866f9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43b4644947558be7f1ef020988749ed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Props1.xml><?xml version="1.0" encoding="utf-8"?>
<ds:datastoreItem xmlns:ds="http://schemas.openxmlformats.org/officeDocument/2006/customXml" ds:itemID="{16CAF9E9-F2AB-45B4-9F27-16FD92EE69F1}"/>
</file>

<file path=customXml/itemProps2.xml><?xml version="1.0" encoding="utf-8"?>
<ds:datastoreItem xmlns:ds="http://schemas.openxmlformats.org/officeDocument/2006/customXml" ds:itemID="{D14795FD-8EBB-494F-BC17-3C7FF65F7348}"/>
</file>

<file path=customXml/itemProps3.xml><?xml version="1.0" encoding="utf-8"?>
<ds:datastoreItem xmlns:ds="http://schemas.openxmlformats.org/officeDocument/2006/customXml" ds:itemID="{ABE87AFC-4EEB-4AE4-A64D-BB9B387F10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Open Sans</vt:lpstr>
      <vt:lpstr>Symbol</vt:lpstr>
      <vt:lpstr>16-9 skabelon UK 2010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2021-04-30T12:15:30Z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norden</vt:lpwstr>
  </property>
  <property fmtid="{D5CDD505-2E9C-101B-9397-08002B2CF9AE}" pid="3" name="TemplateId">
    <vt:lpwstr>636082445339213892</vt:lpwstr>
  </property>
  <property fmtid="{D5CDD505-2E9C-101B-9397-08002B2CF9AE}" pid="4" name="UserProfileId">
    <vt:lpwstr>637013607195430985</vt:lpwstr>
  </property>
  <property fmtid="{D5CDD505-2E9C-101B-9397-08002B2CF9AE}" pid="5" name="ContentTypeId">
    <vt:lpwstr>0x01010069A27C8BC4FF814B80B4CE83598355D9</vt:lpwstr>
  </property>
</Properties>
</file>