
<file path=[Content_Types].xml><?xml version="1.0" encoding="utf-8"?>
<Types xmlns="http://schemas.openxmlformats.org/package/2006/content-types">
  <Default Extension="bin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4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3.xml" ContentType="application/vnd.openxmlformats-officedocument.presentationml.slideLayout+xml"/>
  <Override PartName="/ppt/notesSlides/notesSlide6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customXml/itemProps33.xml" ContentType="application/vnd.openxmlformats-officedocument.customXmlProperties+xml"/>
  <Override PartName="/customXml/itemProps34.xml" ContentType="application/vnd.openxmlformats-officedocument.customXmlProperties+xml"/>
  <Override PartName="/customXml/itemProps35.xml" ContentType="application/vnd.openxmlformats-officedocument.customXmlProperties+xml"/>
  <Override PartName="/customXml/itemProps36.xml" ContentType="application/vnd.openxmlformats-officedocument.customXmlProperties+xml"/>
  <Override PartName="/customXml/itemProps37.xml" ContentType="application/vnd.openxmlformats-officedocument.customXmlProperties+xml"/>
  <Override PartName="/customXml/itemProps38.xml" ContentType="application/vnd.openxmlformats-officedocument.customXmlProperti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customXml/itemProps1.xml" ContentType="application/vnd.openxmlformats-officedocument.customXmlPropertie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customXml/itemProps2.xml" ContentType="application/vnd.openxmlformats-officedocument.customXmlPropertie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960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customXml/itemProps3.xml" ContentType="application/vnd.openxmlformats-officedocument.customXmlPropertie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29.xml" ContentType="application/vnd.openxmlformats-officedocument.customXmlProperties+xml"/>
  <Override PartName="/customXml/itemProps30.xml" ContentType="application/vnd.openxmlformats-officedocument.customXmlProperties+xml"/>
  <Override PartName="/customXml/itemProps31.xml" ContentType="application/vnd.openxmlformats-officedocument.customXmlProperties+xml"/>
  <Override PartName="/customXml/itemProps32.xml" ContentType="application/vnd.openxmlformats-officedocument.customXmlProperties+xml"/>
  <Override PartName="/ppt/tags/tag1144.xml" ContentType="application/vnd.openxmlformats-officedocument.presentationml.tags+xml"/>
  <Override PartName="/customXml/itemProps40.xml" ContentType="application/vnd.openxmlformats-officedocument.customXmlProperties+xml"/>
  <Override PartName="/customXml/itemProps39.xml" ContentType="application/vnd.openxmlformats-officedocument.customXmlProperties+xml"/>
  <Override PartName="/customXml/itemProps41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39"/>
  </p:sldMasterIdLst>
  <p:notesMasterIdLst>
    <p:notesMasterId r:id="rId53"/>
  </p:notesMasterIdLst>
  <p:handoutMasterIdLst>
    <p:handoutMasterId r:id="rId54"/>
  </p:handoutMasterIdLst>
  <p:sldIdLst>
    <p:sldId id="256" r:id="rId40"/>
    <p:sldId id="260" r:id="rId41"/>
    <p:sldId id="261" r:id="rId42"/>
    <p:sldId id="262" r:id="rId43"/>
    <p:sldId id="263" r:id="rId44"/>
    <p:sldId id="265" r:id="rId45"/>
    <p:sldId id="266" r:id="rId46"/>
    <p:sldId id="267" r:id="rId47"/>
    <p:sldId id="268" r:id="rId48"/>
    <p:sldId id="270" r:id="rId49"/>
    <p:sldId id="271" r:id="rId50"/>
    <p:sldId id="272" r:id="rId51"/>
    <p:sldId id="273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72833802-FEF1-4C79-8D5D-14CF1EAF98D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97" autoAdjust="0"/>
    <p:restoredTop sz="94591" autoAdjust="0"/>
  </p:normalViewPr>
  <p:slideViewPr>
    <p:cSldViewPr snapToGrid="0" showGuides="1">
      <p:cViewPr>
        <p:scale>
          <a:sx n="75" d="100"/>
          <a:sy n="75" d="100"/>
        </p:scale>
        <p:origin x="882" y="111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6" d="100"/>
          <a:sy n="86" d="100"/>
        </p:scale>
        <p:origin x="1818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customXml" Target="../customXml/item13.xml"/><Relationship Id="rId18" Type="http://schemas.openxmlformats.org/officeDocument/2006/relationships/customXml" Target="../customXml/item18.xml"/><Relationship Id="rId26" Type="http://schemas.openxmlformats.org/officeDocument/2006/relationships/customXml" Target="../customXml/item26.xml"/><Relationship Id="rId39" Type="http://schemas.openxmlformats.org/officeDocument/2006/relationships/slideMaster" Target="slideMasters/slideMaster1.xml"/><Relationship Id="rId21" Type="http://schemas.openxmlformats.org/officeDocument/2006/relationships/customXml" Target="../customXml/item21.xml"/><Relationship Id="rId34" Type="http://schemas.openxmlformats.org/officeDocument/2006/relationships/customXml" Target="../customXml/item34.xml"/><Relationship Id="rId42" Type="http://schemas.openxmlformats.org/officeDocument/2006/relationships/slide" Target="slides/slide3.xml"/><Relationship Id="rId47" Type="http://schemas.openxmlformats.org/officeDocument/2006/relationships/slide" Target="slides/slide8.xml"/><Relationship Id="rId50" Type="http://schemas.openxmlformats.org/officeDocument/2006/relationships/slide" Target="slides/slide11.xml"/><Relationship Id="rId55" Type="http://schemas.openxmlformats.org/officeDocument/2006/relationships/presProps" Target="presProps.xml"/><Relationship Id="rId7" Type="http://schemas.openxmlformats.org/officeDocument/2006/relationships/customXml" Target="../customXml/item7.xml"/><Relationship Id="rId2" Type="http://schemas.openxmlformats.org/officeDocument/2006/relationships/customXml" Target="../customXml/item2.xml"/><Relationship Id="rId16" Type="http://schemas.openxmlformats.org/officeDocument/2006/relationships/customXml" Target="../customXml/item16.xml"/><Relationship Id="rId29" Type="http://schemas.openxmlformats.org/officeDocument/2006/relationships/customXml" Target="../customXml/item29.xml"/><Relationship Id="rId11" Type="http://schemas.openxmlformats.org/officeDocument/2006/relationships/customXml" Target="../customXml/item11.xml"/><Relationship Id="rId24" Type="http://schemas.openxmlformats.org/officeDocument/2006/relationships/customXml" Target="../customXml/item24.xml"/><Relationship Id="rId32" Type="http://schemas.openxmlformats.org/officeDocument/2006/relationships/customXml" Target="../customXml/item32.xml"/><Relationship Id="rId37" Type="http://schemas.openxmlformats.org/officeDocument/2006/relationships/customXml" Target="../customXml/item37.xml"/><Relationship Id="rId40" Type="http://schemas.openxmlformats.org/officeDocument/2006/relationships/slide" Target="slides/slide1.xml"/><Relationship Id="rId45" Type="http://schemas.openxmlformats.org/officeDocument/2006/relationships/slide" Target="slides/slide6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customXml" Target="../customXml/item5.xml"/><Relationship Id="rId61" Type="http://schemas.openxmlformats.org/officeDocument/2006/relationships/customXml" Target="../customXml/item41.xml"/><Relationship Id="rId19" Type="http://schemas.openxmlformats.org/officeDocument/2006/relationships/customXml" Target="../customXml/item19.xml"/><Relationship Id="rId14" Type="http://schemas.openxmlformats.org/officeDocument/2006/relationships/customXml" Target="../customXml/item14.xml"/><Relationship Id="rId22" Type="http://schemas.openxmlformats.org/officeDocument/2006/relationships/customXml" Target="../customXml/item22.xml"/><Relationship Id="rId27" Type="http://schemas.openxmlformats.org/officeDocument/2006/relationships/customXml" Target="../customXml/item27.xml"/><Relationship Id="rId30" Type="http://schemas.openxmlformats.org/officeDocument/2006/relationships/customXml" Target="../customXml/item30.xml"/><Relationship Id="rId35" Type="http://schemas.openxmlformats.org/officeDocument/2006/relationships/customXml" Target="../customXml/item35.xml"/><Relationship Id="rId43" Type="http://schemas.openxmlformats.org/officeDocument/2006/relationships/slide" Target="slides/slide4.xml"/><Relationship Id="rId48" Type="http://schemas.openxmlformats.org/officeDocument/2006/relationships/slide" Target="slides/slide9.xml"/><Relationship Id="rId56" Type="http://schemas.openxmlformats.org/officeDocument/2006/relationships/viewProps" Target="viewProps.xml"/><Relationship Id="rId8" Type="http://schemas.openxmlformats.org/officeDocument/2006/relationships/customXml" Target="../customXml/item8.xml"/><Relationship Id="rId51" Type="http://schemas.openxmlformats.org/officeDocument/2006/relationships/slide" Target="slides/slide12.xml"/><Relationship Id="rId3" Type="http://schemas.openxmlformats.org/officeDocument/2006/relationships/customXml" Target="../customXml/item3.xml"/><Relationship Id="rId12" Type="http://schemas.openxmlformats.org/officeDocument/2006/relationships/customXml" Target="../customXml/item12.xml"/><Relationship Id="rId17" Type="http://schemas.openxmlformats.org/officeDocument/2006/relationships/customXml" Target="../customXml/item17.xml"/><Relationship Id="rId25" Type="http://schemas.openxmlformats.org/officeDocument/2006/relationships/customXml" Target="../customXml/item25.xml"/><Relationship Id="rId33" Type="http://schemas.openxmlformats.org/officeDocument/2006/relationships/customXml" Target="../customXml/item33.xml"/><Relationship Id="rId38" Type="http://schemas.openxmlformats.org/officeDocument/2006/relationships/customXml" Target="../customXml/item38.xml"/><Relationship Id="rId46" Type="http://schemas.openxmlformats.org/officeDocument/2006/relationships/slide" Target="slides/slide7.xml"/><Relationship Id="rId59" Type="http://schemas.openxmlformats.org/officeDocument/2006/relationships/customXml" Target="../customXml/item39.xml"/><Relationship Id="rId20" Type="http://schemas.openxmlformats.org/officeDocument/2006/relationships/customXml" Target="../customXml/item20.xml"/><Relationship Id="rId41" Type="http://schemas.openxmlformats.org/officeDocument/2006/relationships/slide" Target="slides/slide2.xml"/><Relationship Id="rId54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customXml" Target="../customXml/item6.xml"/><Relationship Id="rId15" Type="http://schemas.openxmlformats.org/officeDocument/2006/relationships/customXml" Target="../customXml/item15.xml"/><Relationship Id="rId23" Type="http://schemas.openxmlformats.org/officeDocument/2006/relationships/customXml" Target="../customXml/item23.xml"/><Relationship Id="rId28" Type="http://schemas.openxmlformats.org/officeDocument/2006/relationships/customXml" Target="../customXml/item28.xml"/><Relationship Id="rId36" Type="http://schemas.openxmlformats.org/officeDocument/2006/relationships/customXml" Target="../customXml/item36.xml"/><Relationship Id="rId49" Type="http://schemas.openxmlformats.org/officeDocument/2006/relationships/slide" Target="slides/slide10.xml"/><Relationship Id="rId57" Type="http://schemas.openxmlformats.org/officeDocument/2006/relationships/theme" Target="theme/theme1.xml"/><Relationship Id="rId10" Type="http://schemas.openxmlformats.org/officeDocument/2006/relationships/customXml" Target="../customXml/item10.xml"/><Relationship Id="rId31" Type="http://schemas.openxmlformats.org/officeDocument/2006/relationships/customXml" Target="../customXml/item31.xml"/><Relationship Id="rId44" Type="http://schemas.openxmlformats.org/officeDocument/2006/relationships/slide" Target="slides/slide5.xml"/><Relationship Id="rId52" Type="http://schemas.openxmlformats.org/officeDocument/2006/relationships/slide" Target="slides/slide13.xml"/><Relationship Id="rId60" Type="http://schemas.openxmlformats.org/officeDocument/2006/relationships/customXml" Target="../customXml/item40.xml"/><Relationship Id="rId4" Type="http://schemas.openxmlformats.org/officeDocument/2006/relationships/customXml" Target="../customXml/item4.xml"/><Relationship Id="rId9" Type="http://schemas.openxmlformats.org/officeDocument/2006/relationships/customXml" Target="../customXml/item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0BA559-C1C5-4943-B542-8794232D57DA}" type="datetimeFigureOut">
              <a:rPr lang="da-DK"/>
              <a:t>22-03-2023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DAC64D-F328-458C-83FB-46E4CB2334DA}" type="slidenum">
              <a:rPr lang="da-DK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3694059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CD72A38B-F9FA-4036-A084-652409E98F08}" type="datetimeFigureOut">
              <a:rPr lang="en-GB"/>
              <a:pPr/>
              <a:t>22/03/2023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49436F85-577F-4A92-A47F-D540A2BCC821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80911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2066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0318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175144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85961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601509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05260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8438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145832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7921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7521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103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936137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18837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bin"/><Relationship Id="rId3" Type="http://schemas.openxmlformats.org/officeDocument/2006/relationships/image" Target="../media/image5.bin"/><Relationship Id="rId7" Type="http://schemas.openxmlformats.org/officeDocument/2006/relationships/image" Target="../media/image9.bin"/><Relationship Id="rId2" Type="http://schemas.openxmlformats.org/officeDocument/2006/relationships/image" Target="../media/image4.bin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bin"/><Relationship Id="rId5" Type="http://schemas.openxmlformats.org/officeDocument/2006/relationships/image" Target="../media/image7.bin"/><Relationship Id="rId10" Type="http://schemas.openxmlformats.org/officeDocument/2006/relationships/image" Target="../media/image12.bin"/><Relationship Id="rId4" Type="http://schemas.openxmlformats.org/officeDocument/2006/relationships/image" Target="../media/image6.bin"/><Relationship Id="rId9" Type="http://schemas.openxmlformats.org/officeDocument/2006/relationships/image" Target="../media/image11.bin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EBEB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834" y="675392"/>
            <a:ext cx="5467917" cy="4766558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TextBox 8" descr="{&quot;templafy&quot;:{&quot;id&quot;:&quot;2603a274-f6da-42ae-91fd-8eb04ee6c7e0&quot;}}">
            <a:extLst>
              <a:ext uri="{FF2B5EF4-FFF2-40B4-BE49-F238E27FC236}">
                <a16:creationId xmlns:a16="http://schemas.microsoft.com/office/drawing/2014/main" id="{B020DB77-58E9-FFFE-1259-1127622C3F4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TextBox 9" descr="{&quot;templafy&quot;:{&quot;id&quot;:&quot;55e2044d-f725-476e-9c27-e3db3c9fcac6&quot;}}">
            <a:extLst>
              <a:ext uri="{FF2B5EF4-FFF2-40B4-BE49-F238E27FC236}">
                <a16:creationId xmlns:a16="http://schemas.microsoft.com/office/drawing/2014/main" id="{04869CA2-221A-661E-3645-E2FDB4C5E95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231103921" name="Logo1" descr="{&quot;templafy&quot;:{&quot;id&quot;:&quot;664ecd76-5c24-4d1d-8d95-87c52786222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3383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ea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324501" y="676800"/>
            <a:ext cx="8168999" cy="4772629"/>
          </a:xfrm>
        </p:spPr>
        <p:txBody>
          <a:bodyPr/>
          <a:lstStyle>
            <a:lvl1pPr>
              <a:lnSpc>
                <a:spcPct val="83000"/>
              </a:lnSpc>
              <a:defRPr sz="7800" b="1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Use bold for highlighted text,</a:t>
            </a:r>
            <a:br>
              <a:rPr lang="en-GB" dirty="0"/>
            </a:br>
            <a:r>
              <a:rPr lang="en-GB" dirty="0"/>
              <a:t>other text regular, max four lines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b47e2395-514f-4da6-99b6-5d9f70dee731&quot;}}">
            <a:extLst>
              <a:ext uri="{FF2B5EF4-FFF2-40B4-BE49-F238E27FC236}">
                <a16:creationId xmlns:a16="http://schemas.microsoft.com/office/drawing/2014/main" id="{57BB06F5-CDD8-CC12-1861-06EE1BC7CF4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97142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D7F67F98-6258-4893-827A-4EA20C2DF2E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>
                <a:solidFill>
                  <a:srgbClr val="ADCFF1"/>
                </a:solidFill>
              </a:defRPr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>
                <a:solidFill>
                  <a:srgbClr val="ADCFF1"/>
                </a:solidFill>
              </a:defRPr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6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AFDBF6"/>
              </a:solidFill>
            </a:endParaRPr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" name="Footer" descr="{&quot;templafy&quot;:{&quot;id&quot;:&quot;1a50bf73-9d9e-4e72-b103-b9a81573798e&quot;}}">
            <a:extLst>
              <a:ext uri="{FF2B5EF4-FFF2-40B4-BE49-F238E27FC236}">
                <a16:creationId xmlns:a16="http://schemas.microsoft.com/office/drawing/2014/main" id="{2F5B01E7-1E1E-643B-62FF-AFB6D64C613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2036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/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/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fa3698a-1a58-4a4b-9f3a-fcfcdef2002f&quot;}}">
            <a:extLst>
              <a:ext uri="{FF2B5EF4-FFF2-40B4-BE49-F238E27FC236}">
                <a16:creationId xmlns:a16="http://schemas.microsoft.com/office/drawing/2014/main" id="{8E842AED-E8B3-109C-CDB6-6921404704C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6433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, teks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376126"/>
            <a:ext cx="2676479" cy="2057761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None/>
              <a:tabLst/>
              <a:defRPr sz="1800" b="1" baseline="0"/>
            </a:lvl1pPr>
            <a:lvl2pPr marL="288000" indent="-288000">
              <a:lnSpc>
                <a:spcPct val="95000"/>
              </a:lnSpc>
              <a:buFont typeface="Corbel" panose="020B0503020204020204" pitchFamily="34" charset="0"/>
              <a:buChar char="—"/>
              <a:defRPr sz="1800"/>
            </a:lvl2pPr>
            <a:lvl3pPr marL="540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3pPr>
            <a:lvl4pPr marL="792000" indent="-252000">
              <a:lnSpc>
                <a:spcPct val="95000"/>
              </a:lnSpc>
              <a:buFont typeface="Arial" panose="020B0604020202020204" pitchFamily="34" charset="0"/>
              <a:buChar char="‒"/>
              <a:defRPr sz="1800"/>
            </a:lvl4pPr>
            <a:lvl5pPr marL="1044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5pPr>
            <a:lvl6pPr>
              <a:lnSpc>
                <a:spcPct val="95000"/>
              </a:lnSpc>
              <a:defRPr sz="1800"/>
            </a:lvl6pPr>
            <a:lvl7pPr>
              <a:lnSpc>
                <a:spcPct val="95000"/>
              </a:lnSpc>
              <a:defRPr sz="1800"/>
            </a:lvl7pPr>
            <a:lvl8pPr>
              <a:lnSpc>
                <a:spcPct val="95000"/>
              </a:lnSpc>
              <a:defRPr sz="1800"/>
            </a:lvl8pPr>
            <a:lvl9pPr>
              <a:lnSpc>
                <a:spcPct val="95000"/>
              </a:lnSpc>
              <a:defRPr sz="1800"/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Char char="​"/>
              <a:tabLst/>
              <a:defRPr/>
            </a:pPr>
            <a:r>
              <a:rPr lang="en-GB" dirty="0"/>
              <a:t>Click to add chart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7" y="4433887"/>
            <a:ext cx="2700337" cy="1575135"/>
          </a:xfrm>
        </p:spPr>
        <p:txBody>
          <a:bodyPr anchor="b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5" hasCustomPrompt="1"/>
          </p:nvPr>
        </p:nvSpPr>
        <p:spPr>
          <a:xfrm>
            <a:off x="3394074" y="1409699"/>
            <a:ext cx="8099424" cy="455046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580556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5017488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, light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05c802d-9911-46c1-b9da-2e84ad4fe4f8&quot;}}">
            <a:extLst>
              <a:ext uri="{FF2B5EF4-FFF2-40B4-BE49-F238E27FC236}">
                <a16:creationId xmlns:a16="http://schemas.microsoft.com/office/drawing/2014/main" id="{784ED6AC-762B-721E-7D2E-770C41DC7173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73646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278565" cy="12858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49832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920240"/>
            <a:ext cx="4698964" cy="4029710"/>
          </a:xfrm>
        </p:spPr>
        <p:txBody>
          <a:bodyPr/>
          <a:lstStyle>
            <a:lvl1pPr>
              <a:lnSpc>
                <a:spcPct val="95000"/>
              </a:lnSpc>
              <a:defRPr sz="2200">
                <a:solidFill>
                  <a:srgbClr val="ADCFF1"/>
                </a:solidFill>
              </a:defRPr>
            </a:lvl1pPr>
            <a:lvl2pPr>
              <a:lnSpc>
                <a:spcPct val="95000"/>
              </a:lnSpc>
              <a:defRPr sz="2200">
                <a:solidFill>
                  <a:srgbClr val="ADCFF1"/>
                </a:solidFill>
              </a:defRPr>
            </a:lvl2pPr>
            <a:lvl3pPr>
              <a:lnSpc>
                <a:spcPct val="95000"/>
              </a:lnSpc>
              <a:defRPr sz="2200">
                <a:solidFill>
                  <a:srgbClr val="ADCFF1"/>
                </a:solidFill>
              </a:defRPr>
            </a:lvl3pPr>
            <a:lvl4pPr>
              <a:lnSpc>
                <a:spcPct val="95000"/>
              </a:lnSpc>
              <a:defRPr sz="2200">
                <a:solidFill>
                  <a:srgbClr val="ADCFF1"/>
                </a:solidFill>
              </a:defRPr>
            </a:lvl4pPr>
            <a:lvl5pPr>
              <a:lnSpc>
                <a:spcPct val="95000"/>
              </a:lnSpc>
              <a:defRPr sz="2200">
                <a:solidFill>
                  <a:srgbClr val="ADCFF1"/>
                </a:solidFill>
              </a:defRPr>
            </a:lvl5pPr>
            <a:lvl6pPr>
              <a:lnSpc>
                <a:spcPct val="95000"/>
              </a:lnSpc>
              <a:defRPr sz="1800">
                <a:solidFill>
                  <a:srgbClr val="ADCFF1"/>
                </a:solidFill>
              </a:defRPr>
            </a:lvl6pPr>
            <a:lvl7pPr>
              <a:lnSpc>
                <a:spcPct val="95000"/>
              </a:lnSpc>
              <a:defRPr sz="1800">
                <a:solidFill>
                  <a:srgbClr val="ADCFF1"/>
                </a:solidFill>
              </a:defRPr>
            </a:lvl7pPr>
            <a:lvl8pPr>
              <a:lnSpc>
                <a:spcPct val="95000"/>
              </a:lnSpc>
              <a:defRPr sz="1800">
                <a:solidFill>
                  <a:srgbClr val="ADCFF1"/>
                </a:solidFill>
              </a:defRPr>
            </a:lvl8pPr>
            <a:lvl9pPr>
              <a:lnSpc>
                <a:spcPct val="95000"/>
              </a:lnSpc>
              <a:defRPr sz="1800">
                <a:solidFill>
                  <a:srgbClr val="ADCFF1"/>
                </a:solidFill>
              </a:defRPr>
            </a:lvl9pPr>
          </a:lstStyle>
          <a:p>
            <a:pPr lvl="0"/>
            <a:r>
              <a:rPr lang="en-GB" dirty="0"/>
              <a:t>Click to add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4736133" cy="1285875"/>
          </a:xfrm>
        </p:spPr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8"/>
            <a:ext cx="325438" cy="328613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186491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61051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7795777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7740144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8794750" y="0"/>
            <a:ext cx="3394463" cy="68580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9809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l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4765150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7" name="TextBox 6" descr="{&quot;templafy&quot;:{&quot;id&quot;:&quot;d3c7255b-5497-42d3-86e4-730a42698d89&quot;}}">
            <a:extLst>
              <a:ext uri="{FF2B5EF4-FFF2-40B4-BE49-F238E27FC236}">
                <a16:creationId xmlns:a16="http://schemas.microsoft.com/office/drawing/2014/main" id="{BB2F7B30-350C-903F-8270-F5CC5DD69C0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TextBox 7" descr="{&quot;templafy&quot;:{&quot;id&quot;:&quot;a20da145-5d1b-4294-8b31-8882160edd59&quot;}}">
            <a:extLst>
              <a:ext uri="{FF2B5EF4-FFF2-40B4-BE49-F238E27FC236}">
                <a16:creationId xmlns:a16="http://schemas.microsoft.com/office/drawing/2014/main" id="{B662FBC5-1AB0-36CC-C3D6-DC210F1C13E9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accent3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43439034" name="Logo1" descr="{&quot;templafy&quot;:{&quot;id&quot;:&quot;b101d6d4-7e3f-4670-96d0-92fb01648cb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5477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0" y="3425824"/>
            <a:ext cx="6094413" cy="3432175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7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716784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1" y="3425823"/>
            <a:ext cx="2699950" cy="34344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17" hasCustomPrompt="1"/>
          </p:nvPr>
        </p:nvSpPr>
        <p:spPr>
          <a:xfrm>
            <a:off x="8794751" y="3425823"/>
            <a:ext cx="3394462" cy="3434400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67684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12189601" cy="6858000"/>
          </a:xfrm>
          <a:solidFill>
            <a:schemeClr val="bg1">
              <a:lumMod val="85000"/>
            </a:schemeClr>
          </a:solidFill>
        </p:spPr>
        <p:txBody>
          <a:bodyPr tIns="972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437845" cy="1346332"/>
          </a:xfr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3" name="TextBox 2" descr="{&quot;templafy&quot;:{&quot;id&quot;:&quot;6390351d-3c15-4653-b0c5-93edf5bd5628&quot;}}">
            <a:extLst>
              <a:ext uri="{FF2B5EF4-FFF2-40B4-BE49-F238E27FC236}">
                <a16:creationId xmlns:a16="http://schemas.microsoft.com/office/drawing/2014/main" id="{D5F14B9F-3C5C-E6C4-D9DC-42EE36F9117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77917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siness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TextBox 1" descr="{&quot;templafy&quot;:{&quot;id&quot;:&quot;6020bc64-4a9b-4c84-a06e-b4576e8df290&quot;}}">
            <a:extLst>
              <a:ext uri="{FF2B5EF4-FFF2-40B4-BE49-F238E27FC236}">
                <a16:creationId xmlns:a16="http://schemas.microsoft.com/office/drawing/2014/main" id="{B3897D3A-37B7-6317-CA68-56A6C5499A92}"/>
              </a:ext>
            </a:extLst>
          </p:cNvPr>
          <p:cNvSpPr txBox="1"/>
          <p:nvPr userDrawn="1"/>
        </p:nvSpPr>
        <p:spPr>
          <a:xfrm>
            <a:off x="3394074" y="2086497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sp>
        <p:nvSpPr>
          <p:cNvPr id="6" name="TextBox 5" descr="{&quot;templafy&quot;:{&quot;id&quot;:&quot;725c8924-c517-4a0f-8a34-146cbc28b5fe&quot;}}">
            <a:extLst>
              <a:ext uri="{FF2B5EF4-FFF2-40B4-BE49-F238E27FC236}">
                <a16:creationId xmlns:a16="http://schemas.microsoft.com/office/drawing/2014/main" id="{9EE4EEBB-89DC-5E52-7470-8ACF590CB618}"/>
              </a:ext>
            </a:extLst>
          </p:cNvPr>
          <p:cNvSpPr txBox="1"/>
          <p:nvPr userDrawn="1"/>
        </p:nvSpPr>
        <p:spPr>
          <a:xfrm>
            <a:off x="3394074" y="2628802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Studentermedarbejder/Kommunikation</a:t>
            </a:r>
          </a:p>
        </p:txBody>
      </p:sp>
      <p:sp>
        <p:nvSpPr>
          <p:cNvPr id="7" name="TextBox 6" descr="{&quot;templafy&quot;:{&quot;id&quot;:&quot;8ed3f183-b3d5-4187-ad25-115925668123&quot;}}">
            <a:extLst>
              <a:ext uri="{FF2B5EF4-FFF2-40B4-BE49-F238E27FC236}">
                <a16:creationId xmlns:a16="http://schemas.microsoft.com/office/drawing/2014/main" id="{90546804-6A00-C718-4DFA-F79259681198}"/>
              </a:ext>
            </a:extLst>
          </p:cNvPr>
          <p:cNvSpPr txBox="1"/>
          <p:nvPr userDrawn="1"/>
        </p:nvSpPr>
        <p:spPr>
          <a:xfrm>
            <a:off x="3394074" y="3172752"/>
            <a:ext cx="809942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clajak@norden.org</a:t>
            </a:r>
          </a:p>
        </p:txBody>
      </p:sp>
      <p:sp>
        <p:nvSpPr>
          <p:cNvPr id="9" name="TextBox 8" descr="{&quot;templafy&quot;:{&quot;id&quot;:&quot;b0da116f-8af4-4719-a75a-44a8d54ca971&quot;}}">
            <a:extLst>
              <a:ext uri="{FF2B5EF4-FFF2-40B4-BE49-F238E27FC236}">
                <a16:creationId xmlns:a16="http://schemas.microsoft.com/office/drawing/2014/main" id="{9EF2F1DF-0F8F-9E87-A74B-85105EA3D413}"/>
              </a:ext>
            </a:extLst>
          </p:cNvPr>
          <p:cNvSpPr txBox="1"/>
          <p:nvPr userDrawn="1"/>
        </p:nvSpPr>
        <p:spPr>
          <a:xfrm>
            <a:off x="3394074" y="3603639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+45 00 00 00 00</a:t>
            </a:r>
          </a:p>
        </p:txBody>
      </p:sp>
      <p:sp>
        <p:nvSpPr>
          <p:cNvPr id="10" name="Rectangle 9" descr="{&quot;templafy&quot;:{&quot;id&quot;:&quot;599ec701-74f0-4212-aaac-cf4a77d89648&quot;}}">
            <a:extLst>
              <a:ext uri="{FF2B5EF4-FFF2-40B4-BE49-F238E27FC236}">
                <a16:creationId xmlns:a16="http://schemas.microsoft.com/office/drawing/2014/main" id="{041AFA6C-870E-950F-EE09-9D3695C62C37}"/>
              </a:ext>
            </a:extLst>
          </p:cNvPr>
          <p:cNvSpPr/>
          <p:nvPr userDrawn="1"/>
        </p:nvSpPr>
        <p:spPr>
          <a:xfrm>
            <a:off x="3322320" y="4456086"/>
            <a:ext cx="8171180" cy="3303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r>
              <a:rPr lang="en-GB" sz="1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Nordic Council of Ministers</a:t>
            </a:r>
          </a:p>
        </p:txBody>
      </p:sp>
      <p:sp>
        <p:nvSpPr>
          <p:cNvPr id="23" name="Rectangle 22" descr="{&quot;templafy&quot;:{&quot;id&quot;:&quot;43c84dab-f3f0-40b2-be9b-3ec1ae38a0df&quot;}}">
            <a:extLst>
              <a:ext uri="{FF2B5EF4-FFF2-40B4-BE49-F238E27FC236}">
                <a16:creationId xmlns:a16="http://schemas.microsoft.com/office/drawing/2014/main" id="{D9017BFF-9212-4FDE-C9C1-ED7DD57BD820}"/>
              </a:ext>
            </a:extLst>
          </p:cNvPr>
          <p:cNvSpPr/>
          <p:nvPr userDrawn="1"/>
        </p:nvSpPr>
        <p:spPr>
          <a:xfrm>
            <a:off x="3322320" y="4731315"/>
            <a:ext cx="5472430" cy="3303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80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TextBox 10" descr="{&quot;templafy&quot;:{&quot;id&quot;:&quot;de39d99c-9c4c-4875-8e09-158d0bcf5707&quot;}}">
            <a:extLst>
              <a:ext uri="{FF2B5EF4-FFF2-40B4-BE49-F238E27FC236}">
                <a16:creationId xmlns:a16="http://schemas.microsoft.com/office/drawing/2014/main" id="{51F734E8-9086-DED6-0C8B-415B266EBDF7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72173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noFill/>
        </p:spPr>
        <p:txBody>
          <a:bodyPr tIns="792000" anchor="ctr" anchorCtr="0"/>
          <a:lstStyle>
            <a:lvl1pPr marL="0" indent="0" algn="ctr">
              <a:buNone/>
              <a:tabLst>
                <a:tab pos="1700213" algn="l"/>
              </a:tabLst>
              <a:defRPr sz="2200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LAN_Thanks"/>
          <p:cNvSpPr>
            <a:spLocks noGrp="1"/>
          </p:cNvSpPr>
          <p:nvPr>
            <p:ph type="title" hasCustomPrompt="1"/>
          </p:nvPr>
        </p:nvSpPr>
        <p:spPr>
          <a:xfrm>
            <a:off x="3326400" y="1639401"/>
            <a:ext cx="8167098" cy="1490661"/>
          </a:xfrm>
        </p:spPr>
        <p:txBody>
          <a:bodyPr anchor="t" anchorCtr="0"/>
          <a:lstStyle>
            <a:lvl1pPr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8" name="Date Placeholder 7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3" name="TextBox 2" descr="{&quot;templafy&quot;:{&quot;id&quot;:&quot;70046ee0-5d78-487a-a0d8-7f6aee3772b0&quot;}}">
            <a:extLst>
              <a:ext uri="{FF2B5EF4-FFF2-40B4-BE49-F238E27FC236}">
                <a16:creationId xmlns:a16="http://schemas.microsoft.com/office/drawing/2014/main" id="{BE2793EB-F3ED-8DE0-C438-AA0F069788B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0486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52567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985225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 userDrawn="1"/>
        </p:nvSpPr>
        <p:spPr>
          <a:xfrm>
            <a:off x="663759" y="375883"/>
            <a:ext cx="10931524" cy="61458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80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User guide – delete</a:t>
            </a:r>
            <a:r>
              <a:rPr lang="en-GB" sz="4800" baseline="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 before use</a:t>
            </a:r>
            <a:endParaRPr lang="en-GB" sz="4800" dirty="0">
              <a:solidFill>
                <a:schemeClr val="accent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4" name="AutoShape 4"/>
          <p:cNvSpPr>
            <a:spLocks/>
          </p:cNvSpPr>
          <p:nvPr userDrawn="1"/>
        </p:nvSpPr>
        <p:spPr bwMode="gray">
          <a:xfrm>
            <a:off x="7456919" y="3114505"/>
            <a:ext cx="2160000" cy="1138773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view drawing 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tab, set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tick mark next to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Alt + F9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for quick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viewing of guides</a:t>
            </a:r>
            <a:endParaRPr lang="en-GB"/>
          </a:p>
        </p:txBody>
      </p:sp>
      <p:sp>
        <p:nvSpPr>
          <p:cNvPr id="15" name="Text Box 48"/>
          <p:cNvSpPr txBox="1">
            <a:spLocks noChangeArrowheads="1"/>
          </p:cNvSpPr>
          <p:nvPr userDrawn="1"/>
        </p:nvSpPr>
        <p:spPr bwMode="auto">
          <a:xfrm>
            <a:off x="7456919" y="1409700"/>
            <a:ext cx="2160000" cy="158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slide number, </a:t>
            </a:r>
            <a:b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date and footer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Do this at the very end, so you get </a:t>
            </a:r>
            <a:b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</a:b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all the corrections with you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Header and Footer </a:t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(write the desired text)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or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only used on one slide</a:t>
            </a:r>
            <a:endParaRPr lang="en-GB"/>
          </a:p>
        </p:txBody>
      </p:sp>
      <p:sp>
        <p:nvSpPr>
          <p:cNvPr id="18" name="AutoShape 4"/>
          <p:cNvSpPr>
            <a:spLocks/>
          </p:cNvSpPr>
          <p:nvPr userDrawn="1"/>
        </p:nvSpPr>
        <p:spPr bwMode="gray">
          <a:xfrm>
            <a:off x="4359622" y="1409700"/>
            <a:ext cx="2160000" cy="78483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 placeholder,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picture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placeholder and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dirty="0"/>
              <a:t>insert picture via </a:t>
            </a:r>
            <a:r>
              <a:rPr lang="en-GB" sz="900" b="1" dirty="0"/>
              <a:t>Add Images</a:t>
            </a:r>
            <a:r>
              <a:rPr lang="en-GB" sz="900" dirty="0"/>
              <a:t>-button </a:t>
            </a:r>
            <a:br>
              <a:rPr lang="en-GB" sz="900" dirty="0"/>
            </a:br>
            <a:r>
              <a:rPr lang="en-GB" sz="900" dirty="0"/>
              <a:t>in the </a:t>
            </a:r>
            <a:r>
              <a:rPr lang="en-GB" sz="900" b="1" dirty="0"/>
              <a:t>NORDEN-</a:t>
            </a:r>
            <a:r>
              <a:rPr lang="en-GB" sz="900" baseline="0" dirty="0"/>
              <a:t>TAB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 userDrawn="1"/>
        </p:nvSpPr>
        <p:spPr bwMode="auto">
          <a:xfrm>
            <a:off x="4359622" y="2220228"/>
            <a:ext cx="2160000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picture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1" dirty="0">
                <a:latin typeface="+mn-lt"/>
              </a:rPr>
              <a:t>NORDEN</a:t>
            </a:r>
            <a:r>
              <a:rPr lang="en-GB" sz="900" b="0" baseline="0" dirty="0">
                <a:latin typeface="+mn-lt"/>
              </a:rPr>
              <a:t>-TAB and</a:t>
            </a:r>
            <a:r>
              <a:rPr lang="en-GB" sz="900" baseline="0" dirty="0">
                <a:latin typeface="+mn-lt"/>
              </a:rPr>
              <a:t> 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 Tools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drop down button, </a:t>
            </a:r>
            <a:b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change</a:t>
            </a: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size</a:t>
            </a:r>
            <a:r>
              <a:rPr lang="en-GB" sz="900" b="0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or</a:t>
            </a:r>
            <a:r>
              <a:rPr lang="en-GB" sz="900" b="0" strike="noStrike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</a:t>
            </a:r>
            <a: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focus</a:t>
            </a:r>
            <a:b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of the picture</a:t>
            </a:r>
            <a:endParaRPr lang="en-GB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key down while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dragging the corners of the </a:t>
            </a:r>
            <a:r>
              <a:rPr lang="en-GB" altLang="da-DK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picture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lie in front of the text or graphic</a:t>
            </a: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</a:t>
            </a:r>
            <a:r>
              <a:rPr lang="en-GB" altLang="da-DK" sz="900" b="0" strike="sng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Send to Back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" name="Text Box 48"/>
          <p:cNvSpPr txBox="1">
            <a:spLocks noChangeArrowheads="1"/>
          </p:cNvSpPr>
          <p:nvPr userDrawn="1"/>
        </p:nvSpPr>
        <p:spPr bwMode="auto">
          <a:xfrm>
            <a:off x="693739" y="3277385"/>
            <a:ext cx="2160000" cy="1215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layouts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insert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drop down</a:t>
            </a: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menu 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7" name="AutoShape 4"/>
          <p:cNvSpPr>
            <a:spLocks/>
          </p:cNvSpPr>
          <p:nvPr userDrawn="1"/>
        </p:nvSpPr>
        <p:spPr bwMode="gray">
          <a:xfrm>
            <a:off x="706058" y="4709084"/>
            <a:ext cx="2160000" cy="91307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slide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reset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formatting of the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4" name="Rectangle 2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29" name="Text Box 48"/>
          <p:cNvSpPr txBox="1">
            <a:spLocks noChangeArrowheads="1"/>
          </p:cNvSpPr>
          <p:nvPr userDrawn="1"/>
        </p:nvSpPr>
        <p:spPr bwMode="auto">
          <a:xfrm>
            <a:off x="693740" y="1409700"/>
            <a:ext cx="2486866" cy="1605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text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styles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bullet if you want regular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text. Click ENTER and then Bullet-button for correct bullet.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one level to the next level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  <a:endParaRPr lang="en-GB" altLang="da-DK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 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6522" y="5318642"/>
            <a:ext cx="492452" cy="200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038544" y="3538594"/>
            <a:ext cx="324764" cy="578237"/>
          </a:xfrm>
          <a:prstGeom prst="rect">
            <a:avLst/>
          </a:prstGeom>
        </p:spPr>
      </p:pic>
      <p:pic>
        <p:nvPicPr>
          <p:cNvPr id="16" name="Billede 15"/>
          <p:cNvPicPr>
            <a:picLocks noChangeAspect="1"/>
          </p:cNvPicPr>
          <p:nvPr userDrawn="1"/>
        </p:nvPicPr>
        <p:blipFill rotWithShape="1">
          <a:blip r:embed="rId4"/>
          <a:srcRect l="36944" r="2272" b="69429"/>
          <a:stretch/>
        </p:blipFill>
        <p:spPr>
          <a:xfrm>
            <a:off x="3034534" y="4208198"/>
            <a:ext cx="593368" cy="192211"/>
          </a:xfrm>
          <a:prstGeom prst="rect">
            <a:avLst/>
          </a:prstGeom>
        </p:spPr>
      </p:pic>
      <p:pic>
        <p:nvPicPr>
          <p:cNvPr id="28" name="Billede 27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3005150" y="2651636"/>
            <a:ext cx="549328" cy="285228"/>
          </a:xfrm>
          <a:prstGeom prst="rect">
            <a:avLst/>
          </a:prstGeom>
        </p:spPr>
      </p:pic>
      <p:pic>
        <p:nvPicPr>
          <p:cNvPr id="2" name="Billede 1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6244130" y="3299068"/>
            <a:ext cx="359695" cy="3353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3033346" y="1652716"/>
            <a:ext cx="297872" cy="18330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6244130" y="1609684"/>
            <a:ext cx="379911" cy="5194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6244130" y="2375882"/>
            <a:ext cx="397317" cy="58803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10"/>
          <a:srcRect t="37299" r="32484" b="50317"/>
          <a:stretch/>
        </p:blipFill>
        <p:spPr>
          <a:xfrm>
            <a:off x="6284541" y="3015268"/>
            <a:ext cx="605090" cy="130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399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</p:spPr>
        <p:txBody>
          <a:bodyPr/>
          <a:lstStyle>
            <a:lvl1pPr marL="0" indent="0" algn="ctr">
              <a:buNone/>
              <a:defRPr baseline="0"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6d372815-8319-4ad8-8822-96616dff8f50&quot;}}">
            <a:extLst>
              <a:ext uri="{FF2B5EF4-FFF2-40B4-BE49-F238E27FC236}">
                <a16:creationId xmlns:a16="http://schemas.microsoft.com/office/drawing/2014/main" id="{B306DC2A-7591-30CF-1933-F9C7A1F136C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62fed993-0227-4a9d-8bc8-1ceff046d67b&quot;}}">
            <a:extLst>
              <a:ext uri="{FF2B5EF4-FFF2-40B4-BE49-F238E27FC236}">
                <a16:creationId xmlns:a16="http://schemas.microsoft.com/office/drawing/2014/main" id="{7620326C-480D-5EA1-4EC5-5885AC060231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638143747" name="Logo" descr="{&quot;templafy&quot;:{&quot;id&quot;:&quot;7d3f775a-900f-4f6b-a4b0-341331be93ce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067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 marL="0" indent="0" algn="ctr">
              <a:buNone/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0da51115-1662-4dc3-8c0b-fd2560e30f8e&quot;}}">
            <a:extLst>
              <a:ext uri="{FF2B5EF4-FFF2-40B4-BE49-F238E27FC236}">
                <a16:creationId xmlns:a16="http://schemas.microsoft.com/office/drawing/2014/main" id="{0BD91437-4FE3-59F3-AD92-A8F9F467E27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b2f8ac55-fc5a-4dec-8c03-999f4f30270e&quot;}}">
            <a:extLst>
              <a:ext uri="{FF2B5EF4-FFF2-40B4-BE49-F238E27FC236}">
                <a16:creationId xmlns:a16="http://schemas.microsoft.com/office/drawing/2014/main" id="{DCA83CD1-5330-1CA4-0321-FCA261DE9CD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70357775" name="Logo" descr="{&quot;templafy&quot;:{&quot;id&quot;:&quot;ab139b40-1265-489e-b49b-57fddbba312f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463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4241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2</a:t>
            </a:r>
            <a:endParaRPr lang="en-GB"/>
          </a:p>
          <a:p>
            <a:pPr lvl="2"/>
            <a:r>
              <a:rPr lang="en-GB" dirty="0"/>
              <a:t>3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95131c06-39d9-4214-841b-c78214108a3a&quot;}}">
            <a:extLst>
              <a:ext uri="{FF2B5EF4-FFF2-40B4-BE49-F238E27FC236}">
                <a16:creationId xmlns:a16="http://schemas.microsoft.com/office/drawing/2014/main" id="{342083FF-5031-46B3-093D-A6FBDA8B8761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20025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endParaRPr lang="en-GB" dirty="0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2B45B346-A77B-4EC6-8C84-FB40FFF4A5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1361060"/>
            <a:ext cx="5051434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  <a:lvl3pPr marL="1062900" indent="-342900">
              <a:buFont typeface="Arial" panose="020B0604020202020204" pitchFamily="34" charset="0"/>
              <a:buChar char="‒"/>
              <a:defRPr/>
            </a:lvl3pPr>
            <a:lvl8pPr>
              <a:defRPr/>
            </a:lvl8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13957082-E86A-48EE-96DC-1659AAE2D1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41280" y="1361060"/>
            <a:ext cx="5052217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6" name="Footer" descr="{&quot;templafy&quot;:{&quot;id&quot;:&quot;a8049012-742e-4e55-ba62-c93dbfdd12e5&quot;}}">
            <a:extLst>
              <a:ext uri="{FF2B5EF4-FFF2-40B4-BE49-F238E27FC236}">
                <a16:creationId xmlns:a16="http://schemas.microsoft.com/office/drawing/2014/main" id="{EF307E60-9B75-A237-CE39-520478FEC6A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15143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lines9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096496"/>
            <a:ext cx="10799760" cy="3842369"/>
          </a:xfrm>
        </p:spPr>
        <p:txBody>
          <a:bodyPr/>
          <a:lstStyle>
            <a:lvl1pPr marL="0" indent="0">
              <a:lnSpc>
                <a:spcPct val="98000"/>
              </a:lnSpc>
              <a:buFont typeface="Open Sans" panose="020B0606030504020204" pitchFamily="34" charset="0"/>
              <a:buChar char="​"/>
              <a:defRPr sz="2800"/>
            </a:lvl1pPr>
            <a:lvl2pPr marL="468000" indent="-468000">
              <a:lnSpc>
                <a:spcPct val="98000"/>
              </a:lnSpc>
              <a:buFont typeface="Arial" panose="020B0604020202020204" pitchFamily="34" charset="0"/>
              <a:buChar char="―"/>
              <a:defRPr sz="2800"/>
            </a:lvl2pPr>
            <a:lvl3pPr marL="720000" indent="-252000">
              <a:lnSpc>
                <a:spcPct val="98000"/>
              </a:lnSpc>
              <a:buFont typeface="Symbol" panose="05050102010706020507" pitchFamily="18" charset="2"/>
              <a:buChar char=""/>
              <a:defRPr sz="2800"/>
            </a:lvl3pPr>
            <a:lvl4pPr marL="972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4pPr>
            <a:lvl5pPr marL="1224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5pPr>
            <a:lvl6pPr marL="1476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6pPr>
            <a:lvl7pPr marL="1728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7pPr>
            <a:lvl8pPr marL="1980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8pPr>
            <a:lvl9pPr marL="2232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9pPr>
          </a:lstStyle>
          <a:p>
            <a:pPr lvl="0"/>
            <a:r>
              <a:rPr lang="en-GB" dirty="0"/>
              <a:t>Click to add intro text</a:t>
            </a:r>
            <a:endParaRPr lang="en-GB"/>
          </a:p>
          <a:p>
            <a:pPr lvl="1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1241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93738" y="2162340"/>
            <a:ext cx="10799761" cy="3787610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dirty="0"/>
              <a:t>Click to add text or content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14070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6094800" y="3427200"/>
            <a:ext cx="2701151" cy="3425825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8794750" y="3427200"/>
            <a:ext cx="3397250" cy="3425825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06616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56568" y="391028"/>
            <a:ext cx="10836932" cy="12858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738" y="2162340"/>
            <a:ext cx="10799761" cy="378761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  <a:p>
            <a:pPr lvl="5"/>
            <a:r>
              <a:rPr lang="en-GB" dirty="0"/>
              <a:t>Sixth level</a:t>
            </a:r>
            <a:endParaRPr lang="en-GB"/>
          </a:p>
          <a:p>
            <a:pPr lvl="6"/>
            <a:r>
              <a:rPr lang="en-GB" dirty="0"/>
              <a:t>Seventh level</a:t>
            </a:r>
            <a:endParaRPr lang="en-GB"/>
          </a:p>
          <a:p>
            <a:pPr lvl="7"/>
            <a:r>
              <a:rPr lang="en-GB" dirty="0"/>
              <a:t>Eight level</a:t>
            </a:r>
            <a:endParaRPr lang="en-GB"/>
          </a:p>
          <a:p>
            <a:pPr lvl="8"/>
            <a:r>
              <a:rPr lang="en-GB" dirty="0"/>
              <a:t>Night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2"/>
          </p:nvPr>
        </p:nvSpPr>
        <p:spPr>
          <a:xfrm>
            <a:off x="9137720" y="632157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FLD_Footer" hidden="1"/>
          <p:cNvSpPr>
            <a:spLocks noGrp="1"/>
          </p:cNvSpPr>
          <p:nvPr>
            <p:ph type="ftr" sz="quarter" idx="3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50">
                <a:solidFill>
                  <a:srgbClr val="006EB6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6337" y="6356350"/>
            <a:ext cx="2697161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950">
                <a:solidFill>
                  <a:srgbClr val="006EB6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7" name="Footer" descr="{&quot;templafy&quot;:{&quot;id&quot;:&quot;c79c15de-2001-4fbd-9056-71036d19b4ee&quot;}}">
            <a:extLst>
              <a:ext uri="{FF2B5EF4-FFF2-40B4-BE49-F238E27FC236}">
                <a16:creationId xmlns:a16="http://schemas.microsoft.com/office/drawing/2014/main" id="{8DD8CCED-8EF4-4EB8-4550-9C5CD0FB74D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352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9" r:id="rId2"/>
    <p:sldLayoutId id="2147483653" r:id="rId3"/>
    <p:sldLayoutId id="2147483671" r:id="rId4"/>
    <p:sldLayoutId id="2147483666" r:id="rId5"/>
    <p:sldLayoutId id="2147483675" r:id="rId6"/>
    <p:sldLayoutId id="2147483663" r:id="rId7"/>
    <p:sldLayoutId id="2147483655" r:id="rId8"/>
    <p:sldLayoutId id="2147483649" r:id="rId9"/>
    <p:sldLayoutId id="2147483672" r:id="rId10"/>
    <p:sldLayoutId id="2147483669" r:id="rId11"/>
    <p:sldLayoutId id="2147483664" r:id="rId12"/>
    <p:sldLayoutId id="2147483656" r:id="rId13"/>
    <p:sldLayoutId id="2147483650" r:id="rId14"/>
    <p:sldLayoutId id="2147483673" r:id="rId15"/>
    <p:sldLayoutId id="2147483667" r:id="rId16"/>
    <p:sldLayoutId id="2147483660" r:id="rId17"/>
    <p:sldLayoutId id="2147483657" r:id="rId18"/>
    <p:sldLayoutId id="2147483651" r:id="rId19"/>
    <p:sldLayoutId id="2147483670" r:id="rId20"/>
    <p:sldLayoutId id="2147483661" r:id="rId21"/>
    <p:sldLayoutId id="2147483654" r:id="rId22"/>
    <p:sldLayoutId id="2147483674" r:id="rId23"/>
    <p:sldLayoutId id="2147483668" r:id="rId24"/>
    <p:sldLayoutId id="2147483665" r:id="rId25"/>
    <p:sldLayoutId id="2147483658" r:id="rId26"/>
    <p:sldLayoutId id="2147483652" r:id="rId27"/>
  </p:sldLayoutIdLst>
  <p:hf hdr="0"/>
  <p:txStyles>
    <p:titleStyle>
      <a:lvl1pPr algn="l" defTabSz="914400" rtl="0" eaLnBrk="1" latinLnBrk="0" hangingPunct="1">
        <a:lnSpc>
          <a:spcPct val="87000"/>
        </a:lnSpc>
        <a:spcBef>
          <a:spcPct val="0"/>
        </a:spcBef>
        <a:buNone/>
        <a:defRPr sz="4800" b="1" kern="1200">
          <a:solidFill>
            <a:srgbClr val="006EB6"/>
          </a:solidFill>
          <a:latin typeface="+mj-lt"/>
          <a:ea typeface="+mj-ea"/>
          <a:cs typeface="+mj-cs"/>
        </a:defRPr>
      </a:lvl1pPr>
    </p:titleStyle>
    <p:bodyStyle>
      <a:lvl1pPr marL="468000" indent="-468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―"/>
        <a:defRPr sz="2200" kern="1200">
          <a:solidFill>
            <a:srgbClr val="006EB6"/>
          </a:solidFill>
          <a:latin typeface="+mn-lt"/>
          <a:ea typeface="+mn-ea"/>
          <a:cs typeface="+mn-cs"/>
        </a:defRPr>
      </a:lvl1pPr>
      <a:lvl2pPr marL="720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"/>
        <a:defRPr sz="2200" kern="1200">
          <a:solidFill>
            <a:srgbClr val="006EB6"/>
          </a:solidFill>
          <a:latin typeface="+mn-lt"/>
          <a:ea typeface="+mn-ea"/>
          <a:cs typeface="+mn-cs"/>
        </a:defRPr>
      </a:lvl2pPr>
      <a:lvl3pPr marL="972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3pPr>
      <a:lvl4pPr marL="1224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4pPr>
      <a:lvl5pPr marL="1476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 baseline="0">
          <a:solidFill>
            <a:srgbClr val="006EB6"/>
          </a:solidFill>
          <a:latin typeface="+mn-lt"/>
          <a:ea typeface="+mn-ea"/>
          <a:cs typeface="+mn-cs"/>
        </a:defRPr>
      </a:lvl5pPr>
      <a:lvl6pPr marL="1728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6pPr>
      <a:lvl7pPr marL="1980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7pPr>
      <a:lvl8pPr marL="2232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8pPr>
      <a:lvl9pPr marL="2484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37" userDrawn="1">
          <p15:clr>
            <a:srgbClr val="F26B43"/>
          </p15:clr>
        </p15:guide>
        <p15:guide id="2" pos="2138" userDrawn="1">
          <p15:clr>
            <a:srgbClr val="F26B43"/>
          </p15:clr>
        </p15:guide>
        <p15:guide id="3" orient="horz" pos="253" userDrawn="1">
          <p15:clr>
            <a:srgbClr val="F26B43"/>
          </p15:clr>
        </p15:guide>
        <p15:guide id="4" orient="horz" pos="888" userDrawn="1">
          <p15:clr>
            <a:srgbClr val="F26B43"/>
          </p15:clr>
        </p15:guide>
        <p15:guide id="5" pos="3839" userDrawn="1">
          <p15:clr>
            <a:srgbClr val="F26B43"/>
          </p15:clr>
        </p15:guide>
        <p15:guide id="6" pos="5540" userDrawn="1">
          <p15:clr>
            <a:srgbClr val="F26B43"/>
          </p15:clr>
        </p15:guide>
        <p15:guide id="7" orient="horz" pos="1523" userDrawn="1">
          <p15:clr>
            <a:srgbClr val="F26B43"/>
          </p15:clr>
        </p15:guide>
        <p15:guide id="8" orient="horz" pos="2158" userDrawn="1">
          <p15:clr>
            <a:srgbClr val="F26B43"/>
          </p15:clr>
        </p15:guide>
        <p15:guide id="9" pos="7240" userDrawn="1">
          <p15:clr>
            <a:srgbClr val="F26B43"/>
          </p15:clr>
        </p15:guide>
        <p15:guide id="10" orient="horz" pos="2793" userDrawn="1">
          <p15:clr>
            <a:srgbClr val="F26B43"/>
          </p15:clr>
        </p15:guide>
        <p15:guide id="11" orient="horz" pos="3428" userDrawn="1">
          <p15:clr>
            <a:srgbClr val="F26B43"/>
          </p15:clr>
        </p15:guide>
        <p15:guide id="13" orient="horz" pos="4063" userDrawn="1">
          <p15:clr>
            <a:srgbClr val="F26B43"/>
          </p15:clr>
        </p15:guide>
        <p15:guide id="14" orient="horz" pos="374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1.xml"/><Relationship Id="rId2" Type="http://schemas.openxmlformats.org/officeDocument/2006/relationships/customXml" Target="../../customXml/item3.xml"/><Relationship Id="rId1" Type="http://schemas.openxmlformats.org/officeDocument/2006/relationships/customXml" Target="../../customXml/item4.xml"/><Relationship Id="rId6" Type="http://schemas.openxmlformats.org/officeDocument/2006/relationships/image" Target="../media/image2.emf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820.xml"/><Relationship Id="rId2" Type="http://schemas.openxmlformats.org/officeDocument/2006/relationships/customXml" Target="../../customXml/item32.xml"/><Relationship Id="rId1" Type="http://schemas.openxmlformats.org/officeDocument/2006/relationships/customXml" Target="../../customXml/item31.xml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821.xml"/><Relationship Id="rId2" Type="http://schemas.openxmlformats.org/officeDocument/2006/relationships/customXml" Target="../../customXml/item34.xml"/><Relationship Id="rId1" Type="http://schemas.openxmlformats.org/officeDocument/2006/relationships/customXml" Target="../../customXml/item33.xml"/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822.xml"/><Relationship Id="rId2" Type="http://schemas.openxmlformats.org/officeDocument/2006/relationships/customXml" Target="../../customXml/item36.xml"/><Relationship Id="rId1" Type="http://schemas.openxmlformats.org/officeDocument/2006/relationships/customXml" Target="../../customXml/item35.xml"/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937.xml"/><Relationship Id="rId299" Type="http://schemas.openxmlformats.org/officeDocument/2006/relationships/tags" Target="../tags/tag1119.xml"/><Relationship Id="rId21" Type="http://schemas.openxmlformats.org/officeDocument/2006/relationships/tags" Target="../tags/tag841.xml"/><Relationship Id="rId63" Type="http://schemas.openxmlformats.org/officeDocument/2006/relationships/tags" Target="../tags/tag883.xml"/><Relationship Id="rId159" Type="http://schemas.openxmlformats.org/officeDocument/2006/relationships/tags" Target="../tags/tag979.xml"/><Relationship Id="rId324" Type="http://schemas.openxmlformats.org/officeDocument/2006/relationships/tags" Target="../tags/tag1144.xml"/><Relationship Id="rId366" Type="http://schemas.openxmlformats.org/officeDocument/2006/relationships/tags" Target="../tags/tag1186.xml"/><Relationship Id="rId170" Type="http://schemas.openxmlformats.org/officeDocument/2006/relationships/tags" Target="../tags/tag990.xml"/><Relationship Id="rId226" Type="http://schemas.openxmlformats.org/officeDocument/2006/relationships/tags" Target="../tags/tag1046.xml"/><Relationship Id="rId268" Type="http://schemas.openxmlformats.org/officeDocument/2006/relationships/tags" Target="../tags/tag1088.xml"/><Relationship Id="rId32" Type="http://schemas.openxmlformats.org/officeDocument/2006/relationships/tags" Target="../tags/tag852.xml"/><Relationship Id="rId74" Type="http://schemas.openxmlformats.org/officeDocument/2006/relationships/tags" Target="../tags/tag894.xml"/><Relationship Id="rId128" Type="http://schemas.openxmlformats.org/officeDocument/2006/relationships/tags" Target="../tags/tag948.xml"/><Relationship Id="rId335" Type="http://schemas.openxmlformats.org/officeDocument/2006/relationships/tags" Target="../tags/tag1155.xml"/><Relationship Id="rId377" Type="http://schemas.openxmlformats.org/officeDocument/2006/relationships/tags" Target="../tags/tag1197.xml"/><Relationship Id="rId5" Type="http://schemas.openxmlformats.org/officeDocument/2006/relationships/tags" Target="../tags/tag825.xml"/><Relationship Id="rId95" Type="http://schemas.openxmlformats.org/officeDocument/2006/relationships/tags" Target="../tags/tag915.xml"/><Relationship Id="rId160" Type="http://schemas.openxmlformats.org/officeDocument/2006/relationships/tags" Target="../tags/tag980.xml"/><Relationship Id="rId181" Type="http://schemas.openxmlformats.org/officeDocument/2006/relationships/tags" Target="../tags/tag1001.xml"/><Relationship Id="rId216" Type="http://schemas.openxmlformats.org/officeDocument/2006/relationships/tags" Target="../tags/tag1036.xml"/><Relationship Id="rId237" Type="http://schemas.openxmlformats.org/officeDocument/2006/relationships/tags" Target="../tags/tag1057.xml"/><Relationship Id="rId402" Type="http://schemas.openxmlformats.org/officeDocument/2006/relationships/tags" Target="../tags/tag1222.xml"/><Relationship Id="rId258" Type="http://schemas.openxmlformats.org/officeDocument/2006/relationships/tags" Target="../tags/tag1078.xml"/><Relationship Id="rId279" Type="http://schemas.openxmlformats.org/officeDocument/2006/relationships/tags" Target="../tags/tag1099.xml"/><Relationship Id="rId22" Type="http://schemas.openxmlformats.org/officeDocument/2006/relationships/tags" Target="../tags/tag842.xml"/><Relationship Id="rId43" Type="http://schemas.openxmlformats.org/officeDocument/2006/relationships/tags" Target="../tags/tag863.xml"/><Relationship Id="rId64" Type="http://schemas.openxmlformats.org/officeDocument/2006/relationships/tags" Target="../tags/tag884.xml"/><Relationship Id="rId118" Type="http://schemas.openxmlformats.org/officeDocument/2006/relationships/tags" Target="../tags/tag938.xml"/><Relationship Id="rId139" Type="http://schemas.openxmlformats.org/officeDocument/2006/relationships/tags" Target="../tags/tag959.xml"/><Relationship Id="rId290" Type="http://schemas.openxmlformats.org/officeDocument/2006/relationships/tags" Target="../tags/tag1110.xml"/><Relationship Id="rId304" Type="http://schemas.openxmlformats.org/officeDocument/2006/relationships/tags" Target="../tags/tag1124.xml"/><Relationship Id="rId325" Type="http://schemas.openxmlformats.org/officeDocument/2006/relationships/tags" Target="../tags/tag1145.xml"/><Relationship Id="rId346" Type="http://schemas.openxmlformats.org/officeDocument/2006/relationships/tags" Target="../tags/tag1166.xml"/><Relationship Id="rId367" Type="http://schemas.openxmlformats.org/officeDocument/2006/relationships/tags" Target="../tags/tag1187.xml"/><Relationship Id="rId388" Type="http://schemas.openxmlformats.org/officeDocument/2006/relationships/tags" Target="../tags/tag1208.xml"/><Relationship Id="rId85" Type="http://schemas.openxmlformats.org/officeDocument/2006/relationships/tags" Target="../tags/tag905.xml"/><Relationship Id="rId150" Type="http://schemas.openxmlformats.org/officeDocument/2006/relationships/tags" Target="../tags/tag970.xml"/><Relationship Id="rId171" Type="http://schemas.openxmlformats.org/officeDocument/2006/relationships/tags" Target="../tags/tag991.xml"/><Relationship Id="rId192" Type="http://schemas.openxmlformats.org/officeDocument/2006/relationships/tags" Target="../tags/tag1012.xml"/><Relationship Id="rId206" Type="http://schemas.openxmlformats.org/officeDocument/2006/relationships/tags" Target="../tags/tag1026.xml"/><Relationship Id="rId227" Type="http://schemas.openxmlformats.org/officeDocument/2006/relationships/tags" Target="../tags/tag1047.xml"/><Relationship Id="rId248" Type="http://schemas.openxmlformats.org/officeDocument/2006/relationships/tags" Target="../tags/tag1068.xml"/><Relationship Id="rId269" Type="http://schemas.openxmlformats.org/officeDocument/2006/relationships/tags" Target="../tags/tag1089.xml"/><Relationship Id="rId12" Type="http://schemas.openxmlformats.org/officeDocument/2006/relationships/tags" Target="../tags/tag832.xml"/><Relationship Id="rId33" Type="http://schemas.openxmlformats.org/officeDocument/2006/relationships/tags" Target="../tags/tag853.xml"/><Relationship Id="rId108" Type="http://schemas.openxmlformats.org/officeDocument/2006/relationships/tags" Target="../tags/tag928.xml"/><Relationship Id="rId129" Type="http://schemas.openxmlformats.org/officeDocument/2006/relationships/tags" Target="../tags/tag949.xml"/><Relationship Id="rId280" Type="http://schemas.openxmlformats.org/officeDocument/2006/relationships/tags" Target="../tags/tag1100.xml"/><Relationship Id="rId315" Type="http://schemas.openxmlformats.org/officeDocument/2006/relationships/tags" Target="../tags/tag1135.xml"/><Relationship Id="rId336" Type="http://schemas.openxmlformats.org/officeDocument/2006/relationships/tags" Target="../tags/tag1156.xml"/><Relationship Id="rId357" Type="http://schemas.openxmlformats.org/officeDocument/2006/relationships/tags" Target="../tags/tag1177.xml"/><Relationship Id="rId54" Type="http://schemas.openxmlformats.org/officeDocument/2006/relationships/tags" Target="../tags/tag874.xml"/><Relationship Id="rId75" Type="http://schemas.openxmlformats.org/officeDocument/2006/relationships/tags" Target="../tags/tag895.xml"/><Relationship Id="rId96" Type="http://schemas.openxmlformats.org/officeDocument/2006/relationships/tags" Target="../tags/tag916.xml"/><Relationship Id="rId140" Type="http://schemas.openxmlformats.org/officeDocument/2006/relationships/tags" Target="../tags/tag960.xml"/><Relationship Id="rId161" Type="http://schemas.openxmlformats.org/officeDocument/2006/relationships/tags" Target="../tags/tag981.xml"/><Relationship Id="rId182" Type="http://schemas.openxmlformats.org/officeDocument/2006/relationships/tags" Target="../tags/tag1002.xml"/><Relationship Id="rId217" Type="http://schemas.openxmlformats.org/officeDocument/2006/relationships/tags" Target="../tags/tag1037.xml"/><Relationship Id="rId378" Type="http://schemas.openxmlformats.org/officeDocument/2006/relationships/tags" Target="../tags/tag1198.xml"/><Relationship Id="rId399" Type="http://schemas.openxmlformats.org/officeDocument/2006/relationships/tags" Target="../tags/tag1219.xml"/><Relationship Id="rId403" Type="http://schemas.openxmlformats.org/officeDocument/2006/relationships/tags" Target="../tags/tag1223.xml"/><Relationship Id="rId6" Type="http://schemas.openxmlformats.org/officeDocument/2006/relationships/tags" Target="../tags/tag826.xml"/><Relationship Id="rId238" Type="http://schemas.openxmlformats.org/officeDocument/2006/relationships/tags" Target="../tags/tag1058.xml"/><Relationship Id="rId259" Type="http://schemas.openxmlformats.org/officeDocument/2006/relationships/tags" Target="../tags/tag1079.xml"/><Relationship Id="rId23" Type="http://schemas.openxmlformats.org/officeDocument/2006/relationships/tags" Target="../tags/tag843.xml"/><Relationship Id="rId119" Type="http://schemas.openxmlformats.org/officeDocument/2006/relationships/tags" Target="../tags/tag939.xml"/><Relationship Id="rId270" Type="http://schemas.openxmlformats.org/officeDocument/2006/relationships/tags" Target="../tags/tag1090.xml"/><Relationship Id="rId291" Type="http://schemas.openxmlformats.org/officeDocument/2006/relationships/tags" Target="../tags/tag1111.xml"/><Relationship Id="rId305" Type="http://schemas.openxmlformats.org/officeDocument/2006/relationships/tags" Target="../tags/tag1125.xml"/><Relationship Id="rId326" Type="http://schemas.openxmlformats.org/officeDocument/2006/relationships/tags" Target="../tags/tag1146.xml"/><Relationship Id="rId347" Type="http://schemas.openxmlformats.org/officeDocument/2006/relationships/tags" Target="../tags/tag1167.xml"/><Relationship Id="rId44" Type="http://schemas.openxmlformats.org/officeDocument/2006/relationships/tags" Target="../tags/tag864.xml"/><Relationship Id="rId65" Type="http://schemas.openxmlformats.org/officeDocument/2006/relationships/tags" Target="../tags/tag885.xml"/><Relationship Id="rId86" Type="http://schemas.openxmlformats.org/officeDocument/2006/relationships/tags" Target="../tags/tag906.xml"/><Relationship Id="rId130" Type="http://schemas.openxmlformats.org/officeDocument/2006/relationships/tags" Target="../tags/tag950.xml"/><Relationship Id="rId151" Type="http://schemas.openxmlformats.org/officeDocument/2006/relationships/tags" Target="../tags/tag971.xml"/><Relationship Id="rId368" Type="http://schemas.openxmlformats.org/officeDocument/2006/relationships/tags" Target="../tags/tag1188.xml"/><Relationship Id="rId389" Type="http://schemas.openxmlformats.org/officeDocument/2006/relationships/tags" Target="../tags/tag1209.xml"/><Relationship Id="rId172" Type="http://schemas.openxmlformats.org/officeDocument/2006/relationships/tags" Target="../tags/tag992.xml"/><Relationship Id="rId193" Type="http://schemas.openxmlformats.org/officeDocument/2006/relationships/tags" Target="../tags/tag1013.xml"/><Relationship Id="rId207" Type="http://schemas.openxmlformats.org/officeDocument/2006/relationships/tags" Target="../tags/tag1027.xml"/><Relationship Id="rId228" Type="http://schemas.openxmlformats.org/officeDocument/2006/relationships/tags" Target="../tags/tag1048.xml"/><Relationship Id="rId249" Type="http://schemas.openxmlformats.org/officeDocument/2006/relationships/tags" Target="../tags/tag1069.xml"/><Relationship Id="rId13" Type="http://schemas.openxmlformats.org/officeDocument/2006/relationships/tags" Target="../tags/tag833.xml"/><Relationship Id="rId109" Type="http://schemas.openxmlformats.org/officeDocument/2006/relationships/tags" Target="../tags/tag929.xml"/><Relationship Id="rId260" Type="http://schemas.openxmlformats.org/officeDocument/2006/relationships/tags" Target="../tags/tag1080.xml"/><Relationship Id="rId281" Type="http://schemas.openxmlformats.org/officeDocument/2006/relationships/tags" Target="../tags/tag1101.xml"/><Relationship Id="rId316" Type="http://schemas.openxmlformats.org/officeDocument/2006/relationships/tags" Target="../tags/tag1136.xml"/><Relationship Id="rId337" Type="http://schemas.openxmlformats.org/officeDocument/2006/relationships/tags" Target="../tags/tag1157.xml"/><Relationship Id="rId34" Type="http://schemas.openxmlformats.org/officeDocument/2006/relationships/tags" Target="../tags/tag854.xml"/><Relationship Id="rId55" Type="http://schemas.openxmlformats.org/officeDocument/2006/relationships/tags" Target="../tags/tag875.xml"/><Relationship Id="rId76" Type="http://schemas.openxmlformats.org/officeDocument/2006/relationships/tags" Target="../tags/tag896.xml"/><Relationship Id="rId97" Type="http://schemas.openxmlformats.org/officeDocument/2006/relationships/tags" Target="../tags/tag917.xml"/><Relationship Id="rId120" Type="http://schemas.openxmlformats.org/officeDocument/2006/relationships/tags" Target="../tags/tag940.xml"/><Relationship Id="rId141" Type="http://schemas.openxmlformats.org/officeDocument/2006/relationships/tags" Target="../tags/tag961.xml"/><Relationship Id="rId358" Type="http://schemas.openxmlformats.org/officeDocument/2006/relationships/tags" Target="../tags/tag1178.xml"/><Relationship Id="rId379" Type="http://schemas.openxmlformats.org/officeDocument/2006/relationships/tags" Target="../tags/tag1199.xml"/><Relationship Id="rId7" Type="http://schemas.openxmlformats.org/officeDocument/2006/relationships/tags" Target="../tags/tag827.xml"/><Relationship Id="rId162" Type="http://schemas.openxmlformats.org/officeDocument/2006/relationships/tags" Target="../tags/tag982.xml"/><Relationship Id="rId183" Type="http://schemas.openxmlformats.org/officeDocument/2006/relationships/tags" Target="../tags/tag1003.xml"/><Relationship Id="rId218" Type="http://schemas.openxmlformats.org/officeDocument/2006/relationships/tags" Target="../tags/tag1038.xml"/><Relationship Id="rId239" Type="http://schemas.openxmlformats.org/officeDocument/2006/relationships/tags" Target="../tags/tag1059.xml"/><Relationship Id="rId390" Type="http://schemas.openxmlformats.org/officeDocument/2006/relationships/tags" Target="../tags/tag1210.xml"/><Relationship Id="rId404" Type="http://schemas.openxmlformats.org/officeDocument/2006/relationships/tags" Target="../tags/tag1224.xml"/><Relationship Id="rId250" Type="http://schemas.openxmlformats.org/officeDocument/2006/relationships/tags" Target="../tags/tag1070.xml"/><Relationship Id="rId271" Type="http://schemas.openxmlformats.org/officeDocument/2006/relationships/tags" Target="../tags/tag1091.xml"/><Relationship Id="rId292" Type="http://schemas.openxmlformats.org/officeDocument/2006/relationships/tags" Target="../tags/tag1112.xml"/><Relationship Id="rId306" Type="http://schemas.openxmlformats.org/officeDocument/2006/relationships/tags" Target="../tags/tag1126.xml"/><Relationship Id="rId24" Type="http://schemas.openxmlformats.org/officeDocument/2006/relationships/tags" Target="../tags/tag844.xml"/><Relationship Id="rId45" Type="http://schemas.openxmlformats.org/officeDocument/2006/relationships/tags" Target="../tags/tag865.xml"/><Relationship Id="rId66" Type="http://schemas.openxmlformats.org/officeDocument/2006/relationships/tags" Target="../tags/tag886.xml"/><Relationship Id="rId87" Type="http://schemas.openxmlformats.org/officeDocument/2006/relationships/tags" Target="../tags/tag907.xml"/><Relationship Id="rId110" Type="http://schemas.openxmlformats.org/officeDocument/2006/relationships/tags" Target="../tags/tag930.xml"/><Relationship Id="rId131" Type="http://schemas.openxmlformats.org/officeDocument/2006/relationships/tags" Target="../tags/tag951.xml"/><Relationship Id="rId327" Type="http://schemas.openxmlformats.org/officeDocument/2006/relationships/tags" Target="../tags/tag1147.xml"/><Relationship Id="rId348" Type="http://schemas.openxmlformats.org/officeDocument/2006/relationships/tags" Target="../tags/tag1168.xml"/><Relationship Id="rId369" Type="http://schemas.openxmlformats.org/officeDocument/2006/relationships/tags" Target="../tags/tag1189.xml"/><Relationship Id="rId152" Type="http://schemas.openxmlformats.org/officeDocument/2006/relationships/tags" Target="../tags/tag972.xml"/><Relationship Id="rId173" Type="http://schemas.openxmlformats.org/officeDocument/2006/relationships/tags" Target="../tags/tag993.xml"/><Relationship Id="rId194" Type="http://schemas.openxmlformats.org/officeDocument/2006/relationships/tags" Target="../tags/tag1014.xml"/><Relationship Id="rId208" Type="http://schemas.openxmlformats.org/officeDocument/2006/relationships/tags" Target="../tags/tag1028.xml"/><Relationship Id="rId229" Type="http://schemas.openxmlformats.org/officeDocument/2006/relationships/tags" Target="../tags/tag1049.xml"/><Relationship Id="rId380" Type="http://schemas.openxmlformats.org/officeDocument/2006/relationships/tags" Target="../tags/tag1200.xml"/><Relationship Id="rId240" Type="http://schemas.openxmlformats.org/officeDocument/2006/relationships/tags" Target="../tags/tag1060.xml"/><Relationship Id="rId261" Type="http://schemas.openxmlformats.org/officeDocument/2006/relationships/tags" Target="../tags/tag1081.xml"/><Relationship Id="rId14" Type="http://schemas.openxmlformats.org/officeDocument/2006/relationships/tags" Target="../tags/tag834.xml"/><Relationship Id="rId35" Type="http://schemas.openxmlformats.org/officeDocument/2006/relationships/tags" Target="../tags/tag855.xml"/><Relationship Id="rId56" Type="http://schemas.openxmlformats.org/officeDocument/2006/relationships/tags" Target="../tags/tag876.xml"/><Relationship Id="rId77" Type="http://schemas.openxmlformats.org/officeDocument/2006/relationships/tags" Target="../tags/tag897.xml"/><Relationship Id="rId100" Type="http://schemas.openxmlformats.org/officeDocument/2006/relationships/tags" Target="../tags/tag920.xml"/><Relationship Id="rId282" Type="http://schemas.openxmlformats.org/officeDocument/2006/relationships/tags" Target="../tags/tag1102.xml"/><Relationship Id="rId317" Type="http://schemas.openxmlformats.org/officeDocument/2006/relationships/tags" Target="../tags/tag1137.xml"/><Relationship Id="rId338" Type="http://schemas.openxmlformats.org/officeDocument/2006/relationships/tags" Target="../tags/tag1158.xml"/><Relationship Id="rId359" Type="http://schemas.openxmlformats.org/officeDocument/2006/relationships/tags" Target="../tags/tag1179.xml"/><Relationship Id="rId8" Type="http://schemas.openxmlformats.org/officeDocument/2006/relationships/tags" Target="../tags/tag828.xml"/><Relationship Id="rId98" Type="http://schemas.openxmlformats.org/officeDocument/2006/relationships/tags" Target="../tags/tag918.xml"/><Relationship Id="rId121" Type="http://schemas.openxmlformats.org/officeDocument/2006/relationships/tags" Target="../tags/tag941.xml"/><Relationship Id="rId142" Type="http://schemas.openxmlformats.org/officeDocument/2006/relationships/tags" Target="../tags/tag962.xml"/><Relationship Id="rId163" Type="http://schemas.openxmlformats.org/officeDocument/2006/relationships/tags" Target="../tags/tag983.xml"/><Relationship Id="rId184" Type="http://schemas.openxmlformats.org/officeDocument/2006/relationships/tags" Target="../tags/tag1004.xml"/><Relationship Id="rId219" Type="http://schemas.openxmlformats.org/officeDocument/2006/relationships/tags" Target="../tags/tag1039.xml"/><Relationship Id="rId370" Type="http://schemas.openxmlformats.org/officeDocument/2006/relationships/tags" Target="../tags/tag1190.xml"/><Relationship Id="rId391" Type="http://schemas.openxmlformats.org/officeDocument/2006/relationships/tags" Target="../tags/tag1211.xml"/><Relationship Id="rId405" Type="http://schemas.openxmlformats.org/officeDocument/2006/relationships/tags" Target="../tags/tag1225.xml"/><Relationship Id="rId230" Type="http://schemas.openxmlformats.org/officeDocument/2006/relationships/tags" Target="../tags/tag1050.xml"/><Relationship Id="rId251" Type="http://schemas.openxmlformats.org/officeDocument/2006/relationships/tags" Target="../tags/tag1071.xml"/><Relationship Id="rId25" Type="http://schemas.openxmlformats.org/officeDocument/2006/relationships/tags" Target="../tags/tag845.xml"/><Relationship Id="rId46" Type="http://schemas.openxmlformats.org/officeDocument/2006/relationships/tags" Target="../tags/tag866.xml"/><Relationship Id="rId67" Type="http://schemas.openxmlformats.org/officeDocument/2006/relationships/tags" Target="../tags/tag887.xml"/><Relationship Id="rId272" Type="http://schemas.openxmlformats.org/officeDocument/2006/relationships/tags" Target="../tags/tag1092.xml"/><Relationship Id="rId293" Type="http://schemas.openxmlformats.org/officeDocument/2006/relationships/tags" Target="../tags/tag1113.xml"/><Relationship Id="rId307" Type="http://schemas.openxmlformats.org/officeDocument/2006/relationships/tags" Target="../tags/tag1127.xml"/><Relationship Id="rId328" Type="http://schemas.openxmlformats.org/officeDocument/2006/relationships/tags" Target="../tags/tag1148.xml"/><Relationship Id="rId349" Type="http://schemas.openxmlformats.org/officeDocument/2006/relationships/tags" Target="../tags/tag1169.xml"/><Relationship Id="rId88" Type="http://schemas.openxmlformats.org/officeDocument/2006/relationships/tags" Target="../tags/tag908.xml"/><Relationship Id="rId111" Type="http://schemas.openxmlformats.org/officeDocument/2006/relationships/tags" Target="../tags/tag931.xml"/><Relationship Id="rId132" Type="http://schemas.openxmlformats.org/officeDocument/2006/relationships/tags" Target="../tags/tag952.xml"/><Relationship Id="rId153" Type="http://schemas.openxmlformats.org/officeDocument/2006/relationships/tags" Target="../tags/tag973.xml"/><Relationship Id="rId174" Type="http://schemas.openxmlformats.org/officeDocument/2006/relationships/tags" Target="../tags/tag994.xml"/><Relationship Id="rId195" Type="http://schemas.openxmlformats.org/officeDocument/2006/relationships/tags" Target="../tags/tag1015.xml"/><Relationship Id="rId209" Type="http://schemas.openxmlformats.org/officeDocument/2006/relationships/tags" Target="../tags/tag1029.xml"/><Relationship Id="rId360" Type="http://schemas.openxmlformats.org/officeDocument/2006/relationships/tags" Target="../tags/tag1180.xml"/><Relationship Id="rId381" Type="http://schemas.openxmlformats.org/officeDocument/2006/relationships/tags" Target="../tags/tag1201.xml"/><Relationship Id="rId220" Type="http://schemas.openxmlformats.org/officeDocument/2006/relationships/tags" Target="../tags/tag1040.xml"/><Relationship Id="rId241" Type="http://schemas.openxmlformats.org/officeDocument/2006/relationships/tags" Target="../tags/tag1061.xml"/><Relationship Id="rId15" Type="http://schemas.openxmlformats.org/officeDocument/2006/relationships/tags" Target="../tags/tag835.xml"/><Relationship Id="rId36" Type="http://schemas.openxmlformats.org/officeDocument/2006/relationships/tags" Target="../tags/tag856.xml"/><Relationship Id="rId57" Type="http://schemas.openxmlformats.org/officeDocument/2006/relationships/tags" Target="../tags/tag877.xml"/><Relationship Id="rId262" Type="http://schemas.openxmlformats.org/officeDocument/2006/relationships/tags" Target="../tags/tag1082.xml"/><Relationship Id="rId283" Type="http://schemas.openxmlformats.org/officeDocument/2006/relationships/tags" Target="../tags/tag1103.xml"/><Relationship Id="rId318" Type="http://schemas.openxmlformats.org/officeDocument/2006/relationships/tags" Target="../tags/tag1138.xml"/><Relationship Id="rId339" Type="http://schemas.openxmlformats.org/officeDocument/2006/relationships/tags" Target="../tags/tag1159.xml"/><Relationship Id="rId78" Type="http://schemas.openxmlformats.org/officeDocument/2006/relationships/tags" Target="../tags/tag898.xml"/><Relationship Id="rId99" Type="http://schemas.openxmlformats.org/officeDocument/2006/relationships/tags" Target="../tags/tag919.xml"/><Relationship Id="rId101" Type="http://schemas.openxmlformats.org/officeDocument/2006/relationships/tags" Target="../tags/tag921.xml"/><Relationship Id="rId122" Type="http://schemas.openxmlformats.org/officeDocument/2006/relationships/tags" Target="../tags/tag942.xml"/><Relationship Id="rId143" Type="http://schemas.openxmlformats.org/officeDocument/2006/relationships/tags" Target="../tags/tag963.xml"/><Relationship Id="rId164" Type="http://schemas.openxmlformats.org/officeDocument/2006/relationships/tags" Target="../tags/tag984.xml"/><Relationship Id="rId185" Type="http://schemas.openxmlformats.org/officeDocument/2006/relationships/tags" Target="../tags/tag1005.xml"/><Relationship Id="rId350" Type="http://schemas.openxmlformats.org/officeDocument/2006/relationships/tags" Target="../tags/tag1170.xml"/><Relationship Id="rId371" Type="http://schemas.openxmlformats.org/officeDocument/2006/relationships/tags" Target="../tags/tag1191.xml"/><Relationship Id="rId406" Type="http://schemas.openxmlformats.org/officeDocument/2006/relationships/tags" Target="../tags/tag1226.xml"/><Relationship Id="rId9" Type="http://schemas.openxmlformats.org/officeDocument/2006/relationships/tags" Target="../tags/tag829.xml"/><Relationship Id="rId210" Type="http://schemas.openxmlformats.org/officeDocument/2006/relationships/tags" Target="../tags/tag1030.xml"/><Relationship Id="rId392" Type="http://schemas.openxmlformats.org/officeDocument/2006/relationships/tags" Target="../tags/tag1212.xml"/><Relationship Id="rId26" Type="http://schemas.openxmlformats.org/officeDocument/2006/relationships/tags" Target="../tags/tag846.xml"/><Relationship Id="rId231" Type="http://schemas.openxmlformats.org/officeDocument/2006/relationships/tags" Target="../tags/tag1051.xml"/><Relationship Id="rId252" Type="http://schemas.openxmlformats.org/officeDocument/2006/relationships/tags" Target="../tags/tag1072.xml"/><Relationship Id="rId273" Type="http://schemas.openxmlformats.org/officeDocument/2006/relationships/tags" Target="../tags/tag1093.xml"/><Relationship Id="rId294" Type="http://schemas.openxmlformats.org/officeDocument/2006/relationships/tags" Target="../tags/tag1114.xml"/><Relationship Id="rId308" Type="http://schemas.openxmlformats.org/officeDocument/2006/relationships/tags" Target="../tags/tag1128.xml"/><Relationship Id="rId329" Type="http://schemas.openxmlformats.org/officeDocument/2006/relationships/tags" Target="../tags/tag1149.xml"/><Relationship Id="rId47" Type="http://schemas.openxmlformats.org/officeDocument/2006/relationships/tags" Target="../tags/tag867.xml"/><Relationship Id="rId68" Type="http://schemas.openxmlformats.org/officeDocument/2006/relationships/tags" Target="../tags/tag888.xml"/><Relationship Id="rId89" Type="http://schemas.openxmlformats.org/officeDocument/2006/relationships/tags" Target="../tags/tag909.xml"/><Relationship Id="rId112" Type="http://schemas.openxmlformats.org/officeDocument/2006/relationships/tags" Target="../tags/tag932.xml"/><Relationship Id="rId133" Type="http://schemas.openxmlformats.org/officeDocument/2006/relationships/tags" Target="../tags/tag953.xml"/><Relationship Id="rId154" Type="http://schemas.openxmlformats.org/officeDocument/2006/relationships/tags" Target="../tags/tag974.xml"/><Relationship Id="rId175" Type="http://schemas.openxmlformats.org/officeDocument/2006/relationships/tags" Target="../tags/tag995.xml"/><Relationship Id="rId340" Type="http://schemas.openxmlformats.org/officeDocument/2006/relationships/tags" Target="../tags/tag1160.xml"/><Relationship Id="rId361" Type="http://schemas.openxmlformats.org/officeDocument/2006/relationships/tags" Target="../tags/tag1181.xml"/><Relationship Id="rId196" Type="http://schemas.openxmlformats.org/officeDocument/2006/relationships/tags" Target="../tags/tag1016.xml"/><Relationship Id="rId200" Type="http://schemas.openxmlformats.org/officeDocument/2006/relationships/tags" Target="../tags/tag1020.xml"/><Relationship Id="rId382" Type="http://schemas.openxmlformats.org/officeDocument/2006/relationships/tags" Target="../tags/tag1202.xml"/><Relationship Id="rId16" Type="http://schemas.openxmlformats.org/officeDocument/2006/relationships/tags" Target="../tags/tag836.xml"/><Relationship Id="rId221" Type="http://schemas.openxmlformats.org/officeDocument/2006/relationships/tags" Target="../tags/tag1041.xml"/><Relationship Id="rId242" Type="http://schemas.openxmlformats.org/officeDocument/2006/relationships/tags" Target="../tags/tag1062.xml"/><Relationship Id="rId263" Type="http://schemas.openxmlformats.org/officeDocument/2006/relationships/tags" Target="../tags/tag1083.xml"/><Relationship Id="rId284" Type="http://schemas.openxmlformats.org/officeDocument/2006/relationships/tags" Target="../tags/tag1104.xml"/><Relationship Id="rId319" Type="http://schemas.openxmlformats.org/officeDocument/2006/relationships/tags" Target="../tags/tag1139.xml"/><Relationship Id="rId37" Type="http://schemas.openxmlformats.org/officeDocument/2006/relationships/tags" Target="../tags/tag857.xml"/><Relationship Id="rId58" Type="http://schemas.openxmlformats.org/officeDocument/2006/relationships/tags" Target="../tags/tag878.xml"/><Relationship Id="rId79" Type="http://schemas.openxmlformats.org/officeDocument/2006/relationships/tags" Target="../tags/tag899.xml"/><Relationship Id="rId102" Type="http://schemas.openxmlformats.org/officeDocument/2006/relationships/tags" Target="../tags/tag922.xml"/><Relationship Id="rId123" Type="http://schemas.openxmlformats.org/officeDocument/2006/relationships/tags" Target="../tags/tag943.xml"/><Relationship Id="rId144" Type="http://schemas.openxmlformats.org/officeDocument/2006/relationships/tags" Target="../tags/tag964.xml"/><Relationship Id="rId330" Type="http://schemas.openxmlformats.org/officeDocument/2006/relationships/tags" Target="../tags/tag1150.xml"/><Relationship Id="rId90" Type="http://schemas.openxmlformats.org/officeDocument/2006/relationships/tags" Target="../tags/tag910.xml"/><Relationship Id="rId165" Type="http://schemas.openxmlformats.org/officeDocument/2006/relationships/tags" Target="../tags/tag985.xml"/><Relationship Id="rId186" Type="http://schemas.openxmlformats.org/officeDocument/2006/relationships/tags" Target="../tags/tag1006.xml"/><Relationship Id="rId351" Type="http://schemas.openxmlformats.org/officeDocument/2006/relationships/tags" Target="../tags/tag1171.xml"/><Relationship Id="rId372" Type="http://schemas.openxmlformats.org/officeDocument/2006/relationships/tags" Target="../tags/tag1192.xml"/><Relationship Id="rId393" Type="http://schemas.openxmlformats.org/officeDocument/2006/relationships/tags" Target="../tags/tag1213.xml"/><Relationship Id="rId407" Type="http://schemas.openxmlformats.org/officeDocument/2006/relationships/tags" Target="../tags/tag1227.xml"/><Relationship Id="rId211" Type="http://schemas.openxmlformats.org/officeDocument/2006/relationships/tags" Target="../tags/tag1031.xml"/><Relationship Id="rId232" Type="http://schemas.openxmlformats.org/officeDocument/2006/relationships/tags" Target="../tags/tag1052.xml"/><Relationship Id="rId253" Type="http://schemas.openxmlformats.org/officeDocument/2006/relationships/tags" Target="../tags/tag1073.xml"/><Relationship Id="rId274" Type="http://schemas.openxmlformats.org/officeDocument/2006/relationships/tags" Target="../tags/tag1094.xml"/><Relationship Id="rId295" Type="http://schemas.openxmlformats.org/officeDocument/2006/relationships/tags" Target="../tags/tag1115.xml"/><Relationship Id="rId309" Type="http://schemas.openxmlformats.org/officeDocument/2006/relationships/tags" Target="../tags/tag1129.xml"/><Relationship Id="rId27" Type="http://schemas.openxmlformats.org/officeDocument/2006/relationships/tags" Target="../tags/tag847.xml"/><Relationship Id="rId48" Type="http://schemas.openxmlformats.org/officeDocument/2006/relationships/tags" Target="../tags/tag868.xml"/><Relationship Id="rId69" Type="http://schemas.openxmlformats.org/officeDocument/2006/relationships/tags" Target="../tags/tag889.xml"/><Relationship Id="rId113" Type="http://schemas.openxmlformats.org/officeDocument/2006/relationships/tags" Target="../tags/tag933.xml"/><Relationship Id="rId134" Type="http://schemas.openxmlformats.org/officeDocument/2006/relationships/tags" Target="../tags/tag954.xml"/><Relationship Id="rId320" Type="http://schemas.openxmlformats.org/officeDocument/2006/relationships/tags" Target="../tags/tag1140.xml"/><Relationship Id="rId80" Type="http://schemas.openxmlformats.org/officeDocument/2006/relationships/tags" Target="../tags/tag900.xml"/><Relationship Id="rId155" Type="http://schemas.openxmlformats.org/officeDocument/2006/relationships/tags" Target="../tags/tag975.xml"/><Relationship Id="rId176" Type="http://schemas.openxmlformats.org/officeDocument/2006/relationships/tags" Target="../tags/tag996.xml"/><Relationship Id="rId197" Type="http://schemas.openxmlformats.org/officeDocument/2006/relationships/tags" Target="../tags/tag1017.xml"/><Relationship Id="rId341" Type="http://schemas.openxmlformats.org/officeDocument/2006/relationships/tags" Target="../tags/tag1161.xml"/><Relationship Id="rId362" Type="http://schemas.openxmlformats.org/officeDocument/2006/relationships/tags" Target="../tags/tag1182.xml"/><Relationship Id="rId383" Type="http://schemas.openxmlformats.org/officeDocument/2006/relationships/tags" Target="../tags/tag1203.xml"/><Relationship Id="rId201" Type="http://schemas.openxmlformats.org/officeDocument/2006/relationships/tags" Target="../tags/tag1021.xml"/><Relationship Id="rId222" Type="http://schemas.openxmlformats.org/officeDocument/2006/relationships/tags" Target="../tags/tag1042.xml"/><Relationship Id="rId243" Type="http://schemas.openxmlformats.org/officeDocument/2006/relationships/tags" Target="../tags/tag1063.xml"/><Relationship Id="rId264" Type="http://schemas.openxmlformats.org/officeDocument/2006/relationships/tags" Target="../tags/tag1084.xml"/><Relationship Id="rId285" Type="http://schemas.openxmlformats.org/officeDocument/2006/relationships/tags" Target="../tags/tag1105.xml"/><Relationship Id="rId17" Type="http://schemas.openxmlformats.org/officeDocument/2006/relationships/tags" Target="../tags/tag837.xml"/><Relationship Id="rId38" Type="http://schemas.openxmlformats.org/officeDocument/2006/relationships/tags" Target="../tags/tag858.xml"/><Relationship Id="rId59" Type="http://schemas.openxmlformats.org/officeDocument/2006/relationships/tags" Target="../tags/tag879.xml"/><Relationship Id="rId103" Type="http://schemas.openxmlformats.org/officeDocument/2006/relationships/tags" Target="../tags/tag923.xml"/><Relationship Id="rId124" Type="http://schemas.openxmlformats.org/officeDocument/2006/relationships/tags" Target="../tags/tag944.xml"/><Relationship Id="rId310" Type="http://schemas.openxmlformats.org/officeDocument/2006/relationships/tags" Target="../tags/tag1130.xml"/><Relationship Id="rId70" Type="http://schemas.openxmlformats.org/officeDocument/2006/relationships/tags" Target="../tags/tag890.xml"/><Relationship Id="rId91" Type="http://schemas.openxmlformats.org/officeDocument/2006/relationships/tags" Target="../tags/tag911.xml"/><Relationship Id="rId145" Type="http://schemas.openxmlformats.org/officeDocument/2006/relationships/tags" Target="../tags/tag965.xml"/><Relationship Id="rId166" Type="http://schemas.openxmlformats.org/officeDocument/2006/relationships/tags" Target="../tags/tag986.xml"/><Relationship Id="rId187" Type="http://schemas.openxmlformats.org/officeDocument/2006/relationships/tags" Target="../tags/tag1007.xml"/><Relationship Id="rId331" Type="http://schemas.openxmlformats.org/officeDocument/2006/relationships/tags" Target="../tags/tag1151.xml"/><Relationship Id="rId352" Type="http://schemas.openxmlformats.org/officeDocument/2006/relationships/tags" Target="../tags/tag1172.xml"/><Relationship Id="rId373" Type="http://schemas.openxmlformats.org/officeDocument/2006/relationships/tags" Target="../tags/tag1193.xml"/><Relationship Id="rId394" Type="http://schemas.openxmlformats.org/officeDocument/2006/relationships/tags" Target="../tags/tag1214.xml"/><Relationship Id="rId408" Type="http://schemas.openxmlformats.org/officeDocument/2006/relationships/slideLayout" Target="../slideLayouts/slideLayout25.xml"/><Relationship Id="rId1" Type="http://schemas.openxmlformats.org/officeDocument/2006/relationships/customXml" Target="../../customXml/item37.xml"/><Relationship Id="rId212" Type="http://schemas.openxmlformats.org/officeDocument/2006/relationships/tags" Target="../tags/tag1032.xml"/><Relationship Id="rId233" Type="http://schemas.openxmlformats.org/officeDocument/2006/relationships/tags" Target="../tags/tag1053.xml"/><Relationship Id="rId254" Type="http://schemas.openxmlformats.org/officeDocument/2006/relationships/tags" Target="../tags/tag1074.xml"/><Relationship Id="rId28" Type="http://schemas.openxmlformats.org/officeDocument/2006/relationships/tags" Target="../tags/tag848.xml"/><Relationship Id="rId49" Type="http://schemas.openxmlformats.org/officeDocument/2006/relationships/tags" Target="../tags/tag869.xml"/><Relationship Id="rId114" Type="http://schemas.openxmlformats.org/officeDocument/2006/relationships/tags" Target="../tags/tag934.xml"/><Relationship Id="rId275" Type="http://schemas.openxmlformats.org/officeDocument/2006/relationships/tags" Target="../tags/tag1095.xml"/><Relationship Id="rId296" Type="http://schemas.openxmlformats.org/officeDocument/2006/relationships/tags" Target="../tags/tag1116.xml"/><Relationship Id="rId300" Type="http://schemas.openxmlformats.org/officeDocument/2006/relationships/tags" Target="../tags/tag1120.xml"/><Relationship Id="rId60" Type="http://schemas.openxmlformats.org/officeDocument/2006/relationships/tags" Target="../tags/tag880.xml"/><Relationship Id="rId81" Type="http://schemas.openxmlformats.org/officeDocument/2006/relationships/tags" Target="../tags/tag901.xml"/><Relationship Id="rId135" Type="http://schemas.openxmlformats.org/officeDocument/2006/relationships/tags" Target="../tags/tag955.xml"/><Relationship Id="rId156" Type="http://schemas.openxmlformats.org/officeDocument/2006/relationships/tags" Target="../tags/tag976.xml"/><Relationship Id="rId177" Type="http://schemas.openxmlformats.org/officeDocument/2006/relationships/tags" Target="../tags/tag997.xml"/><Relationship Id="rId198" Type="http://schemas.openxmlformats.org/officeDocument/2006/relationships/tags" Target="../tags/tag1018.xml"/><Relationship Id="rId321" Type="http://schemas.openxmlformats.org/officeDocument/2006/relationships/tags" Target="../tags/tag1141.xml"/><Relationship Id="rId342" Type="http://schemas.openxmlformats.org/officeDocument/2006/relationships/tags" Target="../tags/tag1162.xml"/><Relationship Id="rId363" Type="http://schemas.openxmlformats.org/officeDocument/2006/relationships/tags" Target="../tags/tag1183.xml"/><Relationship Id="rId384" Type="http://schemas.openxmlformats.org/officeDocument/2006/relationships/tags" Target="../tags/tag1204.xml"/><Relationship Id="rId202" Type="http://schemas.openxmlformats.org/officeDocument/2006/relationships/tags" Target="../tags/tag1022.xml"/><Relationship Id="rId223" Type="http://schemas.openxmlformats.org/officeDocument/2006/relationships/tags" Target="../tags/tag1043.xml"/><Relationship Id="rId244" Type="http://schemas.openxmlformats.org/officeDocument/2006/relationships/tags" Target="../tags/tag1064.xml"/><Relationship Id="rId18" Type="http://schemas.openxmlformats.org/officeDocument/2006/relationships/tags" Target="../tags/tag838.xml"/><Relationship Id="rId39" Type="http://schemas.openxmlformats.org/officeDocument/2006/relationships/tags" Target="../tags/tag859.xml"/><Relationship Id="rId265" Type="http://schemas.openxmlformats.org/officeDocument/2006/relationships/tags" Target="../tags/tag1085.xml"/><Relationship Id="rId286" Type="http://schemas.openxmlformats.org/officeDocument/2006/relationships/tags" Target="../tags/tag1106.xml"/><Relationship Id="rId50" Type="http://schemas.openxmlformats.org/officeDocument/2006/relationships/tags" Target="../tags/tag870.xml"/><Relationship Id="rId104" Type="http://schemas.openxmlformats.org/officeDocument/2006/relationships/tags" Target="../tags/tag924.xml"/><Relationship Id="rId125" Type="http://schemas.openxmlformats.org/officeDocument/2006/relationships/tags" Target="../tags/tag945.xml"/><Relationship Id="rId146" Type="http://schemas.openxmlformats.org/officeDocument/2006/relationships/tags" Target="../tags/tag966.xml"/><Relationship Id="rId167" Type="http://schemas.openxmlformats.org/officeDocument/2006/relationships/tags" Target="../tags/tag987.xml"/><Relationship Id="rId188" Type="http://schemas.openxmlformats.org/officeDocument/2006/relationships/tags" Target="../tags/tag1008.xml"/><Relationship Id="rId311" Type="http://schemas.openxmlformats.org/officeDocument/2006/relationships/tags" Target="../tags/tag1131.xml"/><Relationship Id="rId332" Type="http://schemas.openxmlformats.org/officeDocument/2006/relationships/tags" Target="../tags/tag1152.xml"/><Relationship Id="rId353" Type="http://schemas.openxmlformats.org/officeDocument/2006/relationships/tags" Target="../tags/tag1173.xml"/><Relationship Id="rId374" Type="http://schemas.openxmlformats.org/officeDocument/2006/relationships/tags" Target="../tags/tag1194.xml"/><Relationship Id="rId395" Type="http://schemas.openxmlformats.org/officeDocument/2006/relationships/tags" Target="../tags/tag1215.xml"/><Relationship Id="rId409" Type="http://schemas.openxmlformats.org/officeDocument/2006/relationships/notesSlide" Target="../notesSlides/notesSlide13.xml"/><Relationship Id="rId71" Type="http://schemas.openxmlformats.org/officeDocument/2006/relationships/tags" Target="../tags/tag891.xml"/><Relationship Id="rId92" Type="http://schemas.openxmlformats.org/officeDocument/2006/relationships/tags" Target="../tags/tag912.xml"/><Relationship Id="rId213" Type="http://schemas.openxmlformats.org/officeDocument/2006/relationships/tags" Target="../tags/tag1033.xml"/><Relationship Id="rId234" Type="http://schemas.openxmlformats.org/officeDocument/2006/relationships/tags" Target="../tags/tag1054.xml"/><Relationship Id="rId2" Type="http://schemas.openxmlformats.org/officeDocument/2006/relationships/customXml" Target="../../customXml/item38.xml"/><Relationship Id="rId29" Type="http://schemas.openxmlformats.org/officeDocument/2006/relationships/tags" Target="../tags/tag849.xml"/><Relationship Id="rId255" Type="http://schemas.openxmlformats.org/officeDocument/2006/relationships/tags" Target="../tags/tag1075.xml"/><Relationship Id="rId276" Type="http://schemas.openxmlformats.org/officeDocument/2006/relationships/tags" Target="../tags/tag1096.xml"/><Relationship Id="rId297" Type="http://schemas.openxmlformats.org/officeDocument/2006/relationships/tags" Target="../tags/tag1117.xml"/><Relationship Id="rId40" Type="http://schemas.openxmlformats.org/officeDocument/2006/relationships/tags" Target="../tags/tag860.xml"/><Relationship Id="rId115" Type="http://schemas.openxmlformats.org/officeDocument/2006/relationships/tags" Target="../tags/tag935.xml"/><Relationship Id="rId136" Type="http://schemas.openxmlformats.org/officeDocument/2006/relationships/tags" Target="../tags/tag956.xml"/><Relationship Id="rId157" Type="http://schemas.openxmlformats.org/officeDocument/2006/relationships/tags" Target="../tags/tag977.xml"/><Relationship Id="rId178" Type="http://schemas.openxmlformats.org/officeDocument/2006/relationships/tags" Target="../tags/tag998.xml"/><Relationship Id="rId301" Type="http://schemas.openxmlformats.org/officeDocument/2006/relationships/tags" Target="../tags/tag1121.xml"/><Relationship Id="rId322" Type="http://schemas.openxmlformats.org/officeDocument/2006/relationships/tags" Target="../tags/tag1142.xml"/><Relationship Id="rId343" Type="http://schemas.openxmlformats.org/officeDocument/2006/relationships/tags" Target="../tags/tag1163.xml"/><Relationship Id="rId364" Type="http://schemas.openxmlformats.org/officeDocument/2006/relationships/tags" Target="../tags/tag1184.xml"/><Relationship Id="rId61" Type="http://schemas.openxmlformats.org/officeDocument/2006/relationships/tags" Target="../tags/tag881.xml"/><Relationship Id="rId82" Type="http://schemas.openxmlformats.org/officeDocument/2006/relationships/tags" Target="../tags/tag902.xml"/><Relationship Id="rId199" Type="http://schemas.openxmlformats.org/officeDocument/2006/relationships/tags" Target="../tags/tag1019.xml"/><Relationship Id="rId203" Type="http://schemas.openxmlformats.org/officeDocument/2006/relationships/tags" Target="../tags/tag1023.xml"/><Relationship Id="rId385" Type="http://schemas.openxmlformats.org/officeDocument/2006/relationships/tags" Target="../tags/tag1205.xml"/><Relationship Id="rId19" Type="http://schemas.openxmlformats.org/officeDocument/2006/relationships/tags" Target="../tags/tag839.xml"/><Relationship Id="rId224" Type="http://schemas.openxmlformats.org/officeDocument/2006/relationships/tags" Target="../tags/tag1044.xml"/><Relationship Id="rId245" Type="http://schemas.openxmlformats.org/officeDocument/2006/relationships/tags" Target="../tags/tag1065.xml"/><Relationship Id="rId266" Type="http://schemas.openxmlformats.org/officeDocument/2006/relationships/tags" Target="../tags/tag1086.xml"/><Relationship Id="rId287" Type="http://schemas.openxmlformats.org/officeDocument/2006/relationships/tags" Target="../tags/tag1107.xml"/><Relationship Id="rId30" Type="http://schemas.openxmlformats.org/officeDocument/2006/relationships/tags" Target="../tags/tag850.xml"/><Relationship Id="rId105" Type="http://schemas.openxmlformats.org/officeDocument/2006/relationships/tags" Target="../tags/tag925.xml"/><Relationship Id="rId126" Type="http://schemas.openxmlformats.org/officeDocument/2006/relationships/tags" Target="../tags/tag946.xml"/><Relationship Id="rId147" Type="http://schemas.openxmlformats.org/officeDocument/2006/relationships/tags" Target="../tags/tag967.xml"/><Relationship Id="rId168" Type="http://schemas.openxmlformats.org/officeDocument/2006/relationships/tags" Target="../tags/tag988.xml"/><Relationship Id="rId312" Type="http://schemas.openxmlformats.org/officeDocument/2006/relationships/tags" Target="../tags/tag1132.xml"/><Relationship Id="rId333" Type="http://schemas.openxmlformats.org/officeDocument/2006/relationships/tags" Target="../tags/tag1153.xml"/><Relationship Id="rId354" Type="http://schemas.openxmlformats.org/officeDocument/2006/relationships/tags" Target="../tags/tag1174.xml"/><Relationship Id="rId51" Type="http://schemas.openxmlformats.org/officeDocument/2006/relationships/tags" Target="../tags/tag871.xml"/><Relationship Id="rId72" Type="http://schemas.openxmlformats.org/officeDocument/2006/relationships/tags" Target="../tags/tag892.xml"/><Relationship Id="rId93" Type="http://schemas.openxmlformats.org/officeDocument/2006/relationships/tags" Target="../tags/tag913.xml"/><Relationship Id="rId189" Type="http://schemas.openxmlformats.org/officeDocument/2006/relationships/tags" Target="../tags/tag1009.xml"/><Relationship Id="rId375" Type="http://schemas.openxmlformats.org/officeDocument/2006/relationships/tags" Target="../tags/tag1195.xml"/><Relationship Id="rId396" Type="http://schemas.openxmlformats.org/officeDocument/2006/relationships/tags" Target="../tags/tag1216.xml"/><Relationship Id="rId3" Type="http://schemas.openxmlformats.org/officeDocument/2006/relationships/tags" Target="../tags/tag823.xml"/><Relationship Id="rId214" Type="http://schemas.openxmlformats.org/officeDocument/2006/relationships/tags" Target="../tags/tag1034.xml"/><Relationship Id="rId235" Type="http://schemas.openxmlformats.org/officeDocument/2006/relationships/tags" Target="../tags/tag1055.xml"/><Relationship Id="rId256" Type="http://schemas.openxmlformats.org/officeDocument/2006/relationships/tags" Target="../tags/tag1076.xml"/><Relationship Id="rId277" Type="http://schemas.openxmlformats.org/officeDocument/2006/relationships/tags" Target="../tags/tag1097.xml"/><Relationship Id="rId298" Type="http://schemas.openxmlformats.org/officeDocument/2006/relationships/tags" Target="../tags/tag1118.xml"/><Relationship Id="rId400" Type="http://schemas.openxmlformats.org/officeDocument/2006/relationships/tags" Target="../tags/tag1220.xml"/><Relationship Id="rId116" Type="http://schemas.openxmlformats.org/officeDocument/2006/relationships/tags" Target="../tags/tag936.xml"/><Relationship Id="rId137" Type="http://schemas.openxmlformats.org/officeDocument/2006/relationships/tags" Target="../tags/tag957.xml"/><Relationship Id="rId158" Type="http://schemas.openxmlformats.org/officeDocument/2006/relationships/tags" Target="../tags/tag978.xml"/><Relationship Id="rId302" Type="http://schemas.openxmlformats.org/officeDocument/2006/relationships/tags" Target="../tags/tag1122.xml"/><Relationship Id="rId323" Type="http://schemas.openxmlformats.org/officeDocument/2006/relationships/tags" Target="../tags/tag1143.xml"/><Relationship Id="rId344" Type="http://schemas.openxmlformats.org/officeDocument/2006/relationships/tags" Target="../tags/tag1164.xml"/><Relationship Id="rId20" Type="http://schemas.openxmlformats.org/officeDocument/2006/relationships/tags" Target="../tags/tag840.xml"/><Relationship Id="rId41" Type="http://schemas.openxmlformats.org/officeDocument/2006/relationships/tags" Target="../tags/tag861.xml"/><Relationship Id="rId62" Type="http://schemas.openxmlformats.org/officeDocument/2006/relationships/tags" Target="../tags/tag882.xml"/><Relationship Id="rId83" Type="http://schemas.openxmlformats.org/officeDocument/2006/relationships/tags" Target="../tags/tag903.xml"/><Relationship Id="rId179" Type="http://schemas.openxmlformats.org/officeDocument/2006/relationships/tags" Target="../tags/tag999.xml"/><Relationship Id="rId365" Type="http://schemas.openxmlformats.org/officeDocument/2006/relationships/tags" Target="../tags/tag1185.xml"/><Relationship Id="rId386" Type="http://schemas.openxmlformats.org/officeDocument/2006/relationships/tags" Target="../tags/tag1206.xml"/><Relationship Id="rId190" Type="http://schemas.openxmlformats.org/officeDocument/2006/relationships/tags" Target="../tags/tag1010.xml"/><Relationship Id="rId204" Type="http://schemas.openxmlformats.org/officeDocument/2006/relationships/tags" Target="../tags/tag1024.xml"/><Relationship Id="rId225" Type="http://schemas.openxmlformats.org/officeDocument/2006/relationships/tags" Target="../tags/tag1045.xml"/><Relationship Id="rId246" Type="http://schemas.openxmlformats.org/officeDocument/2006/relationships/tags" Target="../tags/tag1066.xml"/><Relationship Id="rId267" Type="http://schemas.openxmlformats.org/officeDocument/2006/relationships/tags" Target="../tags/tag1087.xml"/><Relationship Id="rId288" Type="http://schemas.openxmlformats.org/officeDocument/2006/relationships/tags" Target="../tags/tag1108.xml"/><Relationship Id="rId106" Type="http://schemas.openxmlformats.org/officeDocument/2006/relationships/tags" Target="../tags/tag926.xml"/><Relationship Id="rId127" Type="http://schemas.openxmlformats.org/officeDocument/2006/relationships/tags" Target="../tags/tag947.xml"/><Relationship Id="rId313" Type="http://schemas.openxmlformats.org/officeDocument/2006/relationships/tags" Target="../tags/tag1133.xml"/><Relationship Id="rId10" Type="http://schemas.openxmlformats.org/officeDocument/2006/relationships/tags" Target="../tags/tag830.xml"/><Relationship Id="rId31" Type="http://schemas.openxmlformats.org/officeDocument/2006/relationships/tags" Target="../tags/tag851.xml"/><Relationship Id="rId52" Type="http://schemas.openxmlformats.org/officeDocument/2006/relationships/tags" Target="../tags/tag872.xml"/><Relationship Id="rId73" Type="http://schemas.openxmlformats.org/officeDocument/2006/relationships/tags" Target="../tags/tag893.xml"/><Relationship Id="rId94" Type="http://schemas.openxmlformats.org/officeDocument/2006/relationships/tags" Target="../tags/tag914.xml"/><Relationship Id="rId148" Type="http://schemas.openxmlformats.org/officeDocument/2006/relationships/tags" Target="../tags/tag968.xml"/><Relationship Id="rId169" Type="http://schemas.openxmlformats.org/officeDocument/2006/relationships/tags" Target="../tags/tag989.xml"/><Relationship Id="rId334" Type="http://schemas.openxmlformats.org/officeDocument/2006/relationships/tags" Target="../tags/tag1154.xml"/><Relationship Id="rId355" Type="http://schemas.openxmlformats.org/officeDocument/2006/relationships/tags" Target="../tags/tag1175.xml"/><Relationship Id="rId376" Type="http://schemas.openxmlformats.org/officeDocument/2006/relationships/tags" Target="../tags/tag1196.xml"/><Relationship Id="rId397" Type="http://schemas.openxmlformats.org/officeDocument/2006/relationships/tags" Target="../tags/tag1217.xml"/><Relationship Id="rId4" Type="http://schemas.openxmlformats.org/officeDocument/2006/relationships/tags" Target="../tags/tag824.xml"/><Relationship Id="rId180" Type="http://schemas.openxmlformats.org/officeDocument/2006/relationships/tags" Target="../tags/tag1000.xml"/><Relationship Id="rId215" Type="http://schemas.openxmlformats.org/officeDocument/2006/relationships/tags" Target="../tags/tag1035.xml"/><Relationship Id="rId236" Type="http://schemas.openxmlformats.org/officeDocument/2006/relationships/tags" Target="../tags/tag1056.xml"/><Relationship Id="rId257" Type="http://schemas.openxmlformats.org/officeDocument/2006/relationships/tags" Target="../tags/tag1077.xml"/><Relationship Id="rId278" Type="http://schemas.openxmlformats.org/officeDocument/2006/relationships/tags" Target="../tags/tag1098.xml"/><Relationship Id="rId401" Type="http://schemas.openxmlformats.org/officeDocument/2006/relationships/tags" Target="../tags/tag1221.xml"/><Relationship Id="rId303" Type="http://schemas.openxmlformats.org/officeDocument/2006/relationships/tags" Target="../tags/tag1123.xml"/><Relationship Id="rId42" Type="http://schemas.openxmlformats.org/officeDocument/2006/relationships/tags" Target="../tags/tag862.xml"/><Relationship Id="rId84" Type="http://schemas.openxmlformats.org/officeDocument/2006/relationships/tags" Target="../tags/tag904.xml"/><Relationship Id="rId138" Type="http://schemas.openxmlformats.org/officeDocument/2006/relationships/tags" Target="../tags/tag958.xml"/><Relationship Id="rId345" Type="http://schemas.openxmlformats.org/officeDocument/2006/relationships/tags" Target="../tags/tag1165.xml"/><Relationship Id="rId387" Type="http://schemas.openxmlformats.org/officeDocument/2006/relationships/tags" Target="../tags/tag1207.xml"/><Relationship Id="rId191" Type="http://schemas.openxmlformats.org/officeDocument/2006/relationships/tags" Target="../tags/tag1011.xml"/><Relationship Id="rId205" Type="http://schemas.openxmlformats.org/officeDocument/2006/relationships/tags" Target="../tags/tag1025.xml"/><Relationship Id="rId247" Type="http://schemas.openxmlformats.org/officeDocument/2006/relationships/tags" Target="../tags/tag1067.xml"/><Relationship Id="rId107" Type="http://schemas.openxmlformats.org/officeDocument/2006/relationships/tags" Target="../tags/tag927.xml"/><Relationship Id="rId289" Type="http://schemas.openxmlformats.org/officeDocument/2006/relationships/tags" Target="../tags/tag1109.xml"/><Relationship Id="rId11" Type="http://schemas.openxmlformats.org/officeDocument/2006/relationships/tags" Target="../tags/tag831.xml"/><Relationship Id="rId53" Type="http://schemas.openxmlformats.org/officeDocument/2006/relationships/tags" Target="../tags/tag873.xml"/><Relationship Id="rId149" Type="http://schemas.openxmlformats.org/officeDocument/2006/relationships/tags" Target="../tags/tag969.xml"/><Relationship Id="rId314" Type="http://schemas.openxmlformats.org/officeDocument/2006/relationships/tags" Target="../tags/tag1134.xml"/><Relationship Id="rId356" Type="http://schemas.openxmlformats.org/officeDocument/2006/relationships/tags" Target="../tags/tag1176.xml"/><Relationship Id="rId398" Type="http://schemas.openxmlformats.org/officeDocument/2006/relationships/tags" Target="../tags/tag12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2" Type="http://schemas.openxmlformats.org/officeDocument/2006/relationships/customXml" Target="../../customXml/item12.xml"/><Relationship Id="rId1" Type="http://schemas.openxmlformats.org/officeDocument/2006/relationships/customXml" Target="../../customXml/item11.xml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customXml" Target="../../customXml/item14.xml"/><Relationship Id="rId1" Type="http://schemas.openxmlformats.org/officeDocument/2006/relationships/customXml" Target="../../customXml/item13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customXml" Target="../../customXml/item16.xml"/><Relationship Id="rId1" Type="http://schemas.openxmlformats.org/officeDocument/2006/relationships/customXml" Target="../../customXml/item15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tags" Target="../tags/tag119.xml"/><Relationship Id="rId299" Type="http://schemas.openxmlformats.org/officeDocument/2006/relationships/tags" Target="../tags/tag301.xml"/><Relationship Id="rId21" Type="http://schemas.openxmlformats.org/officeDocument/2006/relationships/tags" Target="../tags/tag23.xml"/><Relationship Id="rId63" Type="http://schemas.openxmlformats.org/officeDocument/2006/relationships/tags" Target="../tags/tag65.xml"/><Relationship Id="rId159" Type="http://schemas.openxmlformats.org/officeDocument/2006/relationships/tags" Target="../tags/tag161.xml"/><Relationship Id="rId324" Type="http://schemas.openxmlformats.org/officeDocument/2006/relationships/tags" Target="../tags/tag326.xml"/><Relationship Id="rId366" Type="http://schemas.openxmlformats.org/officeDocument/2006/relationships/tags" Target="../tags/tag368.xml"/><Relationship Id="rId170" Type="http://schemas.openxmlformats.org/officeDocument/2006/relationships/tags" Target="../tags/tag172.xml"/><Relationship Id="rId226" Type="http://schemas.openxmlformats.org/officeDocument/2006/relationships/tags" Target="../tags/tag228.xml"/><Relationship Id="rId268" Type="http://schemas.openxmlformats.org/officeDocument/2006/relationships/tags" Target="../tags/tag270.xml"/><Relationship Id="rId32" Type="http://schemas.openxmlformats.org/officeDocument/2006/relationships/tags" Target="../tags/tag34.xml"/><Relationship Id="rId74" Type="http://schemas.openxmlformats.org/officeDocument/2006/relationships/tags" Target="../tags/tag76.xml"/><Relationship Id="rId128" Type="http://schemas.openxmlformats.org/officeDocument/2006/relationships/tags" Target="../tags/tag130.xml"/><Relationship Id="rId335" Type="http://schemas.openxmlformats.org/officeDocument/2006/relationships/tags" Target="../tags/tag337.xml"/><Relationship Id="rId377" Type="http://schemas.openxmlformats.org/officeDocument/2006/relationships/tags" Target="../tags/tag379.xml"/><Relationship Id="rId5" Type="http://schemas.openxmlformats.org/officeDocument/2006/relationships/tags" Target="../tags/tag7.xml"/><Relationship Id="rId95" Type="http://schemas.openxmlformats.org/officeDocument/2006/relationships/tags" Target="../tags/tag97.xml"/><Relationship Id="rId160" Type="http://schemas.openxmlformats.org/officeDocument/2006/relationships/tags" Target="../tags/tag162.xml"/><Relationship Id="rId181" Type="http://schemas.openxmlformats.org/officeDocument/2006/relationships/tags" Target="../tags/tag183.xml"/><Relationship Id="rId216" Type="http://schemas.openxmlformats.org/officeDocument/2006/relationships/tags" Target="../tags/tag218.xml"/><Relationship Id="rId237" Type="http://schemas.openxmlformats.org/officeDocument/2006/relationships/tags" Target="../tags/tag239.xml"/><Relationship Id="rId402" Type="http://schemas.openxmlformats.org/officeDocument/2006/relationships/tags" Target="../tags/tag404.xml"/><Relationship Id="rId258" Type="http://schemas.openxmlformats.org/officeDocument/2006/relationships/tags" Target="../tags/tag260.xml"/><Relationship Id="rId279" Type="http://schemas.openxmlformats.org/officeDocument/2006/relationships/tags" Target="../tags/tag281.xml"/><Relationship Id="rId22" Type="http://schemas.openxmlformats.org/officeDocument/2006/relationships/tags" Target="../tags/tag24.xml"/><Relationship Id="rId43" Type="http://schemas.openxmlformats.org/officeDocument/2006/relationships/tags" Target="../tags/tag45.xml"/><Relationship Id="rId64" Type="http://schemas.openxmlformats.org/officeDocument/2006/relationships/tags" Target="../tags/tag66.xml"/><Relationship Id="rId118" Type="http://schemas.openxmlformats.org/officeDocument/2006/relationships/tags" Target="../tags/tag120.xml"/><Relationship Id="rId139" Type="http://schemas.openxmlformats.org/officeDocument/2006/relationships/tags" Target="../tags/tag141.xml"/><Relationship Id="rId290" Type="http://schemas.openxmlformats.org/officeDocument/2006/relationships/tags" Target="../tags/tag292.xml"/><Relationship Id="rId304" Type="http://schemas.openxmlformats.org/officeDocument/2006/relationships/tags" Target="../tags/tag306.xml"/><Relationship Id="rId325" Type="http://schemas.openxmlformats.org/officeDocument/2006/relationships/tags" Target="../tags/tag327.xml"/><Relationship Id="rId346" Type="http://schemas.openxmlformats.org/officeDocument/2006/relationships/tags" Target="../tags/tag348.xml"/><Relationship Id="rId367" Type="http://schemas.openxmlformats.org/officeDocument/2006/relationships/tags" Target="../tags/tag369.xml"/><Relationship Id="rId388" Type="http://schemas.openxmlformats.org/officeDocument/2006/relationships/tags" Target="../tags/tag390.xml"/><Relationship Id="rId85" Type="http://schemas.openxmlformats.org/officeDocument/2006/relationships/tags" Target="../tags/tag87.xml"/><Relationship Id="rId150" Type="http://schemas.openxmlformats.org/officeDocument/2006/relationships/tags" Target="../tags/tag152.xml"/><Relationship Id="rId171" Type="http://schemas.openxmlformats.org/officeDocument/2006/relationships/tags" Target="../tags/tag173.xml"/><Relationship Id="rId192" Type="http://schemas.openxmlformats.org/officeDocument/2006/relationships/tags" Target="../tags/tag194.xml"/><Relationship Id="rId206" Type="http://schemas.openxmlformats.org/officeDocument/2006/relationships/tags" Target="../tags/tag208.xml"/><Relationship Id="rId227" Type="http://schemas.openxmlformats.org/officeDocument/2006/relationships/tags" Target="../tags/tag229.xml"/><Relationship Id="rId248" Type="http://schemas.openxmlformats.org/officeDocument/2006/relationships/tags" Target="../tags/tag250.xml"/><Relationship Id="rId269" Type="http://schemas.openxmlformats.org/officeDocument/2006/relationships/tags" Target="../tags/tag271.xml"/><Relationship Id="rId12" Type="http://schemas.openxmlformats.org/officeDocument/2006/relationships/tags" Target="../tags/tag14.xml"/><Relationship Id="rId33" Type="http://schemas.openxmlformats.org/officeDocument/2006/relationships/tags" Target="../tags/tag35.xml"/><Relationship Id="rId108" Type="http://schemas.openxmlformats.org/officeDocument/2006/relationships/tags" Target="../tags/tag110.xml"/><Relationship Id="rId129" Type="http://schemas.openxmlformats.org/officeDocument/2006/relationships/tags" Target="../tags/tag131.xml"/><Relationship Id="rId280" Type="http://schemas.openxmlformats.org/officeDocument/2006/relationships/tags" Target="../tags/tag282.xml"/><Relationship Id="rId315" Type="http://schemas.openxmlformats.org/officeDocument/2006/relationships/tags" Target="../tags/tag317.xml"/><Relationship Id="rId336" Type="http://schemas.openxmlformats.org/officeDocument/2006/relationships/tags" Target="../tags/tag338.xml"/><Relationship Id="rId357" Type="http://schemas.openxmlformats.org/officeDocument/2006/relationships/tags" Target="../tags/tag359.xml"/><Relationship Id="rId54" Type="http://schemas.openxmlformats.org/officeDocument/2006/relationships/tags" Target="../tags/tag56.xml"/><Relationship Id="rId75" Type="http://schemas.openxmlformats.org/officeDocument/2006/relationships/tags" Target="../tags/tag77.xml"/><Relationship Id="rId96" Type="http://schemas.openxmlformats.org/officeDocument/2006/relationships/tags" Target="../tags/tag98.xml"/><Relationship Id="rId140" Type="http://schemas.openxmlformats.org/officeDocument/2006/relationships/tags" Target="../tags/tag142.xml"/><Relationship Id="rId161" Type="http://schemas.openxmlformats.org/officeDocument/2006/relationships/tags" Target="../tags/tag163.xml"/><Relationship Id="rId182" Type="http://schemas.openxmlformats.org/officeDocument/2006/relationships/tags" Target="../tags/tag184.xml"/><Relationship Id="rId217" Type="http://schemas.openxmlformats.org/officeDocument/2006/relationships/tags" Target="../tags/tag219.xml"/><Relationship Id="rId378" Type="http://schemas.openxmlformats.org/officeDocument/2006/relationships/tags" Target="../tags/tag380.xml"/><Relationship Id="rId399" Type="http://schemas.openxmlformats.org/officeDocument/2006/relationships/tags" Target="../tags/tag401.xml"/><Relationship Id="rId403" Type="http://schemas.openxmlformats.org/officeDocument/2006/relationships/tags" Target="../tags/tag405.xml"/><Relationship Id="rId6" Type="http://schemas.openxmlformats.org/officeDocument/2006/relationships/tags" Target="../tags/tag8.xml"/><Relationship Id="rId238" Type="http://schemas.openxmlformats.org/officeDocument/2006/relationships/tags" Target="../tags/tag240.xml"/><Relationship Id="rId259" Type="http://schemas.openxmlformats.org/officeDocument/2006/relationships/tags" Target="../tags/tag261.xml"/><Relationship Id="rId23" Type="http://schemas.openxmlformats.org/officeDocument/2006/relationships/tags" Target="../tags/tag25.xml"/><Relationship Id="rId119" Type="http://schemas.openxmlformats.org/officeDocument/2006/relationships/tags" Target="../tags/tag121.xml"/><Relationship Id="rId270" Type="http://schemas.openxmlformats.org/officeDocument/2006/relationships/tags" Target="../tags/tag272.xml"/><Relationship Id="rId291" Type="http://schemas.openxmlformats.org/officeDocument/2006/relationships/tags" Target="../tags/tag293.xml"/><Relationship Id="rId305" Type="http://schemas.openxmlformats.org/officeDocument/2006/relationships/tags" Target="../tags/tag307.xml"/><Relationship Id="rId326" Type="http://schemas.openxmlformats.org/officeDocument/2006/relationships/tags" Target="../tags/tag328.xml"/><Relationship Id="rId347" Type="http://schemas.openxmlformats.org/officeDocument/2006/relationships/tags" Target="../tags/tag349.xml"/><Relationship Id="rId44" Type="http://schemas.openxmlformats.org/officeDocument/2006/relationships/tags" Target="../tags/tag46.xml"/><Relationship Id="rId65" Type="http://schemas.openxmlformats.org/officeDocument/2006/relationships/tags" Target="../tags/tag67.xml"/><Relationship Id="rId86" Type="http://schemas.openxmlformats.org/officeDocument/2006/relationships/tags" Target="../tags/tag88.xml"/><Relationship Id="rId130" Type="http://schemas.openxmlformats.org/officeDocument/2006/relationships/tags" Target="../tags/tag132.xml"/><Relationship Id="rId151" Type="http://schemas.openxmlformats.org/officeDocument/2006/relationships/tags" Target="../tags/tag153.xml"/><Relationship Id="rId368" Type="http://schemas.openxmlformats.org/officeDocument/2006/relationships/tags" Target="../tags/tag370.xml"/><Relationship Id="rId389" Type="http://schemas.openxmlformats.org/officeDocument/2006/relationships/tags" Target="../tags/tag391.xml"/><Relationship Id="rId172" Type="http://schemas.openxmlformats.org/officeDocument/2006/relationships/tags" Target="../tags/tag174.xml"/><Relationship Id="rId193" Type="http://schemas.openxmlformats.org/officeDocument/2006/relationships/tags" Target="../tags/tag195.xml"/><Relationship Id="rId207" Type="http://schemas.openxmlformats.org/officeDocument/2006/relationships/tags" Target="../tags/tag209.xml"/><Relationship Id="rId228" Type="http://schemas.openxmlformats.org/officeDocument/2006/relationships/tags" Target="../tags/tag230.xml"/><Relationship Id="rId249" Type="http://schemas.openxmlformats.org/officeDocument/2006/relationships/tags" Target="../tags/tag251.xml"/><Relationship Id="rId13" Type="http://schemas.openxmlformats.org/officeDocument/2006/relationships/tags" Target="../tags/tag15.xml"/><Relationship Id="rId109" Type="http://schemas.openxmlformats.org/officeDocument/2006/relationships/tags" Target="../tags/tag111.xml"/><Relationship Id="rId260" Type="http://schemas.openxmlformats.org/officeDocument/2006/relationships/tags" Target="../tags/tag262.xml"/><Relationship Id="rId281" Type="http://schemas.openxmlformats.org/officeDocument/2006/relationships/tags" Target="../tags/tag283.xml"/><Relationship Id="rId316" Type="http://schemas.openxmlformats.org/officeDocument/2006/relationships/tags" Target="../tags/tag318.xml"/><Relationship Id="rId337" Type="http://schemas.openxmlformats.org/officeDocument/2006/relationships/tags" Target="../tags/tag339.xml"/><Relationship Id="rId34" Type="http://schemas.openxmlformats.org/officeDocument/2006/relationships/tags" Target="../tags/tag36.xml"/><Relationship Id="rId55" Type="http://schemas.openxmlformats.org/officeDocument/2006/relationships/tags" Target="../tags/tag57.xml"/><Relationship Id="rId76" Type="http://schemas.openxmlformats.org/officeDocument/2006/relationships/tags" Target="../tags/tag78.xml"/><Relationship Id="rId97" Type="http://schemas.openxmlformats.org/officeDocument/2006/relationships/tags" Target="../tags/tag99.xml"/><Relationship Id="rId120" Type="http://schemas.openxmlformats.org/officeDocument/2006/relationships/tags" Target="../tags/tag122.xml"/><Relationship Id="rId141" Type="http://schemas.openxmlformats.org/officeDocument/2006/relationships/tags" Target="../tags/tag143.xml"/><Relationship Id="rId358" Type="http://schemas.openxmlformats.org/officeDocument/2006/relationships/tags" Target="../tags/tag360.xml"/><Relationship Id="rId379" Type="http://schemas.openxmlformats.org/officeDocument/2006/relationships/tags" Target="../tags/tag381.xml"/><Relationship Id="rId7" Type="http://schemas.openxmlformats.org/officeDocument/2006/relationships/tags" Target="../tags/tag9.xml"/><Relationship Id="rId162" Type="http://schemas.openxmlformats.org/officeDocument/2006/relationships/tags" Target="../tags/tag164.xml"/><Relationship Id="rId183" Type="http://schemas.openxmlformats.org/officeDocument/2006/relationships/tags" Target="../tags/tag185.xml"/><Relationship Id="rId218" Type="http://schemas.openxmlformats.org/officeDocument/2006/relationships/tags" Target="../tags/tag220.xml"/><Relationship Id="rId239" Type="http://schemas.openxmlformats.org/officeDocument/2006/relationships/tags" Target="../tags/tag241.xml"/><Relationship Id="rId390" Type="http://schemas.openxmlformats.org/officeDocument/2006/relationships/tags" Target="../tags/tag392.xml"/><Relationship Id="rId404" Type="http://schemas.openxmlformats.org/officeDocument/2006/relationships/tags" Target="../tags/tag406.xml"/><Relationship Id="rId250" Type="http://schemas.openxmlformats.org/officeDocument/2006/relationships/tags" Target="../tags/tag252.xml"/><Relationship Id="rId271" Type="http://schemas.openxmlformats.org/officeDocument/2006/relationships/tags" Target="../tags/tag273.xml"/><Relationship Id="rId292" Type="http://schemas.openxmlformats.org/officeDocument/2006/relationships/tags" Target="../tags/tag294.xml"/><Relationship Id="rId306" Type="http://schemas.openxmlformats.org/officeDocument/2006/relationships/tags" Target="../tags/tag308.xml"/><Relationship Id="rId24" Type="http://schemas.openxmlformats.org/officeDocument/2006/relationships/tags" Target="../tags/tag26.xml"/><Relationship Id="rId45" Type="http://schemas.openxmlformats.org/officeDocument/2006/relationships/tags" Target="../tags/tag47.xml"/><Relationship Id="rId66" Type="http://schemas.openxmlformats.org/officeDocument/2006/relationships/tags" Target="../tags/tag68.xml"/><Relationship Id="rId87" Type="http://schemas.openxmlformats.org/officeDocument/2006/relationships/tags" Target="../tags/tag89.xml"/><Relationship Id="rId110" Type="http://schemas.openxmlformats.org/officeDocument/2006/relationships/tags" Target="../tags/tag112.xml"/><Relationship Id="rId131" Type="http://schemas.openxmlformats.org/officeDocument/2006/relationships/tags" Target="../tags/tag133.xml"/><Relationship Id="rId327" Type="http://schemas.openxmlformats.org/officeDocument/2006/relationships/tags" Target="../tags/tag329.xml"/><Relationship Id="rId348" Type="http://schemas.openxmlformats.org/officeDocument/2006/relationships/tags" Target="../tags/tag350.xml"/><Relationship Id="rId369" Type="http://schemas.openxmlformats.org/officeDocument/2006/relationships/tags" Target="../tags/tag371.xml"/><Relationship Id="rId152" Type="http://schemas.openxmlformats.org/officeDocument/2006/relationships/tags" Target="../tags/tag154.xml"/><Relationship Id="rId173" Type="http://schemas.openxmlformats.org/officeDocument/2006/relationships/tags" Target="../tags/tag175.xml"/><Relationship Id="rId194" Type="http://schemas.openxmlformats.org/officeDocument/2006/relationships/tags" Target="../tags/tag196.xml"/><Relationship Id="rId208" Type="http://schemas.openxmlformats.org/officeDocument/2006/relationships/tags" Target="../tags/tag210.xml"/><Relationship Id="rId229" Type="http://schemas.openxmlformats.org/officeDocument/2006/relationships/tags" Target="../tags/tag231.xml"/><Relationship Id="rId380" Type="http://schemas.openxmlformats.org/officeDocument/2006/relationships/tags" Target="../tags/tag382.xml"/><Relationship Id="rId240" Type="http://schemas.openxmlformats.org/officeDocument/2006/relationships/tags" Target="../tags/tag242.xml"/><Relationship Id="rId261" Type="http://schemas.openxmlformats.org/officeDocument/2006/relationships/tags" Target="../tags/tag263.xml"/><Relationship Id="rId14" Type="http://schemas.openxmlformats.org/officeDocument/2006/relationships/tags" Target="../tags/tag16.xml"/><Relationship Id="rId35" Type="http://schemas.openxmlformats.org/officeDocument/2006/relationships/tags" Target="../tags/tag37.xml"/><Relationship Id="rId56" Type="http://schemas.openxmlformats.org/officeDocument/2006/relationships/tags" Target="../tags/tag58.xml"/><Relationship Id="rId77" Type="http://schemas.openxmlformats.org/officeDocument/2006/relationships/tags" Target="../tags/tag79.xml"/><Relationship Id="rId100" Type="http://schemas.openxmlformats.org/officeDocument/2006/relationships/tags" Target="../tags/tag102.xml"/><Relationship Id="rId282" Type="http://schemas.openxmlformats.org/officeDocument/2006/relationships/tags" Target="../tags/tag284.xml"/><Relationship Id="rId317" Type="http://schemas.openxmlformats.org/officeDocument/2006/relationships/tags" Target="../tags/tag319.xml"/><Relationship Id="rId338" Type="http://schemas.openxmlformats.org/officeDocument/2006/relationships/tags" Target="../tags/tag340.xml"/><Relationship Id="rId359" Type="http://schemas.openxmlformats.org/officeDocument/2006/relationships/tags" Target="../tags/tag361.xml"/><Relationship Id="rId8" Type="http://schemas.openxmlformats.org/officeDocument/2006/relationships/tags" Target="../tags/tag10.xml"/><Relationship Id="rId98" Type="http://schemas.openxmlformats.org/officeDocument/2006/relationships/tags" Target="../tags/tag100.xml"/><Relationship Id="rId121" Type="http://schemas.openxmlformats.org/officeDocument/2006/relationships/tags" Target="../tags/tag123.xml"/><Relationship Id="rId142" Type="http://schemas.openxmlformats.org/officeDocument/2006/relationships/tags" Target="../tags/tag144.xml"/><Relationship Id="rId163" Type="http://schemas.openxmlformats.org/officeDocument/2006/relationships/tags" Target="../tags/tag165.xml"/><Relationship Id="rId184" Type="http://schemas.openxmlformats.org/officeDocument/2006/relationships/tags" Target="../tags/tag186.xml"/><Relationship Id="rId219" Type="http://schemas.openxmlformats.org/officeDocument/2006/relationships/tags" Target="../tags/tag221.xml"/><Relationship Id="rId370" Type="http://schemas.openxmlformats.org/officeDocument/2006/relationships/tags" Target="../tags/tag372.xml"/><Relationship Id="rId391" Type="http://schemas.openxmlformats.org/officeDocument/2006/relationships/tags" Target="../tags/tag393.xml"/><Relationship Id="rId405" Type="http://schemas.openxmlformats.org/officeDocument/2006/relationships/tags" Target="../tags/tag407.xml"/><Relationship Id="rId230" Type="http://schemas.openxmlformats.org/officeDocument/2006/relationships/tags" Target="../tags/tag232.xml"/><Relationship Id="rId251" Type="http://schemas.openxmlformats.org/officeDocument/2006/relationships/tags" Target="../tags/tag253.xml"/><Relationship Id="rId25" Type="http://schemas.openxmlformats.org/officeDocument/2006/relationships/tags" Target="../tags/tag27.xml"/><Relationship Id="rId46" Type="http://schemas.openxmlformats.org/officeDocument/2006/relationships/tags" Target="../tags/tag48.xml"/><Relationship Id="rId67" Type="http://schemas.openxmlformats.org/officeDocument/2006/relationships/tags" Target="../tags/tag69.xml"/><Relationship Id="rId272" Type="http://schemas.openxmlformats.org/officeDocument/2006/relationships/tags" Target="../tags/tag274.xml"/><Relationship Id="rId293" Type="http://schemas.openxmlformats.org/officeDocument/2006/relationships/tags" Target="../tags/tag295.xml"/><Relationship Id="rId307" Type="http://schemas.openxmlformats.org/officeDocument/2006/relationships/tags" Target="../tags/tag309.xml"/><Relationship Id="rId328" Type="http://schemas.openxmlformats.org/officeDocument/2006/relationships/tags" Target="../tags/tag330.xml"/><Relationship Id="rId349" Type="http://schemas.openxmlformats.org/officeDocument/2006/relationships/tags" Target="../tags/tag351.xml"/><Relationship Id="rId88" Type="http://schemas.openxmlformats.org/officeDocument/2006/relationships/tags" Target="../tags/tag90.xml"/><Relationship Id="rId111" Type="http://schemas.openxmlformats.org/officeDocument/2006/relationships/tags" Target="../tags/tag113.xml"/><Relationship Id="rId132" Type="http://schemas.openxmlformats.org/officeDocument/2006/relationships/tags" Target="../tags/tag134.xml"/><Relationship Id="rId153" Type="http://schemas.openxmlformats.org/officeDocument/2006/relationships/tags" Target="../tags/tag155.xml"/><Relationship Id="rId174" Type="http://schemas.openxmlformats.org/officeDocument/2006/relationships/tags" Target="../tags/tag176.xml"/><Relationship Id="rId195" Type="http://schemas.openxmlformats.org/officeDocument/2006/relationships/tags" Target="../tags/tag197.xml"/><Relationship Id="rId209" Type="http://schemas.openxmlformats.org/officeDocument/2006/relationships/tags" Target="../tags/tag211.xml"/><Relationship Id="rId360" Type="http://schemas.openxmlformats.org/officeDocument/2006/relationships/tags" Target="../tags/tag362.xml"/><Relationship Id="rId381" Type="http://schemas.openxmlformats.org/officeDocument/2006/relationships/tags" Target="../tags/tag383.xml"/><Relationship Id="rId220" Type="http://schemas.openxmlformats.org/officeDocument/2006/relationships/tags" Target="../tags/tag222.xml"/><Relationship Id="rId241" Type="http://schemas.openxmlformats.org/officeDocument/2006/relationships/tags" Target="../tags/tag243.xml"/><Relationship Id="rId15" Type="http://schemas.openxmlformats.org/officeDocument/2006/relationships/tags" Target="../tags/tag17.xml"/><Relationship Id="rId36" Type="http://schemas.openxmlformats.org/officeDocument/2006/relationships/tags" Target="../tags/tag38.xml"/><Relationship Id="rId57" Type="http://schemas.openxmlformats.org/officeDocument/2006/relationships/tags" Target="../tags/tag59.xml"/><Relationship Id="rId262" Type="http://schemas.openxmlformats.org/officeDocument/2006/relationships/tags" Target="../tags/tag264.xml"/><Relationship Id="rId283" Type="http://schemas.openxmlformats.org/officeDocument/2006/relationships/tags" Target="../tags/tag285.xml"/><Relationship Id="rId318" Type="http://schemas.openxmlformats.org/officeDocument/2006/relationships/tags" Target="../tags/tag320.xml"/><Relationship Id="rId339" Type="http://schemas.openxmlformats.org/officeDocument/2006/relationships/tags" Target="../tags/tag341.xml"/><Relationship Id="rId78" Type="http://schemas.openxmlformats.org/officeDocument/2006/relationships/tags" Target="../tags/tag80.xml"/><Relationship Id="rId99" Type="http://schemas.openxmlformats.org/officeDocument/2006/relationships/tags" Target="../tags/tag101.xml"/><Relationship Id="rId101" Type="http://schemas.openxmlformats.org/officeDocument/2006/relationships/tags" Target="../tags/tag103.xml"/><Relationship Id="rId122" Type="http://schemas.openxmlformats.org/officeDocument/2006/relationships/tags" Target="../tags/tag124.xml"/><Relationship Id="rId143" Type="http://schemas.openxmlformats.org/officeDocument/2006/relationships/tags" Target="../tags/tag145.xml"/><Relationship Id="rId164" Type="http://schemas.openxmlformats.org/officeDocument/2006/relationships/tags" Target="../tags/tag166.xml"/><Relationship Id="rId185" Type="http://schemas.openxmlformats.org/officeDocument/2006/relationships/tags" Target="../tags/tag187.xml"/><Relationship Id="rId350" Type="http://schemas.openxmlformats.org/officeDocument/2006/relationships/tags" Target="../tags/tag352.xml"/><Relationship Id="rId371" Type="http://schemas.openxmlformats.org/officeDocument/2006/relationships/tags" Target="../tags/tag373.xml"/><Relationship Id="rId406" Type="http://schemas.openxmlformats.org/officeDocument/2006/relationships/tags" Target="../tags/tag408.xml"/><Relationship Id="rId9" Type="http://schemas.openxmlformats.org/officeDocument/2006/relationships/tags" Target="../tags/tag11.xml"/><Relationship Id="rId210" Type="http://schemas.openxmlformats.org/officeDocument/2006/relationships/tags" Target="../tags/tag212.xml"/><Relationship Id="rId392" Type="http://schemas.openxmlformats.org/officeDocument/2006/relationships/tags" Target="../tags/tag394.xml"/><Relationship Id="rId26" Type="http://schemas.openxmlformats.org/officeDocument/2006/relationships/tags" Target="../tags/tag28.xml"/><Relationship Id="rId231" Type="http://schemas.openxmlformats.org/officeDocument/2006/relationships/tags" Target="../tags/tag233.xml"/><Relationship Id="rId252" Type="http://schemas.openxmlformats.org/officeDocument/2006/relationships/tags" Target="../tags/tag254.xml"/><Relationship Id="rId273" Type="http://schemas.openxmlformats.org/officeDocument/2006/relationships/tags" Target="../tags/tag275.xml"/><Relationship Id="rId294" Type="http://schemas.openxmlformats.org/officeDocument/2006/relationships/tags" Target="../tags/tag296.xml"/><Relationship Id="rId308" Type="http://schemas.openxmlformats.org/officeDocument/2006/relationships/tags" Target="../tags/tag310.xml"/><Relationship Id="rId329" Type="http://schemas.openxmlformats.org/officeDocument/2006/relationships/tags" Target="../tags/tag331.xml"/><Relationship Id="rId47" Type="http://schemas.openxmlformats.org/officeDocument/2006/relationships/tags" Target="../tags/tag49.xml"/><Relationship Id="rId68" Type="http://schemas.openxmlformats.org/officeDocument/2006/relationships/tags" Target="../tags/tag70.xml"/><Relationship Id="rId89" Type="http://schemas.openxmlformats.org/officeDocument/2006/relationships/tags" Target="../tags/tag91.xml"/><Relationship Id="rId112" Type="http://schemas.openxmlformats.org/officeDocument/2006/relationships/tags" Target="../tags/tag114.xml"/><Relationship Id="rId133" Type="http://schemas.openxmlformats.org/officeDocument/2006/relationships/tags" Target="../tags/tag135.xml"/><Relationship Id="rId154" Type="http://schemas.openxmlformats.org/officeDocument/2006/relationships/tags" Target="../tags/tag156.xml"/><Relationship Id="rId175" Type="http://schemas.openxmlformats.org/officeDocument/2006/relationships/tags" Target="../tags/tag177.xml"/><Relationship Id="rId340" Type="http://schemas.openxmlformats.org/officeDocument/2006/relationships/tags" Target="../tags/tag342.xml"/><Relationship Id="rId361" Type="http://schemas.openxmlformats.org/officeDocument/2006/relationships/tags" Target="../tags/tag363.xml"/><Relationship Id="rId196" Type="http://schemas.openxmlformats.org/officeDocument/2006/relationships/tags" Target="../tags/tag198.xml"/><Relationship Id="rId200" Type="http://schemas.openxmlformats.org/officeDocument/2006/relationships/tags" Target="../tags/tag202.xml"/><Relationship Id="rId382" Type="http://schemas.openxmlformats.org/officeDocument/2006/relationships/tags" Target="../tags/tag384.xml"/><Relationship Id="rId16" Type="http://schemas.openxmlformats.org/officeDocument/2006/relationships/tags" Target="../tags/tag18.xml"/><Relationship Id="rId221" Type="http://schemas.openxmlformats.org/officeDocument/2006/relationships/tags" Target="../tags/tag223.xml"/><Relationship Id="rId242" Type="http://schemas.openxmlformats.org/officeDocument/2006/relationships/tags" Target="../tags/tag244.xml"/><Relationship Id="rId263" Type="http://schemas.openxmlformats.org/officeDocument/2006/relationships/tags" Target="../tags/tag265.xml"/><Relationship Id="rId284" Type="http://schemas.openxmlformats.org/officeDocument/2006/relationships/tags" Target="../tags/tag286.xml"/><Relationship Id="rId319" Type="http://schemas.openxmlformats.org/officeDocument/2006/relationships/tags" Target="../tags/tag321.xml"/><Relationship Id="rId37" Type="http://schemas.openxmlformats.org/officeDocument/2006/relationships/tags" Target="../tags/tag39.xml"/><Relationship Id="rId58" Type="http://schemas.openxmlformats.org/officeDocument/2006/relationships/tags" Target="../tags/tag60.xml"/><Relationship Id="rId79" Type="http://schemas.openxmlformats.org/officeDocument/2006/relationships/tags" Target="../tags/tag81.xml"/><Relationship Id="rId102" Type="http://schemas.openxmlformats.org/officeDocument/2006/relationships/tags" Target="../tags/tag104.xml"/><Relationship Id="rId123" Type="http://schemas.openxmlformats.org/officeDocument/2006/relationships/tags" Target="../tags/tag125.xml"/><Relationship Id="rId144" Type="http://schemas.openxmlformats.org/officeDocument/2006/relationships/tags" Target="../tags/tag146.xml"/><Relationship Id="rId330" Type="http://schemas.openxmlformats.org/officeDocument/2006/relationships/tags" Target="../tags/tag332.xml"/><Relationship Id="rId90" Type="http://schemas.openxmlformats.org/officeDocument/2006/relationships/tags" Target="../tags/tag92.xml"/><Relationship Id="rId165" Type="http://schemas.openxmlformats.org/officeDocument/2006/relationships/tags" Target="../tags/tag167.xml"/><Relationship Id="rId186" Type="http://schemas.openxmlformats.org/officeDocument/2006/relationships/tags" Target="../tags/tag188.xml"/><Relationship Id="rId351" Type="http://schemas.openxmlformats.org/officeDocument/2006/relationships/tags" Target="../tags/tag353.xml"/><Relationship Id="rId372" Type="http://schemas.openxmlformats.org/officeDocument/2006/relationships/tags" Target="../tags/tag374.xml"/><Relationship Id="rId393" Type="http://schemas.openxmlformats.org/officeDocument/2006/relationships/tags" Target="../tags/tag395.xml"/><Relationship Id="rId407" Type="http://schemas.openxmlformats.org/officeDocument/2006/relationships/tags" Target="../tags/tag409.xml"/><Relationship Id="rId211" Type="http://schemas.openxmlformats.org/officeDocument/2006/relationships/tags" Target="../tags/tag213.xml"/><Relationship Id="rId232" Type="http://schemas.openxmlformats.org/officeDocument/2006/relationships/tags" Target="../tags/tag234.xml"/><Relationship Id="rId253" Type="http://schemas.openxmlformats.org/officeDocument/2006/relationships/tags" Target="../tags/tag255.xml"/><Relationship Id="rId274" Type="http://schemas.openxmlformats.org/officeDocument/2006/relationships/tags" Target="../tags/tag276.xml"/><Relationship Id="rId295" Type="http://schemas.openxmlformats.org/officeDocument/2006/relationships/tags" Target="../tags/tag297.xml"/><Relationship Id="rId309" Type="http://schemas.openxmlformats.org/officeDocument/2006/relationships/tags" Target="../tags/tag311.xml"/><Relationship Id="rId27" Type="http://schemas.openxmlformats.org/officeDocument/2006/relationships/tags" Target="../tags/tag29.xml"/><Relationship Id="rId48" Type="http://schemas.openxmlformats.org/officeDocument/2006/relationships/tags" Target="../tags/tag50.xml"/><Relationship Id="rId69" Type="http://schemas.openxmlformats.org/officeDocument/2006/relationships/tags" Target="../tags/tag71.xml"/><Relationship Id="rId113" Type="http://schemas.openxmlformats.org/officeDocument/2006/relationships/tags" Target="../tags/tag115.xml"/><Relationship Id="rId134" Type="http://schemas.openxmlformats.org/officeDocument/2006/relationships/tags" Target="../tags/tag136.xml"/><Relationship Id="rId320" Type="http://schemas.openxmlformats.org/officeDocument/2006/relationships/tags" Target="../tags/tag322.xml"/><Relationship Id="rId80" Type="http://schemas.openxmlformats.org/officeDocument/2006/relationships/tags" Target="../tags/tag82.xml"/><Relationship Id="rId155" Type="http://schemas.openxmlformats.org/officeDocument/2006/relationships/tags" Target="../tags/tag157.xml"/><Relationship Id="rId176" Type="http://schemas.openxmlformats.org/officeDocument/2006/relationships/tags" Target="../tags/tag178.xml"/><Relationship Id="rId197" Type="http://schemas.openxmlformats.org/officeDocument/2006/relationships/tags" Target="../tags/tag199.xml"/><Relationship Id="rId341" Type="http://schemas.openxmlformats.org/officeDocument/2006/relationships/tags" Target="../tags/tag343.xml"/><Relationship Id="rId362" Type="http://schemas.openxmlformats.org/officeDocument/2006/relationships/tags" Target="../tags/tag364.xml"/><Relationship Id="rId383" Type="http://schemas.openxmlformats.org/officeDocument/2006/relationships/tags" Target="../tags/tag385.xml"/><Relationship Id="rId201" Type="http://schemas.openxmlformats.org/officeDocument/2006/relationships/tags" Target="../tags/tag203.xml"/><Relationship Id="rId222" Type="http://schemas.openxmlformats.org/officeDocument/2006/relationships/tags" Target="../tags/tag224.xml"/><Relationship Id="rId243" Type="http://schemas.openxmlformats.org/officeDocument/2006/relationships/tags" Target="../tags/tag245.xml"/><Relationship Id="rId264" Type="http://schemas.openxmlformats.org/officeDocument/2006/relationships/tags" Target="../tags/tag266.xml"/><Relationship Id="rId285" Type="http://schemas.openxmlformats.org/officeDocument/2006/relationships/tags" Target="../tags/tag287.xml"/><Relationship Id="rId17" Type="http://schemas.openxmlformats.org/officeDocument/2006/relationships/tags" Target="../tags/tag19.xml"/><Relationship Id="rId38" Type="http://schemas.openxmlformats.org/officeDocument/2006/relationships/tags" Target="../tags/tag40.xml"/><Relationship Id="rId59" Type="http://schemas.openxmlformats.org/officeDocument/2006/relationships/tags" Target="../tags/tag61.xml"/><Relationship Id="rId103" Type="http://schemas.openxmlformats.org/officeDocument/2006/relationships/tags" Target="../tags/tag105.xml"/><Relationship Id="rId124" Type="http://schemas.openxmlformats.org/officeDocument/2006/relationships/tags" Target="../tags/tag126.xml"/><Relationship Id="rId310" Type="http://schemas.openxmlformats.org/officeDocument/2006/relationships/tags" Target="../tags/tag312.xml"/><Relationship Id="rId70" Type="http://schemas.openxmlformats.org/officeDocument/2006/relationships/tags" Target="../tags/tag72.xml"/><Relationship Id="rId91" Type="http://schemas.openxmlformats.org/officeDocument/2006/relationships/tags" Target="../tags/tag93.xml"/><Relationship Id="rId145" Type="http://schemas.openxmlformats.org/officeDocument/2006/relationships/tags" Target="../tags/tag147.xml"/><Relationship Id="rId166" Type="http://schemas.openxmlformats.org/officeDocument/2006/relationships/tags" Target="../tags/tag168.xml"/><Relationship Id="rId187" Type="http://schemas.openxmlformats.org/officeDocument/2006/relationships/tags" Target="../tags/tag189.xml"/><Relationship Id="rId331" Type="http://schemas.openxmlformats.org/officeDocument/2006/relationships/tags" Target="../tags/tag333.xml"/><Relationship Id="rId352" Type="http://schemas.openxmlformats.org/officeDocument/2006/relationships/tags" Target="../tags/tag354.xml"/><Relationship Id="rId373" Type="http://schemas.openxmlformats.org/officeDocument/2006/relationships/tags" Target="../tags/tag375.xml"/><Relationship Id="rId394" Type="http://schemas.openxmlformats.org/officeDocument/2006/relationships/tags" Target="../tags/tag396.xml"/><Relationship Id="rId408" Type="http://schemas.openxmlformats.org/officeDocument/2006/relationships/tags" Target="../tags/tag410.xml"/><Relationship Id="rId1" Type="http://schemas.openxmlformats.org/officeDocument/2006/relationships/customXml" Target="../../customXml/item17.xml"/><Relationship Id="rId212" Type="http://schemas.openxmlformats.org/officeDocument/2006/relationships/tags" Target="../tags/tag214.xml"/><Relationship Id="rId233" Type="http://schemas.openxmlformats.org/officeDocument/2006/relationships/tags" Target="../tags/tag235.xml"/><Relationship Id="rId254" Type="http://schemas.openxmlformats.org/officeDocument/2006/relationships/tags" Target="../tags/tag256.xml"/><Relationship Id="rId28" Type="http://schemas.openxmlformats.org/officeDocument/2006/relationships/tags" Target="../tags/tag30.xml"/><Relationship Id="rId49" Type="http://schemas.openxmlformats.org/officeDocument/2006/relationships/tags" Target="../tags/tag51.xml"/><Relationship Id="rId114" Type="http://schemas.openxmlformats.org/officeDocument/2006/relationships/tags" Target="../tags/tag116.xml"/><Relationship Id="rId275" Type="http://schemas.openxmlformats.org/officeDocument/2006/relationships/tags" Target="../tags/tag277.xml"/><Relationship Id="rId296" Type="http://schemas.openxmlformats.org/officeDocument/2006/relationships/tags" Target="../tags/tag298.xml"/><Relationship Id="rId300" Type="http://schemas.openxmlformats.org/officeDocument/2006/relationships/tags" Target="../tags/tag302.xml"/><Relationship Id="rId60" Type="http://schemas.openxmlformats.org/officeDocument/2006/relationships/tags" Target="../tags/tag62.xml"/><Relationship Id="rId81" Type="http://schemas.openxmlformats.org/officeDocument/2006/relationships/tags" Target="../tags/tag83.xml"/><Relationship Id="rId135" Type="http://schemas.openxmlformats.org/officeDocument/2006/relationships/tags" Target="../tags/tag137.xml"/><Relationship Id="rId156" Type="http://schemas.openxmlformats.org/officeDocument/2006/relationships/tags" Target="../tags/tag158.xml"/><Relationship Id="rId177" Type="http://schemas.openxmlformats.org/officeDocument/2006/relationships/tags" Target="../tags/tag179.xml"/><Relationship Id="rId198" Type="http://schemas.openxmlformats.org/officeDocument/2006/relationships/tags" Target="../tags/tag200.xml"/><Relationship Id="rId321" Type="http://schemas.openxmlformats.org/officeDocument/2006/relationships/tags" Target="../tags/tag323.xml"/><Relationship Id="rId342" Type="http://schemas.openxmlformats.org/officeDocument/2006/relationships/tags" Target="../tags/tag344.xml"/><Relationship Id="rId363" Type="http://schemas.openxmlformats.org/officeDocument/2006/relationships/tags" Target="../tags/tag365.xml"/><Relationship Id="rId384" Type="http://schemas.openxmlformats.org/officeDocument/2006/relationships/tags" Target="../tags/tag386.xml"/><Relationship Id="rId202" Type="http://schemas.openxmlformats.org/officeDocument/2006/relationships/tags" Target="../tags/tag204.xml"/><Relationship Id="rId223" Type="http://schemas.openxmlformats.org/officeDocument/2006/relationships/tags" Target="../tags/tag225.xml"/><Relationship Id="rId244" Type="http://schemas.openxmlformats.org/officeDocument/2006/relationships/tags" Target="../tags/tag246.xml"/><Relationship Id="rId18" Type="http://schemas.openxmlformats.org/officeDocument/2006/relationships/tags" Target="../tags/tag20.xml"/><Relationship Id="rId39" Type="http://schemas.openxmlformats.org/officeDocument/2006/relationships/tags" Target="../tags/tag41.xml"/><Relationship Id="rId265" Type="http://schemas.openxmlformats.org/officeDocument/2006/relationships/tags" Target="../tags/tag267.xml"/><Relationship Id="rId286" Type="http://schemas.openxmlformats.org/officeDocument/2006/relationships/tags" Target="../tags/tag288.xml"/><Relationship Id="rId50" Type="http://schemas.openxmlformats.org/officeDocument/2006/relationships/tags" Target="../tags/tag52.xml"/><Relationship Id="rId104" Type="http://schemas.openxmlformats.org/officeDocument/2006/relationships/tags" Target="../tags/tag106.xml"/><Relationship Id="rId125" Type="http://schemas.openxmlformats.org/officeDocument/2006/relationships/tags" Target="../tags/tag127.xml"/><Relationship Id="rId146" Type="http://schemas.openxmlformats.org/officeDocument/2006/relationships/tags" Target="../tags/tag148.xml"/><Relationship Id="rId167" Type="http://schemas.openxmlformats.org/officeDocument/2006/relationships/tags" Target="../tags/tag169.xml"/><Relationship Id="rId188" Type="http://schemas.openxmlformats.org/officeDocument/2006/relationships/tags" Target="../tags/tag190.xml"/><Relationship Id="rId311" Type="http://schemas.openxmlformats.org/officeDocument/2006/relationships/tags" Target="../tags/tag313.xml"/><Relationship Id="rId332" Type="http://schemas.openxmlformats.org/officeDocument/2006/relationships/tags" Target="../tags/tag334.xml"/><Relationship Id="rId353" Type="http://schemas.openxmlformats.org/officeDocument/2006/relationships/tags" Target="../tags/tag355.xml"/><Relationship Id="rId374" Type="http://schemas.openxmlformats.org/officeDocument/2006/relationships/tags" Target="../tags/tag376.xml"/><Relationship Id="rId395" Type="http://schemas.openxmlformats.org/officeDocument/2006/relationships/tags" Target="../tags/tag397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73.xml"/><Relationship Id="rId92" Type="http://schemas.openxmlformats.org/officeDocument/2006/relationships/tags" Target="../tags/tag94.xml"/><Relationship Id="rId213" Type="http://schemas.openxmlformats.org/officeDocument/2006/relationships/tags" Target="../tags/tag215.xml"/><Relationship Id="rId234" Type="http://schemas.openxmlformats.org/officeDocument/2006/relationships/tags" Target="../tags/tag236.xml"/><Relationship Id="rId2" Type="http://schemas.openxmlformats.org/officeDocument/2006/relationships/customXml" Target="../../customXml/item18.xml"/><Relationship Id="rId29" Type="http://schemas.openxmlformats.org/officeDocument/2006/relationships/tags" Target="../tags/tag31.xml"/><Relationship Id="rId255" Type="http://schemas.openxmlformats.org/officeDocument/2006/relationships/tags" Target="../tags/tag257.xml"/><Relationship Id="rId276" Type="http://schemas.openxmlformats.org/officeDocument/2006/relationships/tags" Target="../tags/tag278.xml"/><Relationship Id="rId297" Type="http://schemas.openxmlformats.org/officeDocument/2006/relationships/tags" Target="../tags/tag299.xml"/><Relationship Id="rId40" Type="http://schemas.openxmlformats.org/officeDocument/2006/relationships/tags" Target="../tags/tag42.xml"/><Relationship Id="rId115" Type="http://schemas.openxmlformats.org/officeDocument/2006/relationships/tags" Target="../tags/tag117.xml"/><Relationship Id="rId136" Type="http://schemas.openxmlformats.org/officeDocument/2006/relationships/tags" Target="../tags/tag138.xml"/><Relationship Id="rId157" Type="http://schemas.openxmlformats.org/officeDocument/2006/relationships/tags" Target="../tags/tag159.xml"/><Relationship Id="rId178" Type="http://schemas.openxmlformats.org/officeDocument/2006/relationships/tags" Target="../tags/tag180.xml"/><Relationship Id="rId301" Type="http://schemas.openxmlformats.org/officeDocument/2006/relationships/tags" Target="../tags/tag303.xml"/><Relationship Id="rId322" Type="http://schemas.openxmlformats.org/officeDocument/2006/relationships/tags" Target="../tags/tag324.xml"/><Relationship Id="rId343" Type="http://schemas.openxmlformats.org/officeDocument/2006/relationships/tags" Target="../tags/tag345.xml"/><Relationship Id="rId364" Type="http://schemas.openxmlformats.org/officeDocument/2006/relationships/tags" Target="../tags/tag366.xml"/><Relationship Id="rId61" Type="http://schemas.openxmlformats.org/officeDocument/2006/relationships/tags" Target="../tags/tag63.xml"/><Relationship Id="rId82" Type="http://schemas.openxmlformats.org/officeDocument/2006/relationships/tags" Target="../tags/tag84.xml"/><Relationship Id="rId199" Type="http://schemas.openxmlformats.org/officeDocument/2006/relationships/tags" Target="../tags/tag201.xml"/><Relationship Id="rId203" Type="http://schemas.openxmlformats.org/officeDocument/2006/relationships/tags" Target="../tags/tag205.xml"/><Relationship Id="rId385" Type="http://schemas.openxmlformats.org/officeDocument/2006/relationships/tags" Target="../tags/tag387.xml"/><Relationship Id="rId19" Type="http://schemas.openxmlformats.org/officeDocument/2006/relationships/tags" Target="../tags/tag21.xml"/><Relationship Id="rId224" Type="http://schemas.openxmlformats.org/officeDocument/2006/relationships/tags" Target="../tags/tag226.xml"/><Relationship Id="rId245" Type="http://schemas.openxmlformats.org/officeDocument/2006/relationships/tags" Target="../tags/tag247.xml"/><Relationship Id="rId266" Type="http://schemas.openxmlformats.org/officeDocument/2006/relationships/tags" Target="../tags/tag268.xml"/><Relationship Id="rId287" Type="http://schemas.openxmlformats.org/officeDocument/2006/relationships/tags" Target="../tags/tag289.xml"/><Relationship Id="rId410" Type="http://schemas.openxmlformats.org/officeDocument/2006/relationships/notesSlide" Target="../notesSlides/notesSlide5.xml"/><Relationship Id="rId30" Type="http://schemas.openxmlformats.org/officeDocument/2006/relationships/tags" Target="../tags/tag32.xml"/><Relationship Id="rId105" Type="http://schemas.openxmlformats.org/officeDocument/2006/relationships/tags" Target="../tags/tag107.xml"/><Relationship Id="rId126" Type="http://schemas.openxmlformats.org/officeDocument/2006/relationships/tags" Target="../tags/tag128.xml"/><Relationship Id="rId147" Type="http://schemas.openxmlformats.org/officeDocument/2006/relationships/tags" Target="../tags/tag149.xml"/><Relationship Id="rId168" Type="http://schemas.openxmlformats.org/officeDocument/2006/relationships/tags" Target="../tags/tag170.xml"/><Relationship Id="rId312" Type="http://schemas.openxmlformats.org/officeDocument/2006/relationships/tags" Target="../tags/tag314.xml"/><Relationship Id="rId333" Type="http://schemas.openxmlformats.org/officeDocument/2006/relationships/tags" Target="../tags/tag335.xml"/><Relationship Id="rId354" Type="http://schemas.openxmlformats.org/officeDocument/2006/relationships/tags" Target="../tags/tag356.xml"/><Relationship Id="rId51" Type="http://schemas.openxmlformats.org/officeDocument/2006/relationships/tags" Target="../tags/tag53.xml"/><Relationship Id="rId72" Type="http://schemas.openxmlformats.org/officeDocument/2006/relationships/tags" Target="../tags/tag74.xml"/><Relationship Id="rId93" Type="http://schemas.openxmlformats.org/officeDocument/2006/relationships/tags" Target="../tags/tag95.xml"/><Relationship Id="rId189" Type="http://schemas.openxmlformats.org/officeDocument/2006/relationships/tags" Target="../tags/tag191.xml"/><Relationship Id="rId375" Type="http://schemas.openxmlformats.org/officeDocument/2006/relationships/tags" Target="../tags/tag377.xml"/><Relationship Id="rId396" Type="http://schemas.openxmlformats.org/officeDocument/2006/relationships/tags" Target="../tags/tag398.xml"/><Relationship Id="rId3" Type="http://schemas.openxmlformats.org/officeDocument/2006/relationships/tags" Target="../tags/tag5.xml"/><Relationship Id="rId214" Type="http://schemas.openxmlformats.org/officeDocument/2006/relationships/tags" Target="../tags/tag216.xml"/><Relationship Id="rId235" Type="http://schemas.openxmlformats.org/officeDocument/2006/relationships/tags" Target="../tags/tag237.xml"/><Relationship Id="rId256" Type="http://schemas.openxmlformats.org/officeDocument/2006/relationships/tags" Target="../tags/tag258.xml"/><Relationship Id="rId277" Type="http://schemas.openxmlformats.org/officeDocument/2006/relationships/tags" Target="../tags/tag279.xml"/><Relationship Id="rId298" Type="http://schemas.openxmlformats.org/officeDocument/2006/relationships/tags" Target="../tags/tag300.xml"/><Relationship Id="rId400" Type="http://schemas.openxmlformats.org/officeDocument/2006/relationships/tags" Target="../tags/tag402.xml"/><Relationship Id="rId116" Type="http://schemas.openxmlformats.org/officeDocument/2006/relationships/tags" Target="../tags/tag118.xml"/><Relationship Id="rId137" Type="http://schemas.openxmlformats.org/officeDocument/2006/relationships/tags" Target="../tags/tag139.xml"/><Relationship Id="rId158" Type="http://schemas.openxmlformats.org/officeDocument/2006/relationships/tags" Target="../tags/tag160.xml"/><Relationship Id="rId302" Type="http://schemas.openxmlformats.org/officeDocument/2006/relationships/tags" Target="../tags/tag304.xml"/><Relationship Id="rId323" Type="http://schemas.openxmlformats.org/officeDocument/2006/relationships/tags" Target="../tags/tag325.xml"/><Relationship Id="rId344" Type="http://schemas.openxmlformats.org/officeDocument/2006/relationships/tags" Target="../tags/tag346.xml"/><Relationship Id="rId20" Type="http://schemas.openxmlformats.org/officeDocument/2006/relationships/tags" Target="../tags/tag22.xml"/><Relationship Id="rId41" Type="http://schemas.openxmlformats.org/officeDocument/2006/relationships/tags" Target="../tags/tag43.xml"/><Relationship Id="rId62" Type="http://schemas.openxmlformats.org/officeDocument/2006/relationships/tags" Target="../tags/tag64.xml"/><Relationship Id="rId83" Type="http://schemas.openxmlformats.org/officeDocument/2006/relationships/tags" Target="../tags/tag85.xml"/><Relationship Id="rId179" Type="http://schemas.openxmlformats.org/officeDocument/2006/relationships/tags" Target="../tags/tag181.xml"/><Relationship Id="rId365" Type="http://schemas.openxmlformats.org/officeDocument/2006/relationships/tags" Target="../tags/tag367.xml"/><Relationship Id="rId386" Type="http://schemas.openxmlformats.org/officeDocument/2006/relationships/tags" Target="../tags/tag388.xml"/><Relationship Id="rId190" Type="http://schemas.openxmlformats.org/officeDocument/2006/relationships/tags" Target="../tags/tag192.xml"/><Relationship Id="rId204" Type="http://schemas.openxmlformats.org/officeDocument/2006/relationships/tags" Target="../tags/tag206.xml"/><Relationship Id="rId225" Type="http://schemas.openxmlformats.org/officeDocument/2006/relationships/tags" Target="../tags/tag227.xml"/><Relationship Id="rId246" Type="http://schemas.openxmlformats.org/officeDocument/2006/relationships/tags" Target="../tags/tag248.xml"/><Relationship Id="rId267" Type="http://schemas.openxmlformats.org/officeDocument/2006/relationships/tags" Target="../tags/tag269.xml"/><Relationship Id="rId288" Type="http://schemas.openxmlformats.org/officeDocument/2006/relationships/tags" Target="../tags/tag290.xml"/><Relationship Id="rId106" Type="http://schemas.openxmlformats.org/officeDocument/2006/relationships/tags" Target="../tags/tag108.xml"/><Relationship Id="rId127" Type="http://schemas.openxmlformats.org/officeDocument/2006/relationships/tags" Target="../tags/tag129.xml"/><Relationship Id="rId313" Type="http://schemas.openxmlformats.org/officeDocument/2006/relationships/tags" Target="../tags/tag315.xml"/><Relationship Id="rId10" Type="http://schemas.openxmlformats.org/officeDocument/2006/relationships/tags" Target="../tags/tag12.xml"/><Relationship Id="rId31" Type="http://schemas.openxmlformats.org/officeDocument/2006/relationships/tags" Target="../tags/tag33.xml"/><Relationship Id="rId52" Type="http://schemas.openxmlformats.org/officeDocument/2006/relationships/tags" Target="../tags/tag54.xml"/><Relationship Id="rId73" Type="http://schemas.openxmlformats.org/officeDocument/2006/relationships/tags" Target="../tags/tag75.xml"/><Relationship Id="rId94" Type="http://schemas.openxmlformats.org/officeDocument/2006/relationships/tags" Target="../tags/tag96.xml"/><Relationship Id="rId148" Type="http://schemas.openxmlformats.org/officeDocument/2006/relationships/tags" Target="../tags/tag150.xml"/><Relationship Id="rId169" Type="http://schemas.openxmlformats.org/officeDocument/2006/relationships/tags" Target="../tags/tag171.xml"/><Relationship Id="rId334" Type="http://schemas.openxmlformats.org/officeDocument/2006/relationships/tags" Target="../tags/tag336.xml"/><Relationship Id="rId355" Type="http://schemas.openxmlformats.org/officeDocument/2006/relationships/tags" Target="../tags/tag357.xml"/><Relationship Id="rId376" Type="http://schemas.openxmlformats.org/officeDocument/2006/relationships/tags" Target="../tags/tag378.xml"/><Relationship Id="rId397" Type="http://schemas.openxmlformats.org/officeDocument/2006/relationships/tags" Target="../tags/tag399.xml"/><Relationship Id="rId4" Type="http://schemas.openxmlformats.org/officeDocument/2006/relationships/tags" Target="../tags/tag6.xml"/><Relationship Id="rId180" Type="http://schemas.openxmlformats.org/officeDocument/2006/relationships/tags" Target="../tags/tag182.xml"/><Relationship Id="rId215" Type="http://schemas.openxmlformats.org/officeDocument/2006/relationships/tags" Target="../tags/tag217.xml"/><Relationship Id="rId236" Type="http://schemas.openxmlformats.org/officeDocument/2006/relationships/tags" Target="../tags/tag238.xml"/><Relationship Id="rId257" Type="http://schemas.openxmlformats.org/officeDocument/2006/relationships/tags" Target="../tags/tag259.xml"/><Relationship Id="rId278" Type="http://schemas.openxmlformats.org/officeDocument/2006/relationships/tags" Target="../tags/tag280.xml"/><Relationship Id="rId401" Type="http://schemas.openxmlformats.org/officeDocument/2006/relationships/tags" Target="../tags/tag403.xml"/><Relationship Id="rId303" Type="http://schemas.openxmlformats.org/officeDocument/2006/relationships/tags" Target="../tags/tag305.xml"/><Relationship Id="rId42" Type="http://schemas.openxmlformats.org/officeDocument/2006/relationships/tags" Target="../tags/tag44.xml"/><Relationship Id="rId84" Type="http://schemas.openxmlformats.org/officeDocument/2006/relationships/tags" Target="../tags/tag86.xml"/><Relationship Id="rId138" Type="http://schemas.openxmlformats.org/officeDocument/2006/relationships/tags" Target="../tags/tag140.xml"/><Relationship Id="rId345" Type="http://schemas.openxmlformats.org/officeDocument/2006/relationships/tags" Target="../tags/tag347.xml"/><Relationship Id="rId387" Type="http://schemas.openxmlformats.org/officeDocument/2006/relationships/tags" Target="../tags/tag389.xml"/><Relationship Id="rId191" Type="http://schemas.openxmlformats.org/officeDocument/2006/relationships/tags" Target="../tags/tag193.xml"/><Relationship Id="rId205" Type="http://schemas.openxmlformats.org/officeDocument/2006/relationships/tags" Target="../tags/tag207.xml"/><Relationship Id="rId247" Type="http://schemas.openxmlformats.org/officeDocument/2006/relationships/tags" Target="../tags/tag249.xml"/><Relationship Id="rId107" Type="http://schemas.openxmlformats.org/officeDocument/2006/relationships/tags" Target="../tags/tag109.xml"/><Relationship Id="rId289" Type="http://schemas.openxmlformats.org/officeDocument/2006/relationships/tags" Target="../tags/tag291.xml"/><Relationship Id="rId11" Type="http://schemas.openxmlformats.org/officeDocument/2006/relationships/tags" Target="../tags/tag13.xml"/><Relationship Id="rId53" Type="http://schemas.openxmlformats.org/officeDocument/2006/relationships/tags" Target="../tags/tag55.xml"/><Relationship Id="rId149" Type="http://schemas.openxmlformats.org/officeDocument/2006/relationships/tags" Target="../tags/tag151.xml"/><Relationship Id="rId314" Type="http://schemas.openxmlformats.org/officeDocument/2006/relationships/tags" Target="../tags/tag316.xml"/><Relationship Id="rId356" Type="http://schemas.openxmlformats.org/officeDocument/2006/relationships/tags" Target="../tags/tag358.xml"/><Relationship Id="rId398" Type="http://schemas.openxmlformats.org/officeDocument/2006/relationships/tags" Target="../tags/tag40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11.xml"/><Relationship Id="rId2" Type="http://schemas.openxmlformats.org/officeDocument/2006/relationships/customXml" Target="../../customXml/item22.xml"/><Relationship Id="rId1" Type="http://schemas.openxmlformats.org/officeDocument/2006/relationships/customXml" Target="../../customXml/item21.xml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412.xml"/><Relationship Id="rId2" Type="http://schemas.openxmlformats.org/officeDocument/2006/relationships/customXml" Target="../../customXml/item24.xml"/><Relationship Id="rId1" Type="http://schemas.openxmlformats.org/officeDocument/2006/relationships/customXml" Target="../../customXml/item23.xml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413.xml"/><Relationship Id="rId2" Type="http://schemas.openxmlformats.org/officeDocument/2006/relationships/customXml" Target="../../customXml/item26.xml"/><Relationship Id="rId1" Type="http://schemas.openxmlformats.org/officeDocument/2006/relationships/customXml" Target="../../customXml/item25.xml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528.xml"/><Relationship Id="rId299" Type="http://schemas.openxmlformats.org/officeDocument/2006/relationships/tags" Target="../tags/tag710.xml"/><Relationship Id="rId21" Type="http://schemas.openxmlformats.org/officeDocument/2006/relationships/tags" Target="../tags/tag432.xml"/><Relationship Id="rId63" Type="http://schemas.openxmlformats.org/officeDocument/2006/relationships/tags" Target="../tags/tag474.xml"/><Relationship Id="rId159" Type="http://schemas.openxmlformats.org/officeDocument/2006/relationships/tags" Target="../tags/tag570.xml"/><Relationship Id="rId324" Type="http://schemas.openxmlformats.org/officeDocument/2006/relationships/tags" Target="../tags/tag735.xml"/><Relationship Id="rId366" Type="http://schemas.openxmlformats.org/officeDocument/2006/relationships/tags" Target="../tags/tag777.xml"/><Relationship Id="rId170" Type="http://schemas.openxmlformats.org/officeDocument/2006/relationships/tags" Target="../tags/tag581.xml"/><Relationship Id="rId226" Type="http://schemas.openxmlformats.org/officeDocument/2006/relationships/tags" Target="../tags/tag637.xml"/><Relationship Id="rId268" Type="http://schemas.openxmlformats.org/officeDocument/2006/relationships/tags" Target="../tags/tag679.xml"/><Relationship Id="rId32" Type="http://schemas.openxmlformats.org/officeDocument/2006/relationships/tags" Target="../tags/tag443.xml"/><Relationship Id="rId74" Type="http://schemas.openxmlformats.org/officeDocument/2006/relationships/tags" Target="../tags/tag485.xml"/><Relationship Id="rId128" Type="http://schemas.openxmlformats.org/officeDocument/2006/relationships/tags" Target="../tags/tag539.xml"/><Relationship Id="rId335" Type="http://schemas.openxmlformats.org/officeDocument/2006/relationships/tags" Target="../tags/tag746.xml"/><Relationship Id="rId377" Type="http://schemas.openxmlformats.org/officeDocument/2006/relationships/tags" Target="../tags/tag788.xml"/><Relationship Id="rId5" Type="http://schemas.openxmlformats.org/officeDocument/2006/relationships/tags" Target="../tags/tag416.xml"/><Relationship Id="rId95" Type="http://schemas.openxmlformats.org/officeDocument/2006/relationships/tags" Target="../tags/tag506.xml"/><Relationship Id="rId160" Type="http://schemas.openxmlformats.org/officeDocument/2006/relationships/tags" Target="../tags/tag571.xml"/><Relationship Id="rId181" Type="http://schemas.openxmlformats.org/officeDocument/2006/relationships/tags" Target="../tags/tag592.xml"/><Relationship Id="rId216" Type="http://schemas.openxmlformats.org/officeDocument/2006/relationships/tags" Target="../tags/tag627.xml"/><Relationship Id="rId237" Type="http://schemas.openxmlformats.org/officeDocument/2006/relationships/tags" Target="../tags/tag648.xml"/><Relationship Id="rId402" Type="http://schemas.openxmlformats.org/officeDocument/2006/relationships/tags" Target="../tags/tag813.xml"/><Relationship Id="rId258" Type="http://schemas.openxmlformats.org/officeDocument/2006/relationships/tags" Target="../tags/tag669.xml"/><Relationship Id="rId279" Type="http://schemas.openxmlformats.org/officeDocument/2006/relationships/tags" Target="../tags/tag690.xml"/><Relationship Id="rId22" Type="http://schemas.openxmlformats.org/officeDocument/2006/relationships/tags" Target="../tags/tag433.xml"/><Relationship Id="rId43" Type="http://schemas.openxmlformats.org/officeDocument/2006/relationships/tags" Target="../tags/tag454.xml"/><Relationship Id="rId64" Type="http://schemas.openxmlformats.org/officeDocument/2006/relationships/tags" Target="../tags/tag475.xml"/><Relationship Id="rId118" Type="http://schemas.openxmlformats.org/officeDocument/2006/relationships/tags" Target="../tags/tag529.xml"/><Relationship Id="rId139" Type="http://schemas.openxmlformats.org/officeDocument/2006/relationships/tags" Target="../tags/tag550.xml"/><Relationship Id="rId290" Type="http://schemas.openxmlformats.org/officeDocument/2006/relationships/tags" Target="../tags/tag701.xml"/><Relationship Id="rId304" Type="http://schemas.openxmlformats.org/officeDocument/2006/relationships/tags" Target="../tags/tag715.xml"/><Relationship Id="rId325" Type="http://schemas.openxmlformats.org/officeDocument/2006/relationships/tags" Target="../tags/tag736.xml"/><Relationship Id="rId346" Type="http://schemas.openxmlformats.org/officeDocument/2006/relationships/tags" Target="../tags/tag757.xml"/><Relationship Id="rId367" Type="http://schemas.openxmlformats.org/officeDocument/2006/relationships/tags" Target="../tags/tag778.xml"/><Relationship Id="rId388" Type="http://schemas.openxmlformats.org/officeDocument/2006/relationships/tags" Target="../tags/tag799.xml"/><Relationship Id="rId85" Type="http://schemas.openxmlformats.org/officeDocument/2006/relationships/tags" Target="../tags/tag496.xml"/><Relationship Id="rId150" Type="http://schemas.openxmlformats.org/officeDocument/2006/relationships/tags" Target="../tags/tag561.xml"/><Relationship Id="rId171" Type="http://schemas.openxmlformats.org/officeDocument/2006/relationships/tags" Target="../tags/tag582.xml"/><Relationship Id="rId192" Type="http://schemas.openxmlformats.org/officeDocument/2006/relationships/tags" Target="../tags/tag603.xml"/><Relationship Id="rId206" Type="http://schemas.openxmlformats.org/officeDocument/2006/relationships/tags" Target="../tags/tag617.xml"/><Relationship Id="rId227" Type="http://schemas.openxmlformats.org/officeDocument/2006/relationships/tags" Target="../tags/tag638.xml"/><Relationship Id="rId248" Type="http://schemas.openxmlformats.org/officeDocument/2006/relationships/tags" Target="../tags/tag659.xml"/><Relationship Id="rId269" Type="http://schemas.openxmlformats.org/officeDocument/2006/relationships/tags" Target="../tags/tag680.xml"/><Relationship Id="rId12" Type="http://schemas.openxmlformats.org/officeDocument/2006/relationships/tags" Target="../tags/tag423.xml"/><Relationship Id="rId33" Type="http://schemas.openxmlformats.org/officeDocument/2006/relationships/tags" Target="../tags/tag444.xml"/><Relationship Id="rId108" Type="http://schemas.openxmlformats.org/officeDocument/2006/relationships/tags" Target="../tags/tag519.xml"/><Relationship Id="rId129" Type="http://schemas.openxmlformats.org/officeDocument/2006/relationships/tags" Target="../tags/tag540.xml"/><Relationship Id="rId280" Type="http://schemas.openxmlformats.org/officeDocument/2006/relationships/tags" Target="../tags/tag691.xml"/><Relationship Id="rId315" Type="http://schemas.openxmlformats.org/officeDocument/2006/relationships/tags" Target="../tags/tag726.xml"/><Relationship Id="rId336" Type="http://schemas.openxmlformats.org/officeDocument/2006/relationships/tags" Target="../tags/tag747.xml"/><Relationship Id="rId357" Type="http://schemas.openxmlformats.org/officeDocument/2006/relationships/tags" Target="../tags/tag768.xml"/><Relationship Id="rId54" Type="http://schemas.openxmlformats.org/officeDocument/2006/relationships/tags" Target="../tags/tag465.xml"/><Relationship Id="rId75" Type="http://schemas.openxmlformats.org/officeDocument/2006/relationships/tags" Target="../tags/tag486.xml"/><Relationship Id="rId96" Type="http://schemas.openxmlformats.org/officeDocument/2006/relationships/tags" Target="../tags/tag507.xml"/><Relationship Id="rId140" Type="http://schemas.openxmlformats.org/officeDocument/2006/relationships/tags" Target="../tags/tag551.xml"/><Relationship Id="rId161" Type="http://schemas.openxmlformats.org/officeDocument/2006/relationships/tags" Target="../tags/tag572.xml"/><Relationship Id="rId182" Type="http://schemas.openxmlformats.org/officeDocument/2006/relationships/tags" Target="../tags/tag593.xml"/><Relationship Id="rId217" Type="http://schemas.openxmlformats.org/officeDocument/2006/relationships/tags" Target="../tags/tag628.xml"/><Relationship Id="rId378" Type="http://schemas.openxmlformats.org/officeDocument/2006/relationships/tags" Target="../tags/tag789.xml"/><Relationship Id="rId399" Type="http://schemas.openxmlformats.org/officeDocument/2006/relationships/tags" Target="../tags/tag810.xml"/><Relationship Id="rId403" Type="http://schemas.openxmlformats.org/officeDocument/2006/relationships/tags" Target="../tags/tag814.xml"/><Relationship Id="rId6" Type="http://schemas.openxmlformats.org/officeDocument/2006/relationships/tags" Target="../tags/tag417.xml"/><Relationship Id="rId238" Type="http://schemas.openxmlformats.org/officeDocument/2006/relationships/tags" Target="../tags/tag649.xml"/><Relationship Id="rId259" Type="http://schemas.openxmlformats.org/officeDocument/2006/relationships/tags" Target="../tags/tag670.xml"/><Relationship Id="rId23" Type="http://schemas.openxmlformats.org/officeDocument/2006/relationships/tags" Target="../tags/tag434.xml"/><Relationship Id="rId119" Type="http://schemas.openxmlformats.org/officeDocument/2006/relationships/tags" Target="../tags/tag530.xml"/><Relationship Id="rId270" Type="http://schemas.openxmlformats.org/officeDocument/2006/relationships/tags" Target="../tags/tag681.xml"/><Relationship Id="rId291" Type="http://schemas.openxmlformats.org/officeDocument/2006/relationships/tags" Target="../tags/tag702.xml"/><Relationship Id="rId305" Type="http://schemas.openxmlformats.org/officeDocument/2006/relationships/tags" Target="../tags/tag716.xml"/><Relationship Id="rId326" Type="http://schemas.openxmlformats.org/officeDocument/2006/relationships/tags" Target="../tags/tag737.xml"/><Relationship Id="rId347" Type="http://schemas.openxmlformats.org/officeDocument/2006/relationships/tags" Target="../tags/tag758.xml"/><Relationship Id="rId44" Type="http://schemas.openxmlformats.org/officeDocument/2006/relationships/tags" Target="../tags/tag455.xml"/><Relationship Id="rId65" Type="http://schemas.openxmlformats.org/officeDocument/2006/relationships/tags" Target="../tags/tag476.xml"/><Relationship Id="rId86" Type="http://schemas.openxmlformats.org/officeDocument/2006/relationships/tags" Target="../tags/tag497.xml"/><Relationship Id="rId130" Type="http://schemas.openxmlformats.org/officeDocument/2006/relationships/tags" Target="../tags/tag541.xml"/><Relationship Id="rId151" Type="http://schemas.openxmlformats.org/officeDocument/2006/relationships/tags" Target="../tags/tag562.xml"/><Relationship Id="rId368" Type="http://schemas.openxmlformats.org/officeDocument/2006/relationships/tags" Target="../tags/tag779.xml"/><Relationship Id="rId389" Type="http://schemas.openxmlformats.org/officeDocument/2006/relationships/tags" Target="../tags/tag800.xml"/><Relationship Id="rId172" Type="http://schemas.openxmlformats.org/officeDocument/2006/relationships/tags" Target="../tags/tag583.xml"/><Relationship Id="rId193" Type="http://schemas.openxmlformats.org/officeDocument/2006/relationships/tags" Target="../tags/tag604.xml"/><Relationship Id="rId207" Type="http://schemas.openxmlformats.org/officeDocument/2006/relationships/tags" Target="../tags/tag618.xml"/><Relationship Id="rId228" Type="http://schemas.openxmlformats.org/officeDocument/2006/relationships/tags" Target="../tags/tag639.xml"/><Relationship Id="rId249" Type="http://schemas.openxmlformats.org/officeDocument/2006/relationships/tags" Target="../tags/tag660.xml"/><Relationship Id="rId13" Type="http://schemas.openxmlformats.org/officeDocument/2006/relationships/tags" Target="../tags/tag424.xml"/><Relationship Id="rId109" Type="http://schemas.openxmlformats.org/officeDocument/2006/relationships/tags" Target="../tags/tag520.xml"/><Relationship Id="rId260" Type="http://schemas.openxmlformats.org/officeDocument/2006/relationships/tags" Target="../tags/tag671.xml"/><Relationship Id="rId281" Type="http://schemas.openxmlformats.org/officeDocument/2006/relationships/tags" Target="../tags/tag692.xml"/><Relationship Id="rId316" Type="http://schemas.openxmlformats.org/officeDocument/2006/relationships/tags" Target="../tags/tag727.xml"/><Relationship Id="rId337" Type="http://schemas.openxmlformats.org/officeDocument/2006/relationships/tags" Target="../tags/tag748.xml"/><Relationship Id="rId34" Type="http://schemas.openxmlformats.org/officeDocument/2006/relationships/tags" Target="../tags/tag445.xml"/><Relationship Id="rId55" Type="http://schemas.openxmlformats.org/officeDocument/2006/relationships/tags" Target="../tags/tag466.xml"/><Relationship Id="rId76" Type="http://schemas.openxmlformats.org/officeDocument/2006/relationships/tags" Target="../tags/tag487.xml"/><Relationship Id="rId97" Type="http://schemas.openxmlformats.org/officeDocument/2006/relationships/tags" Target="../tags/tag508.xml"/><Relationship Id="rId120" Type="http://schemas.openxmlformats.org/officeDocument/2006/relationships/tags" Target="../tags/tag531.xml"/><Relationship Id="rId141" Type="http://schemas.openxmlformats.org/officeDocument/2006/relationships/tags" Target="../tags/tag552.xml"/><Relationship Id="rId358" Type="http://schemas.openxmlformats.org/officeDocument/2006/relationships/tags" Target="../tags/tag769.xml"/><Relationship Id="rId379" Type="http://schemas.openxmlformats.org/officeDocument/2006/relationships/tags" Target="../tags/tag790.xml"/><Relationship Id="rId7" Type="http://schemas.openxmlformats.org/officeDocument/2006/relationships/tags" Target="../tags/tag418.xml"/><Relationship Id="rId162" Type="http://schemas.openxmlformats.org/officeDocument/2006/relationships/tags" Target="../tags/tag573.xml"/><Relationship Id="rId183" Type="http://schemas.openxmlformats.org/officeDocument/2006/relationships/tags" Target="../tags/tag594.xml"/><Relationship Id="rId218" Type="http://schemas.openxmlformats.org/officeDocument/2006/relationships/tags" Target="../tags/tag629.xml"/><Relationship Id="rId239" Type="http://schemas.openxmlformats.org/officeDocument/2006/relationships/tags" Target="../tags/tag650.xml"/><Relationship Id="rId390" Type="http://schemas.openxmlformats.org/officeDocument/2006/relationships/tags" Target="../tags/tag801.xml"/><Relationship Id="rId404" Type="http://schemas.openxmlformats.org/officeDocument/2006/relationships/tags" Target="../tags/tag815.xml"/><Relationship Id="rId250" Type="http://schemas.openxmlformats.org/officeDocument/2006/relationships/tags" Target="../tags/tag661.xml"/><Relationship Id="rId271" Type="http://schemas.openxmlformats.org/officeDocument/2006/relationships/tags" Target="../tags/tag682.xml"/><Relationship Id="rId292" Type="http://schemas.openxmlformats.org/officeDocument/2006/relationships/tags" Target="../tags/tag703.xml"/><Relationship Id="rId306" Type="http://schemas.openxmlformats.org/officeDocument/2006/relationships/tags" Target="../tags/tag717.xml"/><Relationship Id="rId24" Type="http://schemas.openxmlformats.org/officeDocument/2006/relationships/tags" Target="../tags/tag435.xml"/><Relationship Id="rId45" Type="http://schemas.openxmlformats.org/officeDocument/2006/relationships/tags" Target="../tags/tag456.xml"/><Relationship Id="rId66" Type="http://schemas.openxmlformats.org/officeDocument/2006/relationships/tags" Target="../tags/tag477.xml"/><Relationship Id="rId87" Type="http://schemas.openxmlformats.org/officeDocument/2006/relationships/tags" Target="../tags/tag498.xml"/><Relationship Id="rId110" Type="http://schemas.openxmlformats.org/officeDocument/2006/relationships/tags" Target="../tags/tag521.xml"/><Relationship Id="rId131" Type="http://schemas.openxmlformats.org/officeDocument/2006/relationships/tags" Target="../tags/tag542.xml"/><Relationship Id="rId327" Type="http://schemas.openxmlformats.org/officeDocument/2006/relationships/tags" Target="../tags/tag738.xml"/><Relationship Id="rId348" Type="http://schemas.openxmlformats.org/officeDocument/2006/relationships/tags" Target="../tags/tag759.xml"/><Relationship Id="rId369" Type="http://schemas.openxmlformats.org/officeDocument/2006/relationships/tags" Target="../tags/tag780.xml"/><Relationship Id="rId152" Type="http://schemas.openxmlformats.org/officeDocument/2006/relationships/tags" Target="../tags/tag563.xml"/><Relationship Id="rId173" Type="http://schemas.openxmlformats.org/officeDocument/2006/relationships/tags" Target="../tags/tag584.xml"/><Relationship Id="rId194" Type="http://schemas.openxmlformats.org/officeDocument/2006/relationships/tags" Target="../tags/tag605.xml"/><Relationship Id="rId208" Type="http://schemas.openxmlformats.org/officeDocument/2006/relationships/tags" Target="../tags/tag619.xml"/><Relationship Id="rId229" Type="http://schemas.openxmlformats.org/officeDocument/2006/relationships/tags" Target="../tags/tag640.xml"/><Relationship Id="rId380" Type="http://schemas.openxmlformats.org/officeDocument/2006/relationships/tags" Target="../tags/tag791.xml"/><Relationship Id="rId240" Type="http://schemas.openxmlformats.org/officeDocument/2006/relationships/tags" Target="../tags/tag651.xml"/><Relationship Id="rId261" Type="http://schemas.openxmlformats.org/officeDocument/2006/relationships/tags" Target="../tags/tag672.xml"/><Relationship Id="rId14" Type="http://schemas.openxmlformats.org/officeDocument/2006/relationships/tags" Target="../tags/tag425.xml"/><Relationship Id="rId35" Type="http://schemas.openxmlformats.org/officeDocument/2006/relationships/tags" Target="../tags/tag446.xml"/><Relationship Id="rId56" Type="http://schemas.openxmlformats.org/officeDocument/2006/relationships/tags" Target="../tags/tag467.xml"/><Relationship Id="rId77" Type="http://schemas.openxmlformats.org/officeDocument/2006/relationships/tags" Target="../tags/tag488.xml"/><Relationship Id="rId100" Type="http://schemas.openxmlformats.org/officeDocument/2006/relationships/tags" Target="../tags/tag511.xml"/><Relationship Id="rId282" Type="http://schemas.openxmlformats.org/officeDocument/2006/relationships/tags" Target="../tags/tag693.xml"/><Relationship Id="rId317" Type="http://schemas.openxmlformats.org/officeDocument/2006/relationships/tags" Target="../tags/tag728.xml"/><Relationship Id="rId338" Type="http://schemas.openxmlformats.org/officeDocument/2006/relationships/tags" Target="../tags/tag749.xml"/><Relationship Id="rId359" Type="http://schemas.openxmlformats.org/officeDocument/2006/relationships/tags" Target="../tags/tag770.xml"/><Relationship Id="rId8" Type="http://schemas.openxmlformats.org/officeDocument/2006/relationships/tags" Target="../tags/tag419.xml"/><Relationship Id="rId98" Type="http://schemas.openxmlformats.org/officeDocument/2006/relationships/tags" Target="../tags/tag509.xml"/><Relationship Id="rId121" Type="http://schemas.openxmlformats.org/officeDocument/2006/relationships/tags" Target="../tags/tag532.xml"/><Relationship Id="rId142" Type="http://schemas.openxmlformats.org/officeDocument/2006/relationships/tags" Target="../tags/tag553.xml"/><Relationship Id="rId163" Type="http://schemas.openxmlformats.org/officeDocument/2006/relationships/tags" Target="../tags/tag574.xml"/><Relationship Id="rId184" Type="http://schemas.openxmlformats.org/officeDocument/2006/relationships/tags" Target="../tags/tag595.xml"/><Relationship Id="rId219" Type="http://schemas.openxmlformats.org/officeDocument/2006/relationships/tags" Target="../tags/tag630.xml"/><Relationship Id="rId370" Type="http://schemas.openxmlformats.org/officeDocument/2006/relationships/tags" Target="../tags/tag781.xml"/><Relationship Id="rId391" Type="http://schemas.openxmlformats.org/officeDocument/2006/relationships/tags" Target="../tags/tag802.xml"/><Relationship Id="rId405" Type="http://schemas.openxmlformats.org/officeDocument/2006/relationships/tags" Target="../tags/tag816.xml"/><Relationship Id="rId230" Type="http://schemas.openxmlformats.org/officeDocument/2006/relationships/tags" Target="../tags/tag641.xml"/><Relationship Id="rId251" Type="http://schemas.openxmlformats.org/officeDocument/2006/relationships/tags" Target="../tags/tag662.xml"/><Relationship Id="rId25" Type="http://schemas.openxmlformats.org/officeDocument/2006/relationships/tags" Target="../tags/tag436.xml"/><Relationship Id="rId46" Type="http://schemas.openxmlformats.org/officeDocument/2006/relationships/tags" Target="../tags/tag457.xml"/><Relationship Id="rId67" Type="http://schemas.openxmlformats.org/officeDocument/2006/relationships/tags" Target="../tags/tag478.xml"/><Relationship Id="rId272" Type="http://schemas.openxmlformats.org/officeDocument/2006/relationships/tags" Target="../tags/tag683.xml"/><Relationship Id="rId293" Type="http://schemas.openxmlformats.org/officeDocument/2006/relationships/tags" Target="../tags/tag704.xml"/><Relationship Id="rId307" Type="http://schemas.openxmlformats.org/officeDocument/2006/relationships/tags" Target="../tags/tag718.xml"/><Relationship Id="rId328" Type="http://schemas.openxmlformats.org/officeDocument/2006/relationships/tags" Target="../tags/tag739.xml"/><Relationship Id="rId349" Type="http://schemas.openxmlformats.org/officeDocument/2006/relationships/tags" Target="../tags/tag760.xml"/><Relationship Id="rId88" Type="http://schemas.openxmlformats.org/officeDocument/2006/relationships/tags" Target="../tags/tag499.xml"/><Relationship Id="rId111" Type="http://schemas.openxmlformats.org/officeDocument/2006/relationships/tags" Target="../tags/tag522.xml"/><Relationship Id="rId132" Type="http://schemas.openxmlformats.org/officeDocument/2006/relationships/tags" Target="../tags/tag543.xml"/><Relationship Id="rId153" Type="http://schemas.openxmlformats.org/officeDocument/2006/relationships/tags" Target="../tags/tag564.xml"/><Relationship Id="rId174" Type="http://schemas.openxmlformats.org/officeDocument/2006/relationships/tags" Target="../tags/tag585.xml"/><Relationship Id="rId195" Type="http://schemas.openxmlformats.org/officeDocument/2006/relationships/tags" Target="../tags/tag606.xml"/><Relationship Id="rId209" Type="http://schemas.openxmlformats.org/officeDocument/2006/relationships/tags" Target="../tags/tag620.xml"/><Relationship Id="rId360" Type="http://schemas.openxmlformats.org/officeDocument/2006/relationships/tags" Target="../tags/tag771.xml"/><Relationship Id="rId381" Type="http://schemas.openxmlformats.org/officeDocument/2006/relationships/tags" Target="../tags/tag792.xml"/><Relationship Id="rId220" Type="http://schemas.openxmlformats.org/officeDocument/2006/relationships/tags" Target="../tags/tag631.xml"/><Relationship Id="rId241" Type="http://schemas.openxmlformats.org/officeDocument/2006/relationships/tags" Target="../tags/tag652.xml"/><Relationship Id="rId15" Type="http://schemas.openxmlformats.org/officeDocument/2006/relationships/tags" Target="../tags/tag426.xml"/><Relationship Id="rId36" Type="http://schemas.openxmlformats.org/officeDocument/2006/relationships/tags" Target="../tags/tag447.xml"/><Relationship Id="rId57" Type="http://schemas.openxmlformats.org/officeDocument/2006/relationships/tags" Target="../tags/tag468.xml"/><Relationship Id="rId262" Type="http://schemas.openxmlformats.org/officeDocument/2006/relationships/tags" Target="../tags/tag673.xml"/><Relationship Id="rId283" Type="http://schemas.openxmlformats.org/officeDocument/2006/relationships/tags" Target="../tags/tag694.xml"/><Relationship Id="rId318" Type="http://schemas.openxmlformats.org/officeDocument/2006/relationships/tags" Target="../tags/tag729.xml"/><Relationship Id="rId339" Type="http://schemas.openxmlformats.org/officeDocument/2006/relationships/tags" Target="../tags/tag750.xml"/><Relationship Id="rId78" Type="http://schemas.openxmlformats.org/officeDocument/2006/relationships/tags" Target="../tags/tag489.xml"/><Relationship Id="rId99" Type="http://schemas.openxmlformats.org/officeDocument/2006/relationships/tags" Target="../tags/tag510.xml"/><Relationship Id="rId101" Type="http://schemas.openxmlformats.org/officeDocument/2006/relationships/tags" Target="../tags/tag512.xml"/><Relationship Id="rId122" Type="http://schemas.openxmlformats.org/officeDocument/2006/relationships/tags" Target="../tags/tag533.xml"/><Relationship Id="rId143" Type="http://schemas.openxmlformats.org/officeDocument/2006/relationships/tags" Target="../tags/tag554.xml"/><Relationship Id="rId164" Type="http://schemas.openxmlformats.org/officeDocument/2006/relationships/tags" Target="../tags/tag575.xml"/><Relationship Id="rId185" Type="http://schemas.openxmlformats.org/officeDocument/2006/relationships/tags" Target="../tags/tag596.xml"/><Relationship Id="rId350" Type="http://schemas.openxmlformats.org/officeDocument/2006/relationships/tags" Target="../tags/tag761.xml"/><Relationship Id="rId371" Type="http://schemas.openxmlformats.org/officeDocument/2006/relationships/tags" Target="../tags/tag782.xml"/><Relationship Id="rId406" Type="http://schemas.openxmlformats.org/officeDocument/2006/relationships/tags" Target="../tags/tag817.xml"/><Relationship Id="rId9" Type="http://schemas.openxmlformats.org/officeDocument/2006/relationships/tags" Target="../tags/tag420.xml"/><Relationship Id="rId210" Type="http://schemas.openxmlformats.org/officeDocument/2006/relationships/tags" Target="../tags/tag621.xml"/><Relationship Id="rId392" Type="http://schemas.openxmlformats.org/officeDocument/2006/relationships/tags" Target="../tags/tag803.xml"/><Relationship Id="rId26" Type="http://schemas.openxmlformats.org/officeDocument/2006/relationships/tags" Target="../tags/tag437.xml"/><Relationship Id="rId231" Type="http://schemas.openxmlformats.org/officeDocument/2006/relationships/tags" Target="../tags/tag642.xml"/><Relationship Id="rId252" Type="http://schemas.openxmlformats.org/officeDocument/2006/relationships/tags" Target="../tags/tag663.xml"/><Relationship Id="rId273" Type="http://schemas.openxmlformats.org/officeDocument/2006/relationships/tags" Target="../tags/tag684.xml"/><Relationship Id="rId294" Type="http://schemas.openxmlformats.org/officeDocument/2006/relationships/tags" Target="../tags/tag705.xml"/><Relationship Id="rId308" Type="http://schemas.openxmlformats.org/officeDocument/2006/relationships/tags" Target="../tags/tag719.xml"/><Relationship Id="rId329" Type="http://schemas.openxmlformats.org/officeDocument/2006/relationships/tags" Target="../tags/tag740.xml"/><Relationship Id="rId47" Type="http://schemas.openxmlformats.org/officeDocument/2006/relationships/tags" Target="../tags/tag458.xml"/><Relationship Id="rId68" Type="http://schemas.openxmlformats.org/officeDocument/2006/relationships/tags" Target="../tags/tag479.xml"/><Relationship Id="rId89" Type="http://schemas.openxmlformats.org/officeDocument/2006/relationships/tags" Target="../tags/tag500.xml"/><Relationship Id="rId112" Type="http://schemas.openxmlformats.org/officeDocument/2006/relationships/tags" Target="../tags/tag523.xml"/><Relationship Id="rId133" Type="http://schemas.openxmlformats.org/officeDocument/2006/relationships/tags" Target="../tags/tag544.xml"/><Relationship Id="rId154" Type="http://schemas.openxmlformats.org/officeDocument/2006/relationships/tags" Target="../tags/tag565.xml"/><Relationship Id="rId175" Type="http://schemas.openxmlformats.org/officeDocument/2006/relationships/tags" Target="../tags/tag586.xml"/><Relationship Id="rId340" Type="http://schemas.openxmlformats.org/officeDocument/2006/relationships/tags" Target="../tags/tag751.xml"/><Relationship Id="rId361" Type="http://schemas.openxmlformats.org/officeDocument/2006/relationships/tags" Target="../tags/tag772.xml"/><Relationship Id="rId196" Type="http://schemas.openxmlformats.org/officeDocument/2006/relationships/tags" Target="../tags/tag607.xml"/><Relationship Id="rId200" Type="http://schemas.openxmlformats.org/officeDocument/2006/relationships/tags" Target="../tags/tag611.xml"/><Relationship Id="rId382" Type="http://schemas.openxmlformats.org/officeDocument/2006/relationships/tags" Target="../tags/tag793.xml"/><Relationship Id="rId16" Type="http://schemas.openxmlformats.org/officeDocument/2006/relationships/tags" Target="../tags/tag427.xml"/><Relationship Id="rId221" Type="http://schemas.openxmlformats.org/officeDocument/2006/relationships/tags" Target="../tags/tag632.xml"/><Relationship Id="rId242" Type="http://schemas.openxmlformats.org/officeDocument/2006/relationships/tags" Target="../tags/tag653.xml"/><Relationship Id="rId263" Type="http://schemas.openxmlformats.org/officeDocument/2006/relationships/tags" Target="../tags/tag674.xml"/><Relationship Id="rId284" Type="http://schemas.openxmlformats.org/officeDocument/2006/relationships/tags" Target="../tags/tag695.xml"/><Relationship Id="rId319" Type="http://schemas.openxmlformats.org/officeDocument/2006/relationships/tags" Target="../tags/tag730.xml"/><Relationship Id="rId37" Type="http://schemas.openxmlformats.org/officeDocument/2006/relationships/tags" Target="../tags/tag448.xml"/><Relationship Id="rId58" Type="http://schemas.openxmlformats.org/officeDocument/2006/relationships/tags" Target="../tags/tag469.xml"/><Relationship Id="rId79" Type="http://schemas.openxmlformats.org/officeDocument/2006/relationships/tags" Target="../tags/tag490.xml"/><Relationship Id="rId102" Type="http://schemas.openxmlformats.org/officeDocument/2006/relationships/tags" Target="../tags/tag513.xml"/><Relationship Id="rId123" Type="http://schemas.openxmlformats.org/officeDocument/2006/relationships/tags" Target="../tags/tag534.xml"/><Relationship Id="rId144" Type="http://schemas.openxmlformats.org/officeDocument/2006/relationships/tags" Target="../tags/tag555.xml"/><Relationship Id="rId330" Type="http://schemas.openxmlformats.org/officeDocument/2006/relationships/tags" Target="../tags/tag741.xml"/><Relationship Id="rId90" Type="http://schemas.openxmlformats.org/officeDocument/2006/relationships/tags" Target="../tags/tag501.xml"/><Relationship Id="rId165" Type="http://schemas.openxmlformats.org/officeDocument/2006/relationships/tags" Target="../tags/tag576.xml"/><Relationship Id="rId186" Type="http://schemas.openxmlformats.org/officeDocument/2006/relationships/tags" Target="../tags/tag597.xml"/><Relationship Id="rId351" Type="http://schemas.openxmlformats.org/officeDocument/2006/relationships/tags" Target="../tags/tag762.xml"/><Relationship Id="rId372" Type="http://schemas.openxmlformats.org/officeDocument/2006/relationships/tags" Target="../tags/tag783.xml"/><Relationship Id="rId393" Type="http://schemas.openxmlformats.org/officeDocument/2006/relationships/tags" Target="../tags/tag804.xml"/><Relationship Id="rId407" Type="http://schemas.openxmlformats.org/officeDocument/2006/relationships/tags" Target="../tags/tag818.xml"/><Relationship Id="rId211" Type="http://schemas.openxmlformats.org/officeDocument/2006/relationships/tags" Target="../tags/tag622.xml"/><Relationship Id="rId232" Type="http://schemas.openxmlformats.org/officeDocument/2006/relationships/tags" Target="../tags/tag643.xml"/><Relationship Id="rId253" Type="http://schemas.openxmlformats.org/officeDocument/2006/relationships/tags" Target="../tags/tag664.xml"/><Relationship Id="rId274" Type="http://schemas.openxmlformats.org/officeDocument/2006/relationships/tags" Target="../tags/tag685.xml"/><Relationship Id="rId295" Type="http://schemas.openxmlformats.org/officeDocument/2006/relationships/tags" Target="../tags/tag706.xml"/><Relationship Id="rId309" Type="http://schemas.openxmlformats.org/officeDocument/2006/relationships/tags" Target="../tags/tag720.xml"/><Relationship Id="rId27" Type="http://schemas.openxmlformats.org/officeDocument/2006/relationships/tags" Target="../tags/tag438.xml"/><Relationship Id="rId48" Type="http://schemas.openxmlformats.org/officeDocument/2006/relationships/tags" Target="../tags/tag459.xml"/><Relationship Id="rId69" Type="http://schemas.openxmlformats.org/officeDocument/2006/relationships/tags" Target="../tags/tag480.xml"/><Relationship Id="rId113" Type="http://schemas.openxmlformats.org/officeDocument/2006/relationships/tags" Target="../tags/tag524.xml"/><Relationship Id="rId134" Type="http://schemas.openxmlformats.org/officeDocument/2006/relationships/tags" Target="../tags/tag545.xml"/><Relationship Id="rId320" Type="http://schemas.openxmlformats.org/officeDocument/2006/relationships/tags" Target="../tags/tag731.xml"/><Relationship Id="rId80" Type="http://schemas.openxmlformats.org/officeDocument/2006/relationships/tags" Target="../tags/tag491.xml"/><Relationship Id="rId155" Type="http://schemas.openxmlformats.org/officeDocument/2006/relationships/tags" Target="../tags/tag566.xml"/><Relationship Id="rId176" Type="http://schemas.openxmlformats.org/officeDocument/2006/relationships/tags" Target="../tags/tag587.xml"/><Relationship Id="rId197" Type="http://schemas.openxmlformats.org/officeDocument/2006/relationships/tags" Target="../tags/tag608.xml"/><Relationship Id="rId341" Type="http://schemas.openxmlformats.org/officeDocument/2006/relationships/tags" Target="../tags/tag752.xml"/><Relationship Id="rId362" Type="http://schemas.openxmlformats.org/officeDocument/2006/relationships/tags" Target="../tags/tag773.xml"/><Relationship Id="rId383" Type="http://schemas.openxmlformats.org/officeDocument/2006/relationships/tags" Target="../tags/tag794.xml"/><Relationship Id="rId201" Type="http://schemas.openxmlformats.org/officeDocument/2006/relationships/tags" Target="../tags/tag612.xml"/><Relationship Id="rId222" Type="http://schemas.openxmlformats.org/officeDocument/2006/relationships/tags" Target="../tags/tag633.xml"/><Relationship Id="rId243" Type="http://schemas.openxmlformats.org/officeDocument/2006/relationships/tags" Target="../tags/tag654.xml"/><Relationship Id="rId264" Type="http://schemas.openxmlformats.org/officeDocument/2006/relationships/tags" Target="../tags/tag675.xml"/><Relationship Id="rId285" Type="http://schemas.openxmlformats.org/officeDocument/2006/relationships/tags" Target="../tags/tag696.xml"/><Relationship Id="rId17" Type="http://schemas.openxmlformats.org/officeDocument/2006/relationships/tags" Target="../tags/tag428.xml"/><Relationship Id="rId38" Type="http://schemas.openxmlformats.org/officeDocument/2006/relationships/tags" Target="../tags/tag449.xml"/><Relationship Id="rId59" Type="http://schemas.openxmlformats.org/officeDocument/2006/relationships/tags" Target="../tags/tag470.xml"/><Relationship Id="rId103" Type="http://schemas.openxmlformats.org/officeDocument/2006/relationships/tags" Target="../tags/tag514.xml"/><Relationship Id="rId124" Type="http://schemas.openxmlformats.org/officeDocument/2006/relationships/tags" Target="../tags/tag535.xml"/><Relationship Id="rId310" Type="http://schemas.openxmlformats.org/officeDocument/2006/relationships/tags" Target="../tags/tag721.xml"/><Relationship Id="rId70" Type="http://schemas.openxmlformats.org/officeDocument/2006/relationships/tags" Target="../tags/tag481.xml"/><Relationship Id="rId91" Type="http://schemas.openxmlformats.org/officeDocument/2006/relationships/tags" Target="../tags/tag502.xml"/><Relationship Id="rId145" Type="http://schemas.openxmlformats.org/officeDocument/2006/relationships/tags" Target="../tags/tag556.xml"/><Relationship Id="rId166" Type="http://schemas.openxmlformats.org/officeDocument/2006/relationships/tags" Target="../tags/tag577.xml"/><Relationship Id="rId187" Type="http://schemas.openxmlformats.org/officeDocument/2006/relationships/tags" Target="../tags/tag598.xml"/><Relationship Id="rId331" Type="http://schemas.openxmlformats.org/officeDocument/2006/relationships/tags" Target="../tags/tag742.xml"/><Relationship Id="rId352" Type="http://schemas.openxmlformats.org/officeDocument/2006/relationships/tags" Target="../tags/tag763.xml"/><Relationship Id="rId373" Type="http://schemas.openxmlformats.org/officeDocument/2006/relationships/tags" Target="../tags/tag784.xml"/><Relationship Id="rId394" Type="http://schemas.openxmlformats.org/officeDocument/2006/relationships/tags" Target="../tags/tag805.xml"/><Relationship Id="rId408" Type="http://schemas.openxmlformats.org/officeDocument/2006/relationships/tags" Target="../tags/tag819.xml"/><Relationship Id="rId1" Type="http://schemas.openxmlformats.org/officeDocument/2006/relationships/customXml" Target="../../customXml/item27.xml"/><Relationship Id="rId212" Type="http://schemas.openxmlformats.org/officeDocument/2006/relationships/tags" Target="../tags/tag623.xml"/><Relationship Id="rId233" Type="http://schemas.openxmlformats.org/officeDocument/2006/relationships/tags" Target="../tags/tag644.xml"/><Relationship Id="rId254" Type="http://schemas.openxmlformats.org/officeDocument/2006/relationships/tags" Target="../tags/tag665.xml"/><Relationship Id="rId28" Type="http://schemas.openxmlformats.org/officeDocument/2006/relationships/tags" Target="../tags/tag439.xml"/><Relationship Id="rId49" Type="http://schemas.openxmlformats.org/officeDocument/2006/relationships/tags" Target="../tags/tag460.xml"/><Relationship Id="rId114" Type="http://schemas.openxmlformats.org/officeDocument/2006/relationships/tags" Target="../tags/tag525.xml"/><Relationship Id="rId275" Type="http://schemas.openxmlformats.org/officeDocument/2006/relationships/tags" Target="../tags/tag686.xml"/><Relationship Id="rId296" Type="http://schemas.openxmlformats.org/officeDocument/2006/relationships/tags" Target="../tags/tag707.xml"/><Relationship Id="rId300" Type="http://schemas.openxmlformats.org/officeDocument/2006/relationships/tags" Target="../tags/tag711.xml"/><Relationship Id="rId60" Type="http://schemas.openxmlformats.org/officeDocument/2006/relationships/tags" Target="../tags/tag471.xml"/><Relationship Id="rId81" Type="http://schemas.openxmlformats.org/officeDocument/2006/relationships/tags" Target="../tags/tag492.xml"/><Relationship Id="rId135" Type="http://schemas.openxmlformats.org/officeDocument/2006/relationships/tags" Target="../tags/tag546.xml"/><Relationship Id="rId156" Type="http://schemas.openxmlformats.org/officeDocument/2006/relationships/tags" Target="../tags/tag567.xml"/><Relationship Id="rId177" Type="http://schemas.openxmlformats.org/officeDocument/2006/relationships/tags" Target="../tags/tag588.xml"/><Relationship Id="rId198" Type="http://schemas.openxmlformats.org/officeDocument/2006/relationships/tags" Target="../tags/tag609.xml"/><Relationship Id="rId321" Type="http://schemas.openxmlformats.org/officeDocument/2006/relationships/tags" Target="../tags/tag732.xml"/><Relationship Id="rId342" Type="http://schemas.openxmlformats.org/officeDocument/2006/relationships/tags" Target="../tags/tag753.xml"/><Relationship Id="rId363" Type="http://schemas.openxmlformats.org/officeDocument/2006/relationships/tags" Target="../tags/tag774.xml"/><Relationship Id="rId384" Type="http://schemas.openxmlformats.org/officeDocument/2006/relationships/tags" Target="../tags/tag795.xml"/><Relationship Id="rId202" Type="http://schemas.openxmlformats.org/officeDocument/2006/relationships/tags" Target="../tags/tag613.xml"/><Relationship Id="rId223" Type="http://schemas.openxmlformats.org/officeDocument/2006/relationships/tags" Target="../tags/tag634.xml"/><Relationship Id="rId244" Type="http://schemas.openxmlformats.org/officeDocument/2006/relationships/tags" Target="../tags/tag655.xml"/><Relationship Id="rId18" Type="http://schemas.openxmlformats.org/officeDocument/2006/relationships/tags" Target="../tags/tag429.xml"/><Relationship Id="rId39" Type="http://schemas.openxmlformats.org/officeDocument/2006/relationships/tags" Target="../tags/tag450.xml"/><Relationship Id="rId265" Type="http://schemas.openxmlformats.org/officeDocument/2006/relationships/tags" Target="../tags/tag676.xml"/><Relationship Id="rId286" Type="http://schemas.openxmlformats.org/officeDocument/2006/relationships/tags" Target="../tags/tag697.xml"/><Relationship Id="rId50" Type="http://schemas.openxmlformats.org/officeDocument/2006/relationships/tags" Target="../tags/tag461.xml"/><Relationship Id="rId104" Type="http://schemas.openxmlformats.org/officeDocument/2006/relationships/tags" Target="../tags/tag515.xml"/><Relationship Id="rId125" Type="http://schemas.openxmlformats.org/officeDocument/2006/relationships/tags" Target="../tags/tag536.xml"/><Relationship Id="rId146" Type="http://schemas.openxmlformats.org/officeDocument/2006/relationships/tags" Target="../tags/tag557.xml"/><Relationship Id="rId167" Type="http://schemas.openxmlformats.org/officeDocument/2006/relationships/tags" Target="../tags/tag578.xml"/><Relationship Id="rId188" Type="http://schemas.openxmlformats.org/officeDocument/2006/relationships/tags" Target="../tags/tag599.xml"/><Relationship Id="rId311" Type="http://schemas.openxmlformats.org/officeDocument/2006/relationships/tags" Target="../tags/tag722.xml"/><Relationship Id="rId332" Type="http://schemas.openxmlformats.org/officeDocument/2006/relationships/tags" Target="../tags/tag743.xml"/><Relationship Id="rId353" Type="http://schemas.openxmlformats.org/officeDocument/2006/relationships/tags" Target="../tags/tag764.xml"/><Relationship Id="rId374" Type="http://schemas.openxmlformats.org/officeDocument/2006/relationships/tags" Target="../tags/tag785.xml"/><Relationship Id="rId395" Type="http://schemas.openxmlformats.org/officeDocument/2006/relationships/tags" Target="../tags/tag806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482.xml"/><Relationship Id="rId92" Type="http://schemas.openxmlformats.org/officeDocument/2006/relationships/tags" Target="../tags/tag503.xml"/><Relationship Id="rId213" Type="http://schemas.openxmlformats.org/officeDocument/2006/relationships/tags" Target="../tags/tag624.xml"/><Relationship Id="rId234" Type="http://schemas.openxmlformats.org/officeDocument/2006/relationships/tags" Target="../tags/tag645.xml"/><Relationship Id="rId2" Type="http://schemas.openxmlformats.org/officeDocument/2006/relationships/customXml" Target="../../customXml/item28.xml"/><Relationship Id="rId29" Type="http://schemas.openxmlformats.org/officeDocument/2006/relationships/tags" Target="../tags/tag440.xml"/><Relationship Id="rId255" Type="http://schemas.openxmlformats.org/officeDocument/2006/relationships/tags" Target="../tags/tag666.xml"/><Relationship Id="rId276" Type="http://schemas.openxmlformats.org/officeDocument/2006/relationships/tags" Target="../tags/tag687.xml"/><Relationship Id="rId297" Type="http://schemas.openxmlformats.org/officeDocument/2006/relationships/tags" Target="../tags/tag708.xml"/><Relationship Id="rId40" Type="http://schemas.openxmlformats.org/officeDocument/2006/relationships/tags" Target="../tags/tag451.xml"/><Relationship Id="rId115" Type="http://schemas.openxmlformats.org/officeDocument/2006/relationships/tags" Target="../tags/tag526.xml"/><Relationship Id="rId136" Type="http://schemas.openxmlformats.org/officeDocument/2006/relationships/tags" Target="../tags/tag547.xml"/><Relationship Id="rId157" Type="http://schemas.openxmlformats.org/officeDocument/2006/relationships/tags" Target="../tags/tag568.xml"/><Relationship Id="rId178" Type="http://schemas.openxmlformats.org/officeDocument/2006/relationships/tags" Target="../tags/tag589.xml"/><Relationship Id="rId301" Type="http://schemas.openxmlformats.org/officeDocument/2006/relationships/tags" Target="../tags/tag712.xml"/><Relationship Id="rId322" Type="http://schemas.openxmlformats.org/officeDocument/2006/relationships/tags" Target="../tags/tag733.xml"/><Relationship Id="rId343" Type="http://schemas.openxmlformats.org/officeDocument/2006/relationships/tags" Target="../tags/tag754.xml"/><Relationship Id="rId364" Type="http://schemas.openxmlformats.org/officeDocument/2006/relationships/tags" Target="../tags/tag775.xml"/><Relationship Id="rId61" Type="http://schemas.openxmlformats.org/officeDocument/2006/relationships/tags" Target="../tags/tag472.xml"/><Relationship Id="rId82" Type="http://schemas.openxmlformats.org/officeDocument/2006/relationships/tags" Target="../tags/tag493.xml"/><Relationship Id="rId199" Type="http://schemas.openxmlformats.org/officeDocument/2006/relationships/tags" Target="../tags/tag610.xml"/><Relationship Id="rId203" Type="http://schemas.openxmlformats.org/officeDocument/2006/relationships/tags" Target="../tags/tag614.xml"/><Relationship Id="rId385" Type="http://schemas.openxmlformats.org/officeDocument/2006/relationships/tags" Target="../tags/tag796.xml"/><Relationship Id="rId19" Type="http://schemas.openxmlformats.org/officeDocument/2006/relationships/tags" Target="../tags/tag430.xml"/><Relationship Id="rId224" Type="http://schemas.openxmlformats.org/officeDocument/2006/relationships/tags" Target="../tags/tag635.xml"/><Relationship Id="rId245" Type="http://schemas.openxmlformats.org/officeDocument/2006/relationships/tags" Target="../tags/tag656.xml"/><Relationship Id="rId266" Type="http://schemas.openxmlformats.org/officeDocument/2006/relationships/tags" Target="../tags/tag677.xml"/><Relationship Id="rId287" Type="http://schemas.openxmlformats.org/officeDocument/2006/relationships/tags" Target="../tags/tag698.xml"/><Relationship Id="rId410" Type="http://schemas.openxmlformats.org/officeDocument/2006/relationships/notesSlide" Target="../notesSlides/notesSlide9.xml"/><Relationship Id="rId30" Type="http://schemas.openxmlformats.org/officeDocument/2006/relationships/tags" Target="../tags/tag441.xml"/><Relationship Id="rId105" Type="http://schemas.openxmlformats.org/officeDocument/2006/relationships/tags" Target="../tags/tag516.xml"/><Relationship Id="rId126" Type="http://schemas.openxmlformats.org/officeDocument/2006/relationships/tags" Target="../tags/tag537.xml"/><Relationship Id="rId147" Type="http://schemas.openxmlformats.org/officeDocument/2006/relationships/tags" Target="../tags/tag558.xml"/><Relationship Id="rId168" Type="http://schemas.openxmlformats.org/officeDocument/2006/relationships/tags" Target="../tags/tag579.xml"/><Relationship Id="rId312" Type="http://schemas.openxmlformats.org/officeDocument/2006/relationships/tags" Target="../tags/tag723.xml"/><Relationship Id="rId333" Type="http://schemas.openxmlformats.org/officeDocument/2006/relationships/tags" Target="../tags/tag744.xml"/><Relationship Id="rId354" Type="http://schemas.openxmlformats.org/officeDocument/2006/relationships/tags" Target="../tags/tag765.xml"/><Relationship Id="rId51" Type="http://schemas.openxmlformats.org/officeDocument/2006/relationships/tags" Target="../tags/tag462.xml"/><Relationship Id="rId72" Type="http://schemas.openxmlformats.org/officeDocument/2006/relationships/tags" Target="../tags/tag483.xml"/><Relationship Id="rId93" Type="http://schemas.openxmlformats.org/officeDocument/2006/relationships/tags" Target="../tags/tag504.xml"/><Relationship Id="rId189" Type="http://schemas.openxmlformats.org/officeDocument/2006/relationships/tags" Target="../tags/tag600.xml"/><Relationship Id="rId375" Type="http://schemas.openxmlformats.org/officeDocument/2006/relationships/tags" Target="../tags/tag786.xml"/><Relationship Id="rId396" Type="http://schemas.openxmlformats.org/officeDocument/2006/relationships/tags" Target="../tags/tag807.xml"/><Relationship Id="rId3" Type="http://schemas.openxmlformats.org/officeDocument/2006/relationships/tags" Target="../tags/tag414.xml"/><Relationship Id="rId214" Type="http://schemas.openxmlformats.org/officeDocument/2006/relationships/tags" Target="../tags/tag625.xml"/><Relationship Id="rId235" Type="http://schemas.openxmlformats.org/officeDocument/2006/relationships/tags" Target="../tags/tag646.xml"/><Relationship Id="rId256" Type="http://schemas.openxmlformats.org/officeDocument/2006/relationships/tags" Target="../tags/tag667.xml"/><Relationship Id="rId277" Type="http://schemas.openxmlformats.org/officeDocument/2006/relationships/tags" Target="../tags/tag688.xml"/><Relationship Id="rId298" Type="http://schemas.openxmlformats.org/officeDocument/2006/relationships/tags" Target="../tags/tag709.xml"/><Relationship Id="rId400" Type="http://schemas.openxmlformats.org/officeDocument/2006/relationships/tags" Target="../tags/tag811.xml"/><Relationship Id="rId116" Type="http://schemas.openxmlformats.org/officeDocument/2006/relationships/tags" Target="../tags/tag527.xml"/><Relationship Id="rId137" Type="http://schemas.openxmlformats.org/officeDocument/2006/relationships/tags" Target="../tags/tag548.xml"/><Relationship Id="rId158" Type="http://schemas.openxmlformats.org/officeDocument/2006/relationships/tags" Target="../tags/tag569.xml"/><Relationship Id="rId302" Type="http://schemas.openxmlformats.org/officeDocument/2006/relationships/tags" Target="../tags/tag713.xml"/><Relationship Id="rId323" Type="http://schemas.openxmlformats.org/officeDocument/2006/relationships/tags" Target="../tags/tag734.xml"/><Relationship Id="rId344" Type="http://schemas.openxmlformats.org/officeDocument/2006/relationships/tags" Target="../tags/tag755.xml"/><Relationship Id="rId20" Type="http://schemas.openxmlformats.org/officeDocument/2006/relationships/tags" Target="../tags/tag431.xml"/><Relationship Id="rId41" Type="http://schemas.openxmlformats.org/officeDocument/2006/relationships/tags" Target="../tags/tag452.xml"/><Relationship Id="rId62" Type="http://schemas.openxmlformats.org/officeDocument/2006/relationships/tags" Target="../tags/tag473.xml"/><Relationship Id="rId83" Type="http://schemas.openxmlformats.org/officeDocument/2006/relationships/tags" Target="../tags/tag494.xml"/><Relationship Id="rId179" Type="http://schemas.openxmlformats.org/officeDocument/2006/relationships/tags" Target="../tags/tag590.xml"/><Relationship Id="rId365" Type="http://schemas.openxmlformats.org/officeDocument/2006/relationships/tags" Target="../tags/tag776.xml"/><Relationship Id="rId386" Type="http://schemas.openxmlformats.org/officeDocument/2006/relationships/tags" Target="../tags/tag797.xml"/><Relationship Id="rId190" Type="http://schemas.openxmlformats.org/officeDocument/2006/relationships/tags" Target="../tags/tag601.xml"/><Relationship Id="rId204" Type="http://schemas.openxmlformats.org/officeDocument/2006/relationships/tags" Target="../tags/tag615.xml"/><Relationship Id="rId225" Type="http://schemas.openxmlformats.org/officeDocument/2006/relationships/tags" Target="../tags/tag636.xml"/><Relationship Id="rId246" Type="http://schemas.openxmlformats.org/officeDocument/2006/relationships/tags" Target="../tags/tag657.xml"/><Relationship Id="rId267" Type="http://schemas.openxmlformats.org/officeDocument/2006/relationships/tags" Target="../tags/tag678.xml"/><Relationship Id="rId288" Type="http://schemas.openxmlformats.org/officeDocument/2006/relationships/tags" Target="../tags/tag699.xml"/><Relationship Id="rId106" Type="http://schemas.openxmlformats.org/officeDocument/2006/relationships/tags" Target="../tags/tag517.xml"/><Relationship Id="rId127" Type="http://schemas.openxmlformats.org/officeDocument/2006/relationships/tags" Target="../tags/tag538.xml"/><Relationship Id="rId313" Type="http://schemas.openxmlformats.org/officeDocument/2006/relationships/tags" Target="../tags/tag724.xml"/><Relationship Id="rId10" Type="http://schemas.openxmlformats.org/officeDocument/2006/relationships/tags" Target="../tags/tag421.xml"/><Relationship Id="rId31" Type="http://schemas.openxmlformats.org/officeDocument/2006/relationships/tags" Target="../tags/tag442.xml"/><Relationship Id="rId52" Type="http://schemas.openxmlformats.org/officeDocument/2006/relationships/tags" Target="../tags/tag463.xml"/><Relationship Id="rId73" Type="http://schemas.openxmlformats.org/officeDocument/2006/relationships/tags" Target="../tags/tag484.xml"/><Relationship Id="rId94" Type="http://schemas.openxmlformats.org/officeDocument/2006/relationships/tags" Target="../tags/tag505.xml"/><Relationship Id="rId148" Type="http://schemas.openxmlformats.org/officeDocument/2006/relationships/tags" Target="../tags/tag559.xml"/><Relationship Id="rId169" Type="http://schemas.openxmlformats.org/officeDocument/2006/relationships/tags" Target="../tags/tag580.xml"/><Relationship Id="rId334" Type="http://schemas.openxmlformats.org/officeDocument/2006/relationships/tags" Target="../tags/tag745.xml"/><Relationship Id="rId355" Type="http://schemas.openxmlformats.org/officeDocument/2006/relationships/tags" Target="../tags/tag766.xml"/><Relationship Id="rId376" Type="http://schemas.openxmlformats.org/officeDocument/2006/relationships/tags" Target="../tags/tag787.xml"/><Relationship Id="rId397" Type="http://schemas.openxmlformats.org/officeDocument/2006/relationships/tags" Target="../tags/tag808.xml"/><Relationship Id="rId4" Type="http://schemas.openxmlformats.org/officeDocument/2006/relationships/tags" Target="../tags/tag415.xml"/><Relationship Id="rId180" Type="http://schemas.openxmlformats.org/officeDocument/2006/relationships/tags" Target="../tags/tag591.xml"/><Relationship Id="rId215" Type="http://schemas.openxmlformats.org/officeDocument/2006/relationships/tags" Target="../tags/tag626.xml"/><Relationship Id="rId236" Type="http://schemas.openxmlformats.org/officeDocument/2006/relationships/tags" Target="../tags/tag647.xml"/><Relationship Id="rId257" Type="http://schemas.openxmlformats.org/officeDocument/2006/relationships/tags" Target="../tags/tag668.xml"/><Relationship Id="rId278" Type="http://schemas.openxmlformats.org/officeDocument/2006/relationships/tags" Target="../tags/tag689.xml"/><Relationship Id="rId401" Type="http://schemas.openxmlformats.org/officeDocument/2006/relationships/tags" Target="../tags/tag812.xml"/><Relationship Id="rId303" Type="http://schemas.openxmlformats.org/officeDocument/2006/relationships/tags" Target="../tags/tag714.xml"/><Relationship Id="rId42" Type="http://schemas.openxmlformats.org/officeDocument/2006/relationships/tags" Target="../tags/tag453.xml"/><Relationship Id="rId84" Type="http://schemas.openxmlformats.org/officeDocument/2006/relationships/tags" Target="../tags/tag495.xml"/><Relationship Id="rId138" Type="http://schemas.openxmlformats.org/officeDocument/2006/relationships/tags" Target="../tags/tag549.xml"/><Relationship Id="rId345" Type="http://schemas.openxmlformats.org/officeDocument/2006/relationships/tags" Target="../tags/tag756.xml"/><Relationship Id="rId387" Type="http://schemas.openxmlformats.org/officeDocument/2006/relationships/tags" Target="../tags/tag798.xml"/><Relationship Id="rId191" Type="http://schemas.openxmlformats.org/officeDocument/2006/relationships/tags" Target="../tags/tag602.xml"/><Relationship Id="rId205" Type="http://schemas.openxmlformats.org/officeDocument/2006/relationships/tags" Target="../tags/tag616.xml"/><Relationship Id="rId247" Type="http://schemas.openxmlformats.org/officeDocument/2006/relationships/tags" Target="../tags/tag658.xml"/><Relationship Id="rId107" Type="http://schemas.openxmlformats.org/officeDocument/2006/relationships/tags" Target="../tags/tag518.xml"/><Relationship Id="rId289" Type="http://schemas.openxmlformats.org/officeDocument/2006/relationships/tags" Target="../tags/tag700.xml"/><Relationship Id="rId11" Type="http://schemas.openxmlformats.org/officeDocument/2006/relationships/tags" Target="../tags/tag422.xml"/><Relationship Id="rId53" Type="http://schemas.openxmlformats.org/officeDocument/2006/relationships/tags" Target="../tags/tag464.xml"/><Relationship Id="rId149" Type="http://schemas.openxmlformats.org/officeDocument/2006/relationships/tags" Target="../tags/tag560.xml"/><Relationship Id="rId314" Type="http://schemas.openxmlformats.org/officeDocument/2006/relationships/tags" Target="../tags/tag725.xml"/><Relationship Id="rId356" Type="http://schemas.openxmlformats.org/officeDocument/2006/relationships/tags" Target="../tags/tag767.xml"/><Relationship Id="rId398" Type="http://schemas.openxmlformats.org/officeDocument/2006/relationships/tags" Target="../tags/tag80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Maps</a:t>
            </a:r>
            <a:endParaRPr lang="en-GB" b="0" dirty="0"/>
          </a:p>
        </p:txBody>
      </p:sp>
      <p:sp>
        <p:nvSpPr>
          <p:cNvPr id="8" name="Footer Placeholder 7" hidden="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1</a:t>
            </a:fld>
            <a:endParaRPr lang="en-GB" dirty="0"/>
          </a:p>
        </p:txBody>
      </p:sp>
      <p:pic>
        <p:nvPicPr>
          <p:cNvPr id="12" name="Logo1" descr="{&quot;templafy&quot;:{&quot;id&quot;:&quot;b101d6d4-7e3f-4670-96d0-92fb01648cbd&quot;}}">
            <a:extLst>
              <a:ext uri="{FF2B5EF4-FFF2-40B4-BE49-F238E27FC236}">
                <a16:creationId xmlns:a16="http://schemas.microsoft.com/office/drawing/2014/main" id="{493CA3C5-473A-4815-B504-C5C947186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297237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rgbClr val="E1E0DC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rgbClr val="E1E0DC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1107657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 cap="none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  <a:solidFill>
            <a:srgbClr val="E1E0DC"/>
          </a:solidFill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40046810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rgbClr val="E1E0DC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rgbClr val="E1E0DC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rgbClr val="E1E0DC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rgbClr val="E1E0D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rgbClr val="E1E0DC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rgbClr val="E1E0DC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rgbClr val="E1E0DC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rgbClr val="E1E0DC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2955252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rgbClr val="E1E0DC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7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4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6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8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4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5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7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0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5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7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0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3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5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39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4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6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0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2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4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7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59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2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5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2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0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1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8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2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4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7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2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7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0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2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4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0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3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5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6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8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0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1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2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6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39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1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3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4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5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7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8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49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0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1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3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5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6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8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59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3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4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5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8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4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2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5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6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0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1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399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0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1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3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5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6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7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2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5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E1E0DC"/>
              </a:solidFill>
              <a:ln w="6350" cap="flat" cmpd="sng">
                <a:solidFill>
                  <a:schemeClr val="accent5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129475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5344241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006EB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7277302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4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Monte-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Bosnia &amp; 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Nether-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4705945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3818191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8716448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385988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>
            <a:grpSpLocks/>
          </p:cNvGrpSpPr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1653452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>
            <a:grpSpLocks/>
          </p:cNvGrpSpPr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>
            <a:grpSpLocks/>
          </p:cNvGrpSpPr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>
            <a:grpSpLocks/>
          </p:cNvGrpSpPr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>
            <a:grpSpLocks/>
          </p:cNvGrpSpPr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>
            <a:grpSpLocks/>
          </p:cNvGrpSpPr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>
            <a:grpSpLocks/>
          </p:cNvGrpSpPr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>
            <a:grpSpLocks/>
          </p:cNvGrpSpPr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>
            <a:grpSpLocks/>
          </p:cNvGrpSpPr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>
            <a:grpSpLocks/>
          </p:cNvGrpSpPr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>
            <a:grpSpLocks/>
          </p:cNvGrpSpPr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3754782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Text"/>
          <p:cNvGrpSpPr>
            <a:grpSpLocks/>
          </p:cNvGrpSpPr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30516245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83206012583489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183949222675959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1738815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364607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675349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8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9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709999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477827920272694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156423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312680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468971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  <p:tag name="TEMPLAFYSLIDEID" val="637792267129250182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heme/theme1.xml><?xml version="1.0" encoding="utf-8"?>
<a:theme xmlns:a="http://schemas.openxmlformats.org/drawingml/2006/main" name="16-9 skabelon UK 2010">
  <a:themeElements>
    <a:clrScheme name="Norden">
      <a:dk1>
        <a:srgbClr val="000000"/>
      </a:dk1>
      <a:lt1>
        <a:srgbClr val="FFFFFF"/>
      </a:lt1>
      <a:dk2>
        <a:srgbClr val="BCBDE2"/>
      </a:dk2>
      <a:lt2>
        <a:srgbClr val="FFED99"/>
      </a:lt2>
      <a:accent1>
        <a:srgbClr val="385988"/>
      </a:accent1>
      <a:accent2>
        <a:srgbClr val="006EB6"/>
      </a:accent2>
      <a:accent3>
        <a:srgbClr val="AFDBF6"/>
      </a:accent3>
      <a:accent4>
        <a:srgbClr val="F42941"/>
      </a:accent4>
      <a:accent5>
        <a:srgbClr val="F8C9DB"/>
      </a:accent5>
      <a:accent6>
        <a:srgbClr val="FDCF41"/>
      </a:accent6>
      <a:hlink>
        <a:srgbClr val="006EB6"/>
      </a:hlink>
      <a:folHlink>
        <a:srgbClr val="AFDBF6"/>
      </a:folHlink>
    </a:clrScheme>
    <a:fontScheme name="Corbel">
      <a:majorFont>
        <a:latin typeface="Corbel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solidFill>
            <a:schemeClr val="accent2"/>
          </a:solidFill>
        </a:ln>
      </a:spPr>
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20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200" dirty="0" err="1">
            <a:solidFill>
              <a:srgbClr val="006EB6"/>
            </a:solidFill>
          </a:defRPr>
        </a:defPPr>
      </a:lstStyle>
    </a:txDef>
  </a:objectDefaults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Nordisk Ministerad 16-9 skabelon UK.potx" id="{807943BC-83A0-48BF-A001-5EDF5F5DFAF7}" vid="{B893AAA3-6A1D-4AAC-9768-CF8FCC25801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item1.xml><?xml version="1.0" encoding="utf-8"?>
<TemplafyFormConfiguration><![CDATA[{"formFields":[{"required":false,"placeholder":"","lines":1,"helpTexts":{},"spacing":{},"shareValue":false,"type":"textBox","name":"FooterText","label":"Footer text"},{"required":false,"helpTexts":{},"spacing":{},"shareValue":false,"type":"datePicker","name":"Date","label":"Date"}],"formDataEntries":[]}]]></TemplafyFormConfiguration>
</file>

<file path=customXml/item10.xml><?xml version="1.0" encoding="utf-8"?>
<TemplafySlideFormConfiguration><![CDATA[{"formFields":[],"formDataEntries":[]}]]></TemplafySlideFormConfiguration>
</file>

<file path=customXml/item11.xml><?xml version="1.0" encoding="utf-8"?>
<TemplafySlideFormConfiguration><![CDATA[{"formFields":[],"formDataEntries":[]}]]></TemplafySlideFormConfiguration>
</file>

<file path=customXml/item12.xml><?xml version="1.0" encoding="utf-8"?>
<TemplafySlideTemplateConfiguration><![CDATA[{"slideVersion":1,"isValidatorEnabled":false,"isLocked":false,"elementsMetadata":[],"slideId":"637888980280294777","enableDocumentContentUpdater":false,"version":"2.0"}]]></TemplafySlideTemplateConfiguration>
</file>

<file path=customXml/item13.xml><?xml version="1.0" encoding="utf-8"?>
<TemplafySlideTemplateConfiguration><![CDATA[{"slideVersion":1,"isValidatorEnabled":false,"isLocked":false,"elementsMetadata":[],"slideId":"637888980284160600","enableDocumentContentUpdater":false,"version":"2.0"}]]></TemplafySlideTemplateConfiguration>
</file>

<file path=customXml/item14.xml><?xml version="1.0" encoding="utf-8"?>
<TemplafySlideFormConfiguration><![CDATA[{"formFields":[],"formDataEntries":[]}]]></TemplafySlideFormConfiguration>
</file>

<file path=customXml/item15.xml><?xml version="1.0" encoding="utf-8"?>
<TemplafySlideFormConfiguration><![CDATA[{"formFields":[],"formDataEntries":[]}]]></TemplafySlideFormConfiguration>
</file>

<file path=customXml/item16.xml><?xml version="1.0" encoding="utf-8"?>
<TemplafySlideTemplateConfiguration><![CDATA[{"slideVersion":1,"isValidatorEnabled":false,"isLocked":false,"elementsMetadata":[],"slideId":"637888980288010500","enableDocumentContentUpdater":false,"version":"2.0"}]]></TemplafySlideTemplateConfiguration>
</file>

<file path=customXml/item17.xml><?xml version="1.0" encoding="utf-8"?>
<TemplafySlideFormConfiguration><![CDATA[{"formFields":[],"formDataEntries":[]}]]></TemplafySlideFormConfiguration>
</file>

<file path=customXml/item18.xml><?xml version="1.0" encoding="utf-8"?>
<TemplafySlideTemplateConfiguration><![CDATA[{"slideVersion":1,"isValidatorEnabled":false,"isLocked":false,"elementsMetadata":[],"slideId":"637888980293117084","enableDocumentContentUpdater":false,"version":"2.0"}]]></TemplafySlideTemplateConfiguration>
</file>

<file path=customXml/item19.xml><?xml version="1.0" encoding="utf-8"?>
<TemplafySlideFormConfiguration><![CDATA[{"formFields":[],"formDataEntries":[]}]]></TemplafySlideFormConfiguration>
</file>

<file path=customXml/item2.xml><?xml version="1.0" encoding="utf-8"?>
<TemplafySlideTemplateConfiguration><![CDATA[{"slideVersion":1,"isValidatorEnabled":false,"isLocked":false,"elementsMetadata":[{"elementConfiguration":{"binding":"{{Translate(\"Thanks\")}}","visibility":"","disableUpdates":false,"type":"text"},"type":"shape"},{"elementConfiguration":{"binding":"{{Form.FooterText}}","visibility":"","disableUpdates":false,"type":"text"},"type":"shape"}],"slideId":"638098076977955832","enableDocumentContentUpdater":false,"version":"2.0"}]]></TemplafySlideTemplateConfiguration>
</file>

<file path=customXml/item2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21.xml><?xml version="1.0" encoding="utf-8"?>
<TemplafySlideFormConfiguration><![CDATA[{"formFields":[],"formDataEntries":[]}]]></TemplafySlideFormConfiguration>
</file>

<file path=customXml/item22.xml><?xml version="1.0" encoding="utf-8"?>
<TemplafySlideTemplateConfiguration><![CDATA[{"slideVersion":1,"isValidatorEnabled":false,"isLocked":false,"elementsMetadata":[],"slideId":"637888980213774958","enableDocumentContentUpdater":false,"version":"2.0"}]]></TemplafySlideTemplateConfiguration>
</file>

<file path=customXml/item23.xml><?xml version="1.0" encoding="utf-8"?>
<TemplafySlideFormConfiguration><![CDATA[{"formFields":[],"formDataEntries":[]}]]></TemplafySlideFormConfiguration>
</file>

<file path=customXml/item24.xml><?xml version="1.0" encoding="utf-8"?>
<TemplafySlideTemplateConfiguration><![CDATA[{"slideVersion":1,"isValidatorEnabled":false,"isLocked":false,"elementsMetadata":[],"slideId":"637888980215534289","enableDocumentContentUpdater":false,"version":"2.0"}]]></TemplafySlideTemplateConfiguration>
</file>

<file path=customXml/item25.xml><?xml version="1.0" encoding="utf-8"?>
<TemplafySlideFormConfiguration><![CDATA[{"formFields":[],"formDataEntries":[]}]]></TemplafySlideFormConfiguration>
</file>

<file path=customXml/item26.xml><?xml version="1.0" encoding="utf-8"?>
<TemplafySlideTemplateConfiguration><![CDATA[{"slideVersion":1,"isValidatorEnabled":false,"isLocked":false,"elementsMetadata":[],"slideId":"637888980216984316","enableDocumentContentUpdater":false,"version":"2.0"}]]></TemplafySlideTemplateConfiguration>
</file>

<file path=customXml/item27.xml><?xml version="1.0" encoding="utf-8"?>
<TemplafySlideFormConfiguration><![CDATA[{"formFields":[],"formDataEntries":[]}]]></TemplafySlideFormConfiguration>
</file>

<file path=customXml/item28.xml><?xml version="1.0" encoding="utf-8"?>
<TemplafySlideTemplateConfiguration><![CDATA[{"slideVersion":1,"isValidatorEnabled":false,"isLocked":false,"elementsMetadata":[],"slideId":"637888980220570770","enableDocumentContentUpdater":false,"version":"2.0"}]]></TemplafySlideTemplateConfiguration>
</file>

<file path=customXml/item29.xml><?xml version="1.0" encoding="utf-8"?>
<TemplafySlideFormConfiguration><![CDATA[{"formFields":[],"formDataEntries":[]}]]></TemplafySlideFormConfiguration>
</file>

<file path=customXml/item3.xml><?xml version="1.0" encoding="utf-8"?>
<TemplafySlideFormConfiguration><![CDATA[{"formFields":[{"required":false,"helpTexts":{},"spacing":{},"shareValue":false,"type":"datePicker","name":"Date","label":"Date"}],"formDataEntries":[]}]]></TemplafySlideFormConfiguration>
</file>

<file path=customXml/item3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31.xml><?xml version="1.0" encoding="utf-8"?>
<TemplafySlideTemplateConfiguration><![CDATA[{"slideVersion":1,"isValidatorEnabled":false,"isLocked":false,"elementsMetadata":[],"slideId":"637888980227481169","enableDocumentContentUpdater":false,"version":"2.0"}]]></TemplafySlideTemplateConfiguration>
</file>

<file path=customXml/item32.xml><?xml version="1.0" encoding="utf-8"?>
<TemplafySlideFormConfiguration><![CDATA[{"formFields":[],"formDataEntries":[]}]]></TemplafySlideFormConfiguration>
</file>

<file path=customXml/item33.xml><?xml version="1.0" encoding="utf-8"?>
<TemplafySlideTemplateConfiguration><![CDATA[{"slideVersion":1,"isValidatorEnabled":false,"isLocked":false,"elementsMetadata":[],"slideId":"637888980231049083","enableDocumentContentUpdater":false,"version":"2.0"}]]></TemplafySlideTemplateConfiguration>
</file>

<file path=customXml/item34.xml><?xml version="1.0" encoding="utf-8"?>
<TemplafySlideFormConfiguration><![CDATA[{"formFields":[],"formDataEntries":[]}]]></TemplafySlideFormConfiguration>
</file>

<file path=customXml/item35.xml><?xml version="1.0" encoding="utf-8"?>
<TemplafySlideFormConfiguration><![CDATA[{"formFields":[],"formDataEntries":[]}]]></TemplafySlideFormConfiguration>
</file>

<file path=customXml/item36.xml><?xml version="1.0" encoding="utf-8"?>
<TemplafySlideTemplateConfiguration><![CDATA[{"slideVersion":1,"isValidatorEnabled":false,"isLocked":false,"elementsMetadata":[],"slideId":"637888980234676442","enableDocumentContentUpdater":false,"version":"2.0"}]]></TemplafySlideTemplateConfiguration>
</file>

<file path=customXml/item37.xml><?xml version="1.0" encoding="utf-8"?>
<TemplafySlideTemplateConfiguration><![CDATA[{"slideVersion":1,"isValidatorEnabled":false,"isLocked":false,"elementsMetadata":[],"slideId":"637888980243343678","enableDocumentContentUpdater":false,"version":"2.0"}]]></TemplafySlideTemplateConfiguration>
</file>

<file path=customXml/item38.xml><?xml version="1.0" encoding="utf-8"?>
<TemplafySlideFormConfiguration><![CDATA[{"formFields":[],"formDataEntries":[]}]]></TemplafySlideFormConfiguration>
</file>

<file path=customXml/item39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69A27C8BC4FF814B80B4CE83598355D9" ma:contentTypeVersion="14" ma:contentTypeDescription="Skapa ett nytt dokument." ma:contentTypeScope="" ma:versionID="a0333526b5c7d43d4ea3a8f2e80866f9">
  <xsd:schema xmlns:xsd="http://www.w3.org/2001/XMLSchema" xmlns:xs="http://www.w3.org/2001/XMLSchema" xmlns:p="http://schemas.microsoft.com/office/2006/metadata/properties" xmlns:ns2="67a593e1-5ef2-4229-8314-3b3fbeeda55a" xmlns:ns3="cbb7c6bd-507d-4033-9261-afac356a73ee" targetNamespace="http://schemas.microsoft.com/office/2006/metadata/properties" ma:root="true" ma:fieldsID="43b4644947558be7f1ef020988749ed3" ns2:_="" ns3:_="">
    <xsd:import namespace="67a593e1-5ef2-4229-8314-3b3fbeeda55a"/>
    <xsd:import namespace="cbb7c6bd-507d-4033-9261-afac356a73e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anus" minOccurs="0"/>
                <xsd:element ref="ns2:lcf76f155ced4ddcb4097134ff3c332f" minOccurs="0"/>
                <xsd:element ref="ns3:TaxCatchAll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MediaServiceOCR" minOccurs="0"/>
                <xsd:element ref="ns2:MediaServiceLocation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7a593e1-5ef2-4229-8314-3b3fbeeda55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anus" ma:index="10" nillable="true" ma:displayName="Manus" ma:description="Dessa frågor kan användas i testet" ma:format="Dropdown" ma:internalName="Manus">
      <xsd:simpleType>
        <xsd:restriction base="dms:Note">
          <xsd:maxLength value="255"/>
        </xsd:restriction>
      </xsd:simpleType>
    </xsd:element>
    <xsd:element name="lcf76f155ced4ddcb4097134ff3c332f" ma:index="12" nillable="true" ma:taxonomy="true" ma:internalName="lcf76f155ced4ddcb4097134ff3c332f" ma:taxonomyFieldName="MediaServiceImageTags" ma:displayName="Bildmarkeringar" ma:readOnly="false" ma:fieldId="{5cf76f15-5ced-4ddc-b409-7134ff3c332f}" ma:taxonomyMulti="true" ma:sspId="511ca070-c001-464c-8047-b402787012b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  <xsd:element name="MediaServiceObjectDetectorVersions" ma:index="20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bb7c6bd-507d-4033-9261-afac356a73ee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2b6dca2a-a5f4-4f2b-81f1-874fa9fdea48}" ma:internalName="TaxCatchAll" ma:showField="CatchAllData" ma:web="cbb7c6bd-507d-4033-9261-afac356a73e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nehållstyp"/>
        <xsd:element ref="dc:title" minOccurs="0" maxOccurs="1" ma:index="4" ma:displayName="Rubrik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TemplafySlideTemplateConfiguration><![CDATA[{"slideVersion":1,"isValidatorEnabled":false,"isLocked":false,"elementsMetadata":[{"elementConfiguration":{"binding":"{{FormatDateTime(Form.Date,Translate(\"DateGeneral\"),DocumentLanguage)}}","visibility":"","disableUpdates":false,"type":"text"},"type":"shape"},{"elementConfiguration":{"binding":"{{UserProfile.Name}}","visibility":"","disableUpdates":false,"type":"text"},"type":"shape"},{"elementConfiguration":{"inheritDimensions":"{{InheritDimensions.InheritNone}}","width":"","height":"1.94 cm","image":"{{DataSources.LogoInsertion[UserProfile.Location.Name].LogoLightBlueRef.Image}}","visibility":"","disableUpdates":false,"type":"image"},"type":"shape"}],"slideId":"638098076977847921","enableDocumentContentUpdater":false,"version":"2.0"}]]></TemplafySlideTemplateConfiguration>
</file>

<file path=customXml/item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67a593e1-5ef2-4229-8314-3b3fbeeda55a">
      <Terms xmlns="http://schemas.microsoft.com/office/infopath/2007/PartnerControls"/>
    </lcf76f155ced4ddcb4097134ff3c332f>
    <TaxCatchAll xmlns="cbb7c6bd-507d-4033-9261-afac356a73ee" xsi:nil="true"/>
    <Manus xmlns="67a593e1-5ef2-4229-8314-3b3fbeeda55a" xsi:nil="true"/>
  </documentManagement>
</p:properties>
</file>

<file path=customXml/item5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6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7.xml><?xml version="1.0" encoding="utf-8"?>
<TemplafySlideTemplateConfiguration><![CDATA[{"slideVersion":1,"isValidatorEnabled":false,"isLocked":false,"elementsMetadata":[{"elementConfiguration":{"binding":"{{UserProfile.Name}}","visibility":"","disableUpdates":false,"type":"text"},"type":"shape"},{"elementConfiguration":{"binding":"{{UserProfile.Title}}","visibility":"","disableUpdates":false,"type":"text"},"type":"shape"},{"elementConfiguration":{"binding":"{{UserProfile.Email}}","visibility":"","disableUpdates":false,"type":"text"},"type":"shape"},{"elementConfiguration":{"binding":"{{UserProfile.DirectPhone}}","visibility":"","disableUpdates":false,"type":"text"},"type":"shape"},{"elementConfiguration":{"binding":"{{UserProfile.Location.CompanyName}}","visibility":"","disableUpdates":false,"type":"text"},"type":"shape"},{"elementConfiguration":{"binding":"{{UserProfile.Address}}","visibility":"","disableUpdates":false,"type":"text"},"type":"shape"},{"elementConfiguration":{"binding":"{{Form.FooterText}}","visibility":"","disableUpdates":false,"type":"text"},"type":"shape"}],"slideId":"638098076977916597","enableDocumentContentUpdater":false,"version":"2.0"}]]></TemplafySlideTemplateConfiguration>
</file>

<file path=customXml/item8.xml><?xml version="1.0" encoding="utf-8"?>
<TemplafyTemplateConfiguration><![CDATA[{"elementsMetadata":[{"elementConfiguration":{"binding":"{{Form.FooterText}}","visibility":"","disableUpdates":false,"type":"text"},"type":"shape","id":"c79c15de-2001-4fbd-9056-71036d19b4ee"},{"elementConfiguration":{"binding":"{{FormatDateTime(Form.Date,Translate(\"DateGeneral\"),DocumentLanguage)}}","visibility":"","disableUpdates":false,"type":"text"},"type":"shape","id":"6d372815-8319-4ad8-8822-96616dff8f50"},{"elementConfiguration":{"binding":"{{UserProfile.Name}}","visibility":"","disableUpdates":false,"type":"text"},"type":"shape","id":"62fed993-0227-4a9d-8bc8-1ceff046d67b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7d3f775a-900f-4f6b-a4b0-341331be93ce"},{"elementConfiguration":{"binding":"{{Form.FooterText}}","visibility":"","disableUpdates":false,"type":"text"},"type":"shape","id":"cfa3698a-1a58-4a4b-9f3a-fcfcdef2002f"},{"elementConfiguration":{"binding":"{{FormatDateTime(Form.Date,Translate(\"DateGeneral\"),DocumentLanguage)}}","visibility":"","disableUpdates":false,"type":"text"},"type":"shape","id":"d3c7255b-5497-42d3-86e4-730a42698d89"},{"elementConfiguration":{"binding":"{{UserProfile.Name}}","visibility":"","disableUpdates":false,"type":"text"},"type":"shape","id":"a20da145-5d1b-4294-8b31-8882160edd59"},{"elementConfiguration":{"inheritDimensions":"{{InheritDimensions.InheritNone}}","width":"","height":"1.94 cm","image":"{{DataSources.LogoInsertion[UserProfile.Location.Name].LogoLightBlueRef.Image}}","visibility":"","disableUpdates":false,"type":"image"},"type":"shape","id":"b101d6d4-7e3f-4670-96d0-92fb01648cbd"},{"elementConfiguration":{"binding":"{{FormatDateTime(Form.Date,Translate(\"DateGeneral\"),DocumentLanguage)}}","visibility":"","disableUpdates":false,"type":"text"},"type":"shape","id":"2603a274-f6da-42ae-91fd-8eb04ee6c7e0"},{"elementConfiguration":{"binding":"{{UserProfile.Name}}","visibility":"","disableUpdates":false,"type":"text"},"type":"shape","id":"55e2044d-f725-476e-9c27-e3db3c9fcac6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664ecd76-5c24-4d1d-8d95-87c52786222d"},{"elementConfiguration":{"binding":"{{Form.FooterText}}","visibility":"","disableUpdates":false,"type":"text"},"type":"shape","id":"a8049012-742e-4e55-ba62-c93dbfdd12e5"},{"elementConfiguration":{"binding":"{{Form.FooterText}}","visibility":"","disableUpdates":false,"type":"text"},"type":"shape","id":"1a50bf73-9d9e-4e72-b103-b9a81573798e"},{"elementConfiguration":{"binding":"{{Form.FooterText}}","visibility":"","disableUpdates":false,"type":"text"},"type":"shape","id":"70046ee0-5d78-487a-a0d8-7f6aee3772b0"},{"elementConfiguration":{"binding":"{{Form.FooterText}}","visibility":"","disableUpdates":false,"type":"text"},"type":"shape","id":"95131c06-39d9-4214-841b-c78214108a3a"},{"elementConfiguration":{"binding":"{{Form.FooterText}}","visibility":"","disableUpdates":false,"type":"text"},"type":"shape","id":"c05c802d-9911-46c1-b9da-2e84ad4fe4f8"},{"elementConfiguration":{"binding":"{{UserProfile.Name}}","visibility":"","disableUpdates":false,"type":"text"},"type":"shape","id":"6020bc64-4a9b-4c84-a06e-b4576e8df290"},{"elementConfiguration":{"binding":"{{UserProfile.Title}}","visibility":"","disableUpdates":false,"type":"text"},"type":"shape","id":"725c8924-c517-4a0f-8a34-146cbc28b5fe"},{"elementConfiguration":{"binding":"{{UserProfile.Email}}","visibility":"","disableUpdates":false,"type":"text"},"type":"shape","id":"8ed3f183-b3d5-4187-ad25-115925668123"},{"elementConfiguration":{"binding":"{{UserProfile.DirectPhone}}","visibility":"","disableUpdates":false,"type":"text"},"type":"shape","id":"b0da116f-8af4-4719-a75a-44a8d54ca971"},{"elementConfiguration":{"binding":"{{UserProfile.Location.CompanyName}}","visibility":"","disableUpdates":false,"type":"text"},"type":"shape","id":"599ec701-74f0-4212-aaac-cf4a77d89648"},{"elementConfiguration":{"binding":"{{UserProfile.Address}}","visibility":"","disableUpdates":false,"type":"text"},"type":"shape","id":"43c84dab-f3f0-40b2-be9b-3ec1ae38a0df"},{"elementConfiguration":{"binding":"{{Form.FooterText}}","visibility":"","disableUpdates":false,"type":"text"},"type":"shape","id":"de39d99c-9c4c-4875-8e09-158d0bcf5707"},{"elementConfiguration":{"binding":"{{Form.FooterText}}","visibility":"","disableUpdates":false,"type":"text"},"type":"shape","id":"b47e2395-514f-4da6-99b6-5d9f70dee731"},{"elementConfiguration":{"binding":"{{FormatDateTime(Form.Date,Translate(\"DateGeneral\"),DocumentLanguage)}}","visibility":"","disableUpdates":false,"type":"text"},"type":"shape","id":"0da51115-1662-4dc3-8c0b-fd2560e30f8e"},{"elementConfiguration":{"binding":"{{UserProfile.Name}}","visibility":"","disableUpdates":false,"type":"text"},"type":"shape","id":"b2f8ac55-fc5a-4dec-8c03-999f4f30270e"},{"elementConfiguration":{"inheritDimensions":"{{InheritDimensions.InheritNone}}","width":"","height":"1.94 cm","image":"{{DataSources.LogoInsertion[UserProfile.Location.Name].LogoWhiteRef.Image}}","visibility":"","disableUpdates":false,"type":"image"},"type":"shape","id":"ab139b40-1265-489e-b49b-57fddbba312f"},{"elementConfiguration":{"binding":"{{Form.FooterText}}","visibility":"","disableUpdates":false,"type":"text"},"type":"shape","id":"6390351d-3c15-4653-b0c5-93edf5bd5628"},{"elementConfiguration":{"binding":"{{Translate(\"Thanks\")}}","visibility":"","disableUpdates":false,"type":"text"},"type":"shape","id":"efbb15be-44e3-4d65-8c4e-1119d635d813"}],"transformationConfigurations":[{"language":"{{DocumentLanguage}}","disableUpdates":false,"type":"proofingLanguage"}],"templateName":"Template logo blue","templateDescription":"","enableDocumentContentUpdater":false,"version":"2.0"}]]></TemplafyTemplateConfiguration>
</file>

<file path=customXml/item9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Props1.xml><?xml version="1.0" encoding="utf-8"?>
<ds:datastoreItem xmlns:ds="http://schemas.openxmlformats.org/officeDocument/2006/customXml" ds:itemID="{644DA7CB-8214-4815-B758-2B94FCF42708}">
  <ds:schemaRefs/>
</ds:datastoreItem>
</file>

<file path=customXml/itemProps10.xml><?xml version="1.0" encoding="utf-8"?>
<ds:datastoreItem xmlns:ds="http://schemas.openxmlformats.org/officeDocument/2006/customXml" ds:itemID="{56286929-CC93-4D95-B86E-802CDF581A3E}">
  <ds:schemaRefs/>
</ds:datastoreItem>
</file>

<file path=customXml/itemProps11.xml><?xml version="1.0" encoding="utf-8"?>
<ds:datastoreItem xmlns:ds="http://schemas.openxmlformats.org/officeDocument/2006/customXml" ds:itemID="{279165D8-23DD-419D-AE89-5EF9EBF413A4}">
  <ds:schemaRefs/>
</ds:datastoreItem>
</file>

<file path=customXml/itemProps12.xml><?xml version="1.0" encoding="utf-8"?>
<ds:datastoreItem xmlns:ds="http://schemas.openxmlformats.org/officeDocument/2006/customXml" ds:itemID="{983CEE80-712A-4D1C-83AD-FBA91201E6B4}">
  <ds:schemaRefs/>
</ds:datastoreItem>
</file>

<file path=customXml/itemProps13.xml><?xml version="1.0" encoding="utf-8"?>
<ds:datastoreItem xmlns:ds="http://schemas.openxmlformats.org/officeDocument/2006/customXml" ds:itemID="{D48730A2-6BD4-4D78-94AB-24FB5406EE3B}">
  <ds:schemaRefs/>
</ds:datastoreItem>
</file>

<file path=customXml/itemProps14.xml><?xml version="1.0" encoding="utf-8"?>
<ds:datastoreItem xmlns:ds="http://schemas.openxmlformats.org/officeDocument/2006/customXml" ds:itemID="{3CBC3BCF-1C19-408A-B06C-26420B651CB5}">
  <ds:schemaRefs/>
</ds:datastoreItem>
</file>

<file path=customXml/itemProps15.xml><?xml version="1.0" encoding="utf-8"?>
<ds:datastoreItem xmlns:ds="http://schemas.openxmlformats.org/officeDocument/2006/customXml" ds:itemID="{CBEB8457-09EF-4D09-BEDA-1C42BAFBEA76}">
  <ds:schemaRefs/>
</ds:datastoreItem>
</file>

<file path=customXml/itemProps16.xml><?xml version="1.0" encoding="utf-8"?>
<ds:datastoreItem xmlns:ds="http://schemas.openxmlformats.org/officeDocument/2006/customXml" ds:itemID="{D9ADE08C-104E-490B-A164-D90EC203BF5C}">
  <ds:schemaRefs/>
</ds:datastoreItem>
</file>

<file path=customXml/itemProps17.xml><?xml version="1.0" encoding="utf-8"?>
<ds:datastoreItem xmlns:ds="http://schemas.openxmlformats.org/officeDocument/2006/customXml" ds:itemID="{98A2134B-6CA2-4380-A818-06FC37FE3561}">
  <ds:schemaRefs/>
</ds:datastoreItem>
</file>

<file path=customXml/itemProps18.xml><?xml version="1.0" encoding="utf-8"?>
<ds:datastoreItem xmlns:ds="http://schemas.openxmlformats.org/officeDocument/2006/customXml" ds:itemID="{97CB4486-3AFA-4250-B261-546B9C037BA7}">
  <ds:schemaRefs/>
</ds:datastoreItem>
</file>

<file path=customXml/itemProps19.xml><?xml version="1.0" encoding="utf-8"?>
<ds:datastoreItem xmlns:ds="http://schemas.openxmlformats.org/officeDocument/2006/customXml" ds:itemID="{E7CBEB71-AED1-4164-A1C9-59E6BBE6EDEF}">
  <ds:schemaRefs/>
</ds:datastoreItem>
</file>

<file path=customXml/itemProps2.xml><?xml version="1.0" encoding="utf-8"?>
<ds:datastoreItem xmlns:ds="http://schemas.openxmlformats.org/officeDocument/2006/customXml" ds:itemID="{9AF1E2D4-BAFD-4211-AF6A-D51972ACB349}">
  <ds:schemaRefs/>
</ds:datastoreItem>
</file>

<file path=customXml/itemProps20.xml><?xml version="1.0" encoding="utf-8"?>
<ds:datastoreItem xmlns:ds="http://schemas.openxmlformats.org/officeDocument/2006/customXml" ds:itemID="{B85714E4-FD79-4D7C-86E0-206B1DA45B5E}">
  <ds:schemaRefs/>
</ds:datastoreItem>
</file>

<file path=customXml/itemProps21.xml><?xml version="1.0" encoding="utf-8"?>
<ds:datastoreItem xmlns:ds="http://schemas.openxmlformats.org/officeDocument/2006/customXml" ds:itemID="{C3D5F3CE-B48E-42E1-ABBE-BD4D7F69D4C3}">
  <ds:schemaRefs/>
</ds:datastoreItem>
</file>

<file path=customXml/itemProps22.xml><?xml version="1.0" encoding="utf-8"?>
<ds:datastoreItem xmlns:ds="http://schemas.openxmlformats.org/officeDocument/2006/customXml" ds:itemID="{DF59DBF7-2464-4AEA-A623-0D82CAB6DAF5}">
  <ds:schemaRefs/>
</ds:datastoreItem>
</file>

<file path=customXml/itemProps23.xml><?xml version="1.0" encoding="utf-8"?>
<ds:datastoreItem xmlns:ds="http://schemas.openxmlformats.org/officeDocument/2006/customXml" ds:itemID="{1B49202E-DC46-4FED-955C-06E923BC302E}">
  <ds:schemaRefs/>
</ds:datastoreItem>
</file>

<file path=customXml/itemProps24.xml><?xml version="1.0" encoding="utf-8"?>
<ds:datastoreItem xmlns:ds="http://schemas.openxmlformats.org/officeDocument/2006/customXml" ds:itemID="{DFDD9F16-91E4-43EB-A1FC-4C8A03752697}">
  <ds:schemaRefs/>
</ds:datastoreItem>
</file>

<file path=customXml/itemProps25.xml><?xml version="1.0" encoding="utf-8"?>
<ds:datastoreItem xmlns:ds="http://schemas.openxmlformats.org/officeDocument/2006/customXml" ds:itemID="{2106B57E-7726-474D-AA6A-DF526427FA45}">
  <ds:schemaRefs/>
</ds:datastoreItem>
</file>

<file path=customXml/itemProps26.xml><?xml version="1.0" encoding="utf-8"?>
<ds:datastoreItem xmlns:ds="http://schemas.openxmlformats.org/officeDocument/2006/customXml" ds:itemID="{84A4F6EF-1376-416C-AAD3-024631A3F6D8}">
  <ds:schemaRefs/>
</ds:datastoreItem>
</file>

<file path=customXml/itemProps27.xml><?xml version="1.0" encoding="utf-8"?>
<ds:datastoreItem xmlns:ds="http://schemas.openxmlformats.org/officeDocument/2006/customXml" ds:itemID="{8BBAE418-253F-414F-B23B-CB7D8F9A44F3}">
  <ds:schemaRefs/>
</ds:datastoreItem>
</file>

<file path=customXml/itemProps28.xml><?xml version="1.0" encoding="utf-8"?>
<ds:datastoreItem xmlns:ds="http://schemas.openxmlformats.org/officeDocument/2006/customXml" ds:itemID="{9B747AD5-D676-495D-AE55-B901218505D3}">
  <ds:schemaRefs/>
</ds:datastoreItem>
</file>

<file path=customXml/itemProps29.xml><?xml version="1.0" encoding="utf-8"?>
<ds:datastoreItem xmlns:ds="http://schemas.openxmlformats.org/officeDocument/2006/customXml" ds:itemID="{1EF531EC-4691-4CEC-92BD-E87C04A20C0F}">
  <ds:schemaRefs/>
</ds:datastoreItem>
</file>

<file path=customXml/itemProps3.xml><?xml version="1.0" encoding="utf-8"?>
<ds:datastoreItem xmlns:ds="http://schemas.openxmlformats.org/officeDocument/2006/customXml" ds:itemID="{8C875A5F-E009-4A00-AACD-A854DFABA70E}">
  <ds:schemaRefs/>
</ds:datastoreItem>
</file>

<file path=customXml/itemProps30.xml><?xml version="1.0" encoding="utf-8"?>
<ds:datastoreItem xmlns:ds="http://schemas.openxmlformats.org/officeDocument/2006/customXml" ds:itemID="{9F7852D0-8EA9-4021-B604-FE8067F92896}">
  <ds:schemaRefs/>
</ds:datastoreItem>
</file>

<file path=customXml/itemProps31.xml><?xml version="1.0" encoding="utf-8"?>
<ds:datastoreItem xmlns:ds="http://schemas.openxmlformats.org/officeDocument/2006/customXml" ds:itemID="{38D48A0F-67C8-4E37-AEB4-08D549AE362C}">
  <ds:schemaRefs/>
</ds:datastoreItem>
</file>

<file path=customXml/itemProps32.xml><?xml version="1.0" encoding="utf-8"?>
<ds:datastoreItem xmlns:ds="http://schemas.openxmlformats.org/officeDocument/2006/customXml" ds:itemID="{43C7DF0F-A322-41B8-8840-56C1AB95D989}">
  <ds:schemaRefs/>
</ds:datastoreItem>
</file>

<file path=customXml/itemProps33.xml><?xml version="1.0" encoding="utf-8"?>
<ds:datastoreItem xmlns:ds="http://schemas.openxmlformats.org/officeDocument/2006/customXml" ds:itemID="{156A1417-86EB-4E2C-9603-50F4CA45495E}">
  <ds:schemaRefs/>
</ds:datastoreItem>
</file>

<file path=customXml/itemProps34.xml><?xml version="1.0" encoding="utf-8"?>
<ds:datastoreItem xmlns:ds="http://schemas.openxmlformats.org/officeDocument/2006/customXml" ds:itemID="{586B4926-6514-4E28-96BD-670ED3F86F05}">
  <ds:schemaRefs/>
</ds:datastoreItem>
</file>

<file path=customXml/itemProps35.xml><?xml version="1.0" encoding="utf-8"?>
<ds:datastoreItem xmlns:ds="http://schemas.openxmlformats.org/officeDocument/2006/customXml" ds:itemID="{6D3E73AE-7813-4C98-BFBF-A7BA8EDB0B08}">
  <ds:schemaRefs/>
</ds:datastoreItem>
</file>

<file path=customXml/itemProps36.xml><?xml version="1.0" encoding="utf-8"?>
<ds:datastoreItem xmlns:ds="http://schemas.openxmlformats.org/officeDocument/2006/customXml" ds:itemID="{35A0E38C-DC3A-45D2-A249-E200BDFDB5FD}">
  <ds:schemaRefs/>
</ds:datastoreItem>
</file>

<file path=customXml/itemProps37.xml><?xml version="1.0" encoding="utf-8"?>
<ds:datastoreItem xmlns:ds="http://schemas.openxmlformats.org/officeDocument/2006/customXml" ds:itemID="{071BC803-C756-4A15-BB34-F4AA2E660FB1}">
  <ds:schemaRefs/>
</ds:datastoreItem>
</file>

<file path=customXml/itemProps38.xml><?xml version="1.0" encoding="utf-8"?>
<ds:datastoreItem xmlns:ds="http://schemas.openxmlformats.org/officeDocument/2006/customXml" ds:itemID="{5B97D94D-3773-42F7-92F3-9AB4FABCE25B}">
  <ds:schemaRefs/>
</ds:datastoreItem>
</file>

<file path=customXml/itemProps39.xml><?xml version="1.0" encoding="utf-8"?>
<ds:datastoreItem xmlns:ds="http://schemas.openxmlformats.org/officeDocument/2006/customXml" ds:itemID="{ACA6F3AF-B69A-43A4-8CDD-20837E6D71DB}"/>
</file>

<file path=customXml/itemProps4.xml><?xml version="1.0" encoding="utf-8"?>
<ds:datastoreItem xmlns:ds="http://schemas.openxmlformats.org/officeDocument/2006/customXml" ds:itemID="{64F9C092-12B2-4F6F-819F-6C51F92FD0ED}">
  <ds:schemaRefs/>
</ds:datastoreItem>
</file>

<file path=customXml/itemProps40.xml><?xml version="1.0" encoding="utf-8"?>
<ds:datastoreItem xmlns:ds="http://schemas.openxmlformats.org/officeDocument/2006/customXml" ds:itemID="{E24B2799-7860-4671-ADA2-1D05CE72FF9C}"/>
</file>

<file path=customXml/itemProps41.xml><?xml version="1.0" encoding="utf-8"?>
<ds:datastoreItem xmlns:ds="http://schemas.openxmlformats.org/officeDocument/2006/customXml" ds:itemID="{17CFB25E-635E-40EC-8F5A-9F40ABE777CE}"/>
</file>

<file path=customXml/itemProps5.xml><?xml version="1.0" encoding="utf-8"?>
<ds:datastoreItem xmlns:ds="http://schemas.openxmlformats.org/officeDocument/2006/customXml" ds:itemID="{9AA80133-7852-46AA-A483-BC52F1D805A9}">
  <ds:schemaRefs/>
</ds:datastoreItem>
</file>

<file path=customXml/itemProps6.xml><?xml version="1.0" encoding="utf-8"?>
<ds:datastoreItem xmlns:ds="http://schemas.openxmlformats.org/officeDocument/2006/customXml" ds:itemID="{7FA2E1F0-2947-4779-8D6A-E9EB6145230D}">
  <ds:schemaRefs/>
</ds:datastoreItem>
</file>

<file path=customXml/itemProps7.xml><?xml version="1.0" encoding="utf-8"?>
<ds:datastoreItem xmlns:ds="http://schemas.openxmlformats.org/officeDocument/2006/customXml" ds:itemID="{ACC5DA54-1825-4168-B2E8-A1304BD6D153}">
  <ds:schemaRefs/>
</ds:datastoreItem>
</file>

<file path=customXml/itemProps8.xml><?xml version="1.0" encoding="utf-8"?>
<ds:datastoreItem xmlns:ds="http://schemas.openxmlformats.org/officeDocument/2006/customXml" ds:itemID="{A773F7B9-23DD-4720-9F66-5CF11BFDD9E5}">
  <ds:schemaRefs/>
</ds:datastoreItem>
</file>

<file path=customXml/itemProps9.xml><?xml version="1.0" encoding="utf-8"?>
<ds:datastoreItem xmlns:ds="http://schemas.openxmlformats.org/officeDocument/2006/customXml" ds:itemID="{E0DD898A-14CD-4845-9B41-872EED0578A6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1031</Words>
  <Application>Microsoft Office PowerPoint</Application>
  <PresentationFormat>Widescreen</PresentationFormat>
  <Paragraphs>767</Paragraphs>
  <Slides>13</Slides>
  <Notes>13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5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13</vt:i4>
      </vt:variant>
    </vt:vector>
  </HeadingPairs>
  <TitlesOfParts>
    <vt:vector size="19" baseType="lpstr">
      <vt:lpstr>Arial</vt:lpstr>
      <vt:lpstr>Calibri</vt:lpstr>
      <vt:lpstr>Corbel</vt:lpstr>
      <vt:lpstr>Open Sans</vt:lpstr>
      <vt:lpstr>Symbol</vt:lpstr>
      <vt:lpstr>16-9 skabelon UK 2010</vt:lpstr>
      <vt:lpstr>Maps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2023-03-22T13:42:16Z</dcterms:created>
  <dcterms:modified xsi:type="dcterms:W3CDTF">2023-03-22T13:54:35Z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HasRun">
    <vt:lpwstr>false</vt:lpwstr>
  </property>
  <property fmtid="{D5CDD505-2E9C-101B-9397-08002B2CF9AE}" pid="3" name="TemplafyTimeStamp">
    <vt:lpwstr>2023-01-20T10:34:57</vt:lpwstr>
  </property>
  <property fmtid="{D5CDD505-2E9C-101B-9397-08002B2CF9AE}" pid="4" name="TemplafyTenantId">
    <vt:lpwstr>nordennmr</vt:lpwstr>
  </property>
  <property fmtid="{D5CDD505-2E9C-101B-9397-08002B2CF9AE}" pid="5" name="TemplafyTemplateId">
    <vt:lpwstr>638096435593608084</vt:lpwstr>
  </property>
  <property fmtid="{D5CDD505-2E9C-101B-9397-08002B2CF9AE}" pid="6" name="TemplafyUserProfileId">
    <vt:lpwstr>638097226627242726</vt:lpwstr>
  </property>
  <property fmtid="{D5CDD505-2E9C-101B-9397-08002B2CF9AE}" pid="7" name="TemplafyLanguageCode">
    <vt:lpwstr>en-GB</vt:lpwstr>
  </property>
  <property fmtid="{D5CDD505-2E9C-101B-9397-08002B2CF9AE}" pid="8" name="TemplafyFromBlank">
    <vt:bool>false</vt:bool>
  </property>
  <property fmtid="{D5CDD505-2E9C-101B-9397-08002B2CF9AE}" pid="9" name="ContentTypeId">
    <vt:lpwstr>0x01010069A27C8BC4FF814B80B4CE83598355D9</vt:lpwstr>
  </property>
</Properties>
</file>